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6" r:id="rId3"/>
    <p:sldId id="277" r:id="rId4"/>
    <p:sldId id="275" r:id="rId5"/>
    <p:sldId id="274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0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5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1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5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5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3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5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2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7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2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07BF-39AF-4EDD-92B8-9D6ED304ECC8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0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471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778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814846" y="5152292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43645" y="5152291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472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018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199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5432913"/>
            <a:ext cx="8610599" cy="548640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= New Birth = Holy Ghost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4884126"/>
            <a:ext cx="7782657" cy="548640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335340"/>
            <a:ext cx="6954715" cy="548640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3786553"/>
            <a:ext cx="6126773" cy="548640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237767"/>
            <a:ext cx="5298830" cy="548640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688980"/>
            <a:ext cx="4470888" cy="548640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140194"/>
            <a:ext cx="3642946" cy="548640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524732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47625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666" y="6014062"/>
            <a:ext cx="3744679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dirty="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SANCTIFICATION</a:t>
            </a:r>
            <a:endParaRPr lang="en-US" sz="2000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3359" y="6431894"/>
            <a:ext cx="3373488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JUSTIFICATION</a:t>
            </a:r>
            <a:endParaRPr lang="en-US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640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5432913"/>
            <a:ext cx="8610599" cy="548640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= New Birth = Holy Ghost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4884126"/>
            <a:ext cx="7782657" cy="548640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 Faith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335340"/>
            <a:ext cx="6954715" cy="548640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3786553"/>
            <a:ext cx="6126773" cy="548640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237767"/>
            <a:ext cx="5298830" cy="548640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688980"/>
            <a:ext cx="4470888" cy="548640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140194"/>
            <a:ext cx="3642946" cy="548640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524732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47625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666" y="6014062"/>
            <a:ext cx="3744679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dirty="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SANCTIFICATION</a:t>
            </a:r>
            <a:endParaRPr lang="en-US" sz="2000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3359" y="6431894"/>
            <a:ext cx="3373488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JUSTIFICATION</a:t>
            </a:r>
            <a:endParaRPr lang="en-US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5336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94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Calibri</vt:lpstr>
      <vt:lpstr>Copperplate Gothic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 Munene</dc:creator>
  <cp:lastModifiedBy>SWC-User</cp:lastModifiedBy>
  <cp:revision>69</cp:revision>
  <dcterms:created xsi:type="dcterms:W3CDTF">2015-01-09T20:44:51Z</dcterms:created>
  <dcterms:modified xsi:type="dcterms:W3CDTF">2015-01-18T15:02:27Z</dcterms:modified>
</cp:coreProperties>
</file>