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6" r:id="rId3"/>
    <p:sldId id="277" r:id="rId4"/>
    <p:sldId id="275" r:id="rId5"/>
    <p:sldId id="274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0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5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1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5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5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51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2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3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7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2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07BF-39AF-4EDD-92B8-9D6ED304ECC8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941E6-DC28-4650-9A71-BB8C08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0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9471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778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814846" y="5152292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43645" y="5152291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472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80189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6013938"/>
            <a:ext cx="8610599" cy="615461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5398476"/>
            <a:ext cx="7782657" cy="615461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783015"/>
            <a:ext cx="6954715" cy="615461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4167553"/>
            <a:ext cx="6126773" cy="615461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552092"/>
            <a:ext cx="5298830" cy="615461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936630"/>
            <a:ext cx="4470888" cy="615461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321169"/>
            <a:ext cx="3642946" cy="615461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705707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228600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199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>
          <a:xfrm>
            <a:off x="228600" y="5432913"/>
            <a:ext cx="8610599" cy="548640"/>
          </a:xfrm>
          <a:custGeom>
            <a:avLst/>
            <a:gdLst>
              <a:gd name="connsiteX0" fmla="*/ 0 w 8610599"/>
              <a:gd name="connsiteY0" fmla="*/ 615461 h 615461"/>
              <a:gd name="connsiteX1" fmla="*/ 413971 w 8610599"/>
              <a:gd name="connsiteY1" fmla="*/ 0 h 615461"/>
              <a:gd name="connsiteX2" fmla="*/ 8196628 w 8610599"/>
              <a:gd name="connsiteY2" fmla="*/ 0 h 615461"/>
              <a:gd name="connsiteX3" fmla="*/ 8610599 w 8610599"/>
              <a:gd name="connsiteY3" fmla="*/ 615461 h 615461"/>
              <a:gd name="connsiteX4" fmla="*/ 0 w 8610599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10599" h="615461">
                <a:moveTo>
                  <a:pt x="0" y="615461"/>
                </a:moveTo>
                <a:lnTo>
                  <a:pt x="413971" y="0"/>
                </a:lnTo>
                <a:lnTo>
                  <a:pt x="8196628" y="0"/>
                </a:lnTo>
                <a:lnTo>
                  <a:pt x="8610599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38100"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6065" tIns="29210" rIns="153606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Faith 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42571" y="4884126"/>
            <a:ext cx="7782657" cy="548640"/>
          </a:xfrm>
          <a:custGeom>
            <a:avLst/>
            <a:gdLst>
              <a:gd name="connsiteX0" fmla="*/ 0 w 7782657"/>
              <a:gd name="connsiteY0" fmla="*/ 615461 h 615461"/>
              <a:gd name="connsiteX1" fmla="*/ 413971 w 7782657"/>
              <a:gd name="connsiteY1" fmla="*/ 0 h 615461"/>
              <a:gd name="connsiteX2" fmla="*/ 7368686 w 7782657"/>
              <a:gd name="connsiteY2" fmla="*/ 0 h 615461"/>
              <a:gd name="connsiteX3" fmla="*/ 7782657 w 7782657"/>
              <a:gd name="connsiteY3" fmla="*/ 615461 h 615461"/>
              <a:gd name="connsiteX4" fmla="*/ 0 w 7782657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82657" h="615461">
                <a:moveTo>
                  <a:pt x="0" y="615461"/>
                </a:moveTo>
                <a:lnTo>
                  <a:pt x="413971" y="0"/>
                </a:lnTo>
                <a:lnTo>
                  <a:pt x="7368686" y="0"/>
                </a:lnTo>
                <a:lnTo>
                  <a:pt x="7782657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8692142"/>
              <a:satOff val="34835"/>
              <a:lumOff val="7549"/>
              <a:alphaOff val="0"/>
            </a:schemeClr>
          </a:fillRef>
          <a:effectRef idx="1">
            <a:schemeClr val="accent5">
              <a:hueOff val="-8692142"/>
              <a:satOff val="34835"/>
              <a:lumOff val="754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175" tIns="29210" rIns="139117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Virtue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56542" y="4335340"/>
            <a:ext cx="6954715" cy="548640"/>
          </a:xfrm>
          <a:custGeom>
            <a:avLst/>
            <a:gdLst>
              <a:gd name="connsiteX0" fmla="*/ 0 w 6954715"/>
              <a:gd name="connsiteY0" fmla="*/ 615461 h 615461"/>
              <a:gd name="connsiteX1" fmla="*/ 413971 w 6954715"/>
              <a:gd name="connsiteY1" fmla="*/ 0 h 615461"/>
              <a:gd name="connsiteX2" fmla="*/ 6540744 w 6954715"/>
              <a:gd name="connsiteY2" fmla="*/ 0 h 615461"/>
              <a:gd name="connsiteX3" fmla="*/ 6954715 w 6954715"/>
              <a:gd name="connsiteY3" fmla="*/ 615461 h 615461"/>
              <a:gd name="connsiteX4" fmla="*/ 0 w 6954715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715" h="615461">
                <a:moveTo>
                  <a:pt x="0" y="615461"/>
                </a:moveTo>
                <a:lnTo>
                  <a:pt x="413971" y="0"/>
                </a:lnTo>
                <a:lnTo>
                  <a:pt x="6540744" y="0"/>
                </a:lnTo>
                <a:lnTo>
                  <a:pt x="6954715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450407"/>
              <a:satOff val="29858"/>
              <a:lumOff val="6471"/>
              <a:alphaOff val="0"/>
            </a:schemeClr>
          </a:fillRef>
          <a:effectRef idx="1">
            <a:schemeClr val="accent5">
              <a:hueOff val="-7450407"/>
              <a:satOff val="29858"/>
              <a:lumOff val="6471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46285" tIns="29210" rIns="124628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Knowledge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470513" y="3786553"/>
            <a:ext cx="6126773" cy="548640"/>
          </a:xfrm>
          <a:custGeom>
            <a:avLst/>
            <a:gdLst>
              <a:gd name="connsiteX0" fmla="*/ 0 w 6126773"/>
              <a:gd name="connsiteY0" fmla="*/ 615461 h 615461"/>
              <a:gd name="connsiteX1" fmla="*/ 413971 w 6126773"/>
              <a:gd name="connsiteY1" fmla="*/ 0 h 615461"/>
              <a:gd name="connsiteX2" fmla="*/ 5712802 w 6126773"/>
              <a:gd name="connsiteY2" fmla="*/ 0 h 615461"/>
              <a:gd name="connsiteX3" fmla="*/ 6126773 w 6126773"/>
              <a:gd name="connsiteY3" fmla="*/ 615461 h 615461"/>
              <a:gd name="connsiteX4" fmla="*/ 0 w 612677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26773" h="615461">
                <a:moveTo>
                  <a:pt x="0" y="615461"/>
                </a:moveTo>
                <a:lnTo>
                  <a:pt x="413971" y="0"/>
                </a:lnTo>
                <a:lnTo>
                  <a:pt x="5712802" y="0"/>
                </a:lnTo>
                <a:lnTo>
                  <a:pt x="6126773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6208672"/>
              <a:satOff val="24882"/>
              <a:lumOff val="5392"/>
              <a:alphaOff val="0"/>
            </a:schemeClr>
          </a:fillRef>
          <a:effectRef idx="1">
            <a:schemeClr val="accent5">
              <a:hueOff val="-6208672"/>
              <a:satOff val="24882"/>
              <a:lumOff val="539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1395" tIns="29210" rIns="110139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Temperance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884484" y="3237767"/>
            <a:ext cx="5298830" cy="548640"/>
          </a:xfrm>
          <a:custGeom>
            <a:avLst/>
            <a:gdLst>
              <a:gd name="connsiteX0" fmla="*/ 0 w 5298830"/>
              <a:gd name="connsiteY0" fmla="*/ 615461 h 615461"/>
              <a:gd name="connsiteX1" fmla="*/ 413971 w 5298830"/>
              <a:gd name="connsiteY1" fmla="*/ 0 h 615461"/>
              <a:gd name="connsiteX2" fmla="*/ 4884859 w 5298830"/>
              <a:gd name="connsiteY2" fmla="*/ 0 h 615461"/>
              <a:gd name="connsiteX3" fmla="*/ 5298830 w 5298830"/>
              <a:gd name="connsiteY3" fmla="*/ 615461 h 615461"/>
              <a:gd name="connsiteX4" fmla="*/ 0 w 5298830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8830" h="615461">
                <a:moveTo>
                  <a:pt x="0" y="615461"/>
                </a:moveTo>
                <a:lnTo>
                  <a:pt x="413971" y="0"/>
                </a:lnTo>
                <a:lnTo>
                  <a:pt x="4884859" y="0"/>
                </a:lnTo>
                <a:lnTo>
                  <a:pt x="5298830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6506" tIns="29210" rIns="956504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Patience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298455" y="2688980"/>
            <a:ext cx="4470888" cy="548640"/>
          </a:xfrm>
          <a:custGeom>
            <a:avLst/>
            <a:gdLst>
              <a:gd name="connsiteX0" fmla="*/ 0 w 4470888"/>
              <a:gd name="connsiteY0" fmla="*/ 615461 h 615461"/>
              <a:gd name="connsiteX1" fmla="*/ 413971 w 4470888"/>
              <a:gd name="connsiteY1" fmla="*/ 0 h 615461"/>
              <a:gd name="connsiteX2" fmla="*/ 4056917 w 4470888"/>
              <a:gd name="connsiteY2" fmla="*/ 0 h 615461"/>
              <a:gd name="connsiteX3" fmla="*/ 4470888 w 4470888"/>
              <a:gd name="connsiteY3" fmla="*/ 615461 h 615461"/>
              <a:gd name="connsiteX4" fmla="*/ 0 w 4470888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0888" h="615461">
                <a:moveTo>
                  <a:pt x="0" y="615461"/>
                </a:moveTo>
                <a:lnTo>
                  <a:pt x="413971" y="0"/>
                </a:lnTo>
                <a:lnTo>
                  <a:pt x="4056917" y="0"/>
                </a:lnTo>
                <a:lnTo>
                  <a:pt x="4470888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3725204"/>
              <a:satOff val="14929"/>
              <a:lumOff val="3235"/>
              <a:alphaOff val="0"/>
            </a:schemeClr>
          </a:fillRef>
          <a:effectRef idx="1">
            <a:schemeClr val="accent5">
              <a:hueOff val="-3725204"/>
              <a:satOff val="14929"/>
              <a:lumOff val="323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11616" tIns="29210" rIns="81161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Godliness</a:t>
            </a:r>
            <a:endParaRPr lang="en-US" sz="2300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2712426" y="2140194"/>
            <a:ext cx="3642946" cy="548640"/>
          </a:xfrm>
          <a:custGeom>
            <a:avLst/>
            <a:gdLst>
              <a:gd name="connsiteX0" fmla="*/ 0 w 3642946"/>
              <a:gd name="connsiteY0" fmla="*/ 615461 h 615461"/>
              <a:gd name="connsiteX1" fmla="*/ 413971 w 3642946"/>
              <a:gd name="connsiteY1" fmla="*/ 0 h 615461"/>
              <a:gd name="connsiteX2" fmla="*/ 3228975 w 3642946"/>
              <a:gd name="connsiteY2" fmla="*/ 0 h 615461"/>
              <a:gd name="connsiteX3" fmla="*/ 3642946 w 3642946"/>
              <a:gd name="connsiteY3" fmla="*/ 615461 h 615461"/>
              <a:gd name="connsiteX4" fmla="*/ 0 w 3642946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2946" h="615461">
                <a:moveTo>
                  <a:pt x="0" y="615461"/>
                </a:moveTo>
                <a:lnTo>
                  <a:pt x="413971" y="0"/>
                </a:lnTo>
                <a:lnTo>
                  <a:pt x="3228975" y="0"/>
                </a:lnTo>
                <a:lnTo>
                  <a:pt x="3642946" y="615461"/>
                </a:lnTo>
                <a:lnTo>
                  <a:pt x="0" y="615461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483469"/>
              <a:satOff val="9953"/>
              <a:lumOff val="2157"/>
              <a:alphaOff val="0"/>
            </a:schemeClr>
          </a:fillRef>
          <a:effectRef idx="1">
            <a:schemeClr val="accent5">
              <a:hueOff val="-2483469"/>
              <a:satOff val="9953"/>
              <a:lumOff val="2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66726" tIns="29210" rIns="666725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Brotherly Kindness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3126398" y="1524732"/>
            <a:ext cx="2815003" cy="615461"/>
          </a:xfrm>
          <a:custGeom>
            <a:avLst/>
            <a:gdLst>
              <a:gd name="connsiteX0" fmla="*/ 0 w 2815003"/>
              <a:gd name="connsiteY0" fmla="*/ 615461 h 615461"/>
              <a:gd name="connsiteX1" fmla="*/ 413971 w 2815003"/>
              <a:gd name="connsiteY1" fmla="*/ 0 h 615461"/>
              <a:gd name="connsiteX2" fmla="*/ 2401032 w 2815003"/>
              <a:gd name="connsiteY2" fmla="*/ 0 h 615461"/>
              <a:gd name="connsiteX3" fmla="*/ 2815003 w 2815003"/>
              <a:gd name="connsiteY3" fmla="*/ 615461 h 615461"/>
              <a:gd name="connsiteX4" fmla="*/ 0 w 2815003"/>
              <a:gd name="connsiteY4" fmla="*/ 615461 h 615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15003" h="615461">
                <a:moveTo>
                  <a:pt x="0" y="615461"/>
                </a:moveTo>
                <a:lnTo>
                  <a:pt x="413971" y="0"/>
                </a:lnTo>
                <a:lnTo>
                  <a:pt x="2401032" y="0"/>
                </a:lnTo>
                <a:lnTo>
                  <a:pt x="2815003" y="615461"/>
                </a:lnTo>
                <a:lnTo>
                  <a:pt x="0" y="615461"/>
                </a:lnTo>
                <a:close/>
              </a:path>
            </a:pathLst>
          </a:custGeom>
          <a:noFill/>
          <a:ln>
            <a:noFill/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5">
              <a:hueOff val="-1241735"/>
              <a:satOff val="4976"/>
              <a:lumOff val="10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1835" tIns="29210" rIns="521836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300" kern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HOLY SPIRIT</a:t>
            </a:r>
            <a:endParaRPr lang="en-US" sz="2300" kern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540369" y="47625"/>
            <a:ext cx="1987061" cy="1477107"/>
          </a:xfrm>
          <a:custGeom>
            <a:avLst/>
            <a:gdLst>
              <a:gd name="connsiteX0" fmla="*/ 0 w 1987061"/>
              <a:gd name="connsiteY0" fmla="*/ 1477107 h 1477107"/>
              <a:gd name="connsiteX1" fmla="*/ 993531 w 1987061"/>
              <a:gd name="connsiteY1" fmla="*/ 0 h 1477107"/>
              <a:gd name="connsiteX2" fmla="*/ 993531 w 1987061"/>
              <a:gd name="connsiteY2" fmla="*/ 0 h 1477107"/>
              <a:gd name="connsiteX3" fmla="*/ 1987061 w 1987061"/>
              <a:gd name="connsiteY3" fmla="*/ 1477107 h 1477107"/>
              <a:gd name="connsiteX4" fmla="*/ 0 w 1987061"/>
              <a:gd name="connsiteY4" fmla="*/ 1477107 h 147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7061" h="1477107">
                <a:moveTo>
                  <a:pt x="0" y="1477107"/>
                </a:moveTo>
                <a:lnTo>
                  <a:pt x="993531" y="0"/>
                </a:lnTo>
                <a:lnTo>
                  <a:pt x="993531" y="0"/>
                </a:lnTo>
                <a:lnTo>
                  <a:pt x="1987061" y="1477107"/>
                </a:lnTo>
                <a:lnTo>
                  <a:pt x="0" y="1477107"/>
                </a:lnTo>
                <a:close/>
              </a:path>
            </a:pathLst>
          </a:cu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20000" contras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wordArtVert" wrap="square" lIns="29210" tIns="29210" rIns="29210" bIns="29210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pperplate Gothic Bold" panose="020E0705020206020404" pitchFamily="34" charset="0"/>
                <a:cs typeface="Aharoni" panose="02010803020104030203" pitchFamily="2" charset="-79"/>
              </a:rPr>
              <a:t>LOVE</a:t>
            </a:r>
            <a:endParaRPr lang="en-US" kern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pperplate Gothic Bold" panose="020E0705020206020404" pitchFamily="34" charset="0"/>
              <a:cs typeface="Aharoni" panose="02010803020104030203" pitchFamily="2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666" y="6014062"/>
            <a:ext cx="3744679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SANCTIFICATION</a:t>
            </a:r>
            <a:endParaRPr lang="en-US" sz="2000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23359" y="6431894"/>
            <a:ext cx="3373488" cy="528144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b="1" spc="600" smtClean="0">
                <a:ln w="11430"/>
                <a:blipFill>
                  <a:blip r:embed="rId5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JUSTIFICATION</a:t>
            </a:r>
            <a:endParaRPr lang="en-US" b="1" spc="600" dirty="0">
              <a:ln w="11430"/>
              <a:blipFill>
                <a:blip r:embed="rId5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40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68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 Munene</dc:creator>
  <cp:lastModifiedBy>Anderson Munene</cp:lastModifiedBy>
  <cp:revision>67</cp:revision>
  <dcterms:created xsi:type="dcterms:W3CDTF">2015-01-09T20:44:51Z</dcterms:created>
  <dcterms:modified xsi:type="dcterms:W3CDTF">2015-01-10T21:34:41Z</dcterms:modified>
</cp:coreProperties>
</file>