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1763" r:id="rId2"/>
    <p:sldId id="1746" r:id="rId3"/>
    <p:sldId id="1761" r:id="rId4"/>
    <p:sldId id="1765" r:id="rId5"/>
    <p:sldId id="1754" r:id="rId6"/>
    <p:sldId id="1764" r:id="rId7"/>
    <p:sldId id="1757" r:id="rId8"/>
    <p:sldId id="1756" r:id="rId9"/>
    <p:sldId id="1758" r:id="rId10"/>
    <p:sldId id="1755" r:id="rId11"/>
    <p:sldId id="1727" r:id="rId12"/>
    <p:sldId id="1753" r:id="rId13"/>
    <p:sldId id="1751" r:id="rId14"/>
    <p:sldId id="1759" r:id="rId15"/>
    <p:sldId id="1760" r:id="rId16"/>
    <p:sldId id="1762" r:id="rId17"/>
    <p:sldId id="1752" r:id="rId18"/>
    <p:sldId id="1750" r:id="rId19"/>
    <p:sldId id="1741" r:id="rId20"/>
    <p:sldId id="1714" r:id="rId21"/>
    <p:sldId id="1665" r:id="rId22"/>
    <p:sldId id="1742" r:id="rId23"/>
    <p:sldId id="1744" r:id="rId24"/>
    <p:sldId id="1743" r:id="rId25"/>
    <p:sldId id="1734" r:id="rId26"/>
    <p:sldId id="1735" r:id="rId27"/>
    <p:sldId id="1736" r:id="rId28"/>
    <p:sldId id="1745"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4839A92-93F6-4019-9429-D775F6703624}">
          <p14:sldIdLst>
            <p14:sldId id="1763"/>
            <p14:sldId id="1746"/>
            <p14:sldId id="1761"/>
            <p14:sldId id="1765"/>
            <p14:sldId id="1754"/>
            <p14:sldId id="1764"/>
            <p14:sldId id="1757"/>
            <p14:sldId id="1756"/>
            <p14:sldId id="1758"/>
            <p14:sldId id="1755"/>
            <p14:sldId id="1727"/>
            <p14:sldId id="1753"/>
            <p14:sldId id="1751"/>
            <p14:sldId id="1759"/>
            <p14:sldId id="1760"/>
            <p14:sldId id="1762"/>
            <p14:sldId id="1752"/>
            <p14:sldId id="1750"/>
            <p14:sldId id="1741"/>
            <p14:sldId id="1714"/>
            <p14:sldId id="1665"/>
            <p14:sldId id="1742"/>
            <p14:sldId id="1744"/>
            <p14:sldId id="1743"/>
            <p14:sldId id="1734"/>
            <p14:sldId id="1735"/>
            <p14:sldId id="1736"/>
            <p14:sldId id="174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Black" initials="RB" lastIdx="1" clrIdx="0">
    <p:extLst>
      <p:ext uri="{19B8F6BF-5375-455C-9EA6-DF929625EA0E}">
        <p15:presenceInfo xmlns:p15="http://schemas.microsoft.com/office/powerpoint/2012/main" userId="41a6fe1129b42b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667E7A"/>
    <a:srgbClr val="F7EBE1"/>
    <a:srgbClr val="392D20"/>
    <a:srgbClr val="808299"/>
    <a:srgbClr val="A8B2BC"/>
    <a:srgbClr val="5E819D"/>
    <a:srgbClr val="1D1B17"/>
    <a:srgbClr val="F7EBBF"/>
    <a:srgbClr val="696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6" autoAdjust="0"/>
    <p:restoredTop sz="86627" autoAdjust="0"/>
  </p:normalViewPr>
  <p:slideViewPr>
    <p:cSldViewPr snapToGrid="0">
      <p:cViewPr varScale="1">
        <p:scale>
          <a:sx n="129" d="100"/>
          <a:sy n="129" d="100"/>
        </p:scale>
        <p:origin x="33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lack" userId="41a6fe1129b42b7f" providerId="LiveId" clId="{CF3C75D9-553F-498E-B8F2-29EC3592E551}"/>
    <pc:docChg chg="undo custSel addSld delSld modSld sldOrd modSection">
      <pc:chgData name="Robert Black" userId="41a6fe1129b42b7f" providerId="LiveId" clId="{CF3C75D9-553F-498E-B8F2-29EC3592E551}" dt="2024-05-05T12:10:36.273" v="1113"/>
      <pc:docMkLst>
        <pc:docMk/>
      </pc:docMkLst>
      <pc:sldChg chg="addSp delSp modSp mod">
        <pc:chgData name="Robert Black" userId="41a6fe1129b42b7f" providerId="LiveId" clId="{CF3C75D9-553F-498E-B8F2-29EC3592E551}" dt="2024-05-04T15:50:26.557" v="545"/>
        <pc:sldMkLst>
          <pc:docMk/>
          <pc:sldMk cId="1287632979" sldId="1663"/>
        </pc:sldMkLst>
        <pc:spChg chg="del mod">
          <ac:chgData name="Robert Black" userId="41a6fe1129b42b7f" providerId="LiveId" clId="{CF3C75D9-553F-498E-B8F2-29EC3592E551}" dt="2024-05-04T15:50:25.844" v="544" actId="478"/>
          <ac:spMkLst>
            <pc:docMk/>
            <pc:sldMk cId="1287632979" sldId="1663"/>
            <ac:spMk id="2" creationId="{C73F62C0-495A-D375-217A-E2A91D9A60E0}"/>
          </ac:spMkLst>
        </pc:spChg>
        <pc:picChg chg="add">
          <ac:chgData name="Robert Black" userId="41a6fe1129b42b7f" providerId="LiveId" clId="{CF3C75D9-553F-498E-B8F2-29EC3592E551}" dt="2024-05-04T15:50:26.557" v="545"/>
          <ac:picMkLst>
            <pc:docMk/>
            <pc:sldMk cId="1287632979" sldId="1663"/>
            <ac:picMk id="3074" creationId="{CD7DEE80-03ED-F7B2-59EF-C9C355DC856F}"/>
          </ac:picMkLst>
        </pc:picChg>
      </pc:sldChg>
      <pc:sldChg chg="modSp mod">
        <pc:chgData name="Robert Black" userId="41a6fe1129b42b7f" providerId="LiveId" clId="{CF3C75D9-553F-498E-B8F2-29EC3592E551}" dt="2024-05-04T15:19:29.947" v="50" actId="20577"/>
        <pc:sldMkLst>
          <pc:docMk/>
          <pc:sldMk cId="2631371559" sldId="1665"/>
        </pc:sldMkLst>
        <pc:spChg chg="mod">
          <ac:chgData name="Robert Black" userId="41a6fe1129b42b7f" providerId="LiveId" clId="{CF3C75D9-553F-498E-B8F2-29EC3592E551}" dt="2024-05-04T15:19:29.947" v="50" actId="20577"/>
          <ac:spMkLst>
            <pc:docMk/>
            <pc:sldMk cId="2631371559" sldId="1665"/>
            <ac:spMk id="2" creationId="{C73F62C0-495A-D375-217A-E2A91D9A60E0}"/>
          </ac:spMkLst>
        </pc:spChg>
      </pc:sldChg>
      <pc:sldChg chg="addSp delSp modSp add del mod">
        <pc:chgData name="Robert Black" userId="41a6fe1129b42b7f" providerId="LiveId" clId="{CF3C75D9-553F-498E-B8F2-29EC3592E551}" dt="2024-05-04T15:23:33.984" v="68" actId="1076"/>
        <pc:sldMkLst>
          <pc:docMk/>
          <pc:sldMk cId="2069704510" sldId="1714"/>
        </pc:sldMkLst>
        <pc:spChg chg="mod">
          <ac:chgData name="Robert Black" userId="41a6fe1129b42b7f" providerId="LiveId" clId="{CF3C75D9-553F-498E-B8F2-29EC3592E551}" dt="2024-05-04T15:23:33.984" v="68" actId="1076"/>
          <ac:spMkLst>
            <pc:docMk/>
            <pc:sldMk cId="2069704510" sldId="1714"/>
            <ac:spMk id="2" creationId="{C73F62C0-495A-D375-217A-E2A91D9A60E0}"/>
          </ac:spMkLst>
        </pc:spChg>
        <pc:picChg chg="add mod ord">
          <ac:chgData name="Robert Black" userId="41a6fe1129b42b7f" providerId="LiveId" clId="{CF3C75D9-553F-498E-B8F2-29EC3592E551}" dt="2024-05-04T15:23:29.484" v="67" actId="167"/>
          <ac:picMkLst>
            <pc:docMk/>
            <pc:sldMk cId="2069704510" sldId="1714"/>
            <ac:picMk id="4" creationId="{F0242EFD-9461-D0B1-E69D-038965BF009A}"/>
          </ac:picMkLst>
        </pc:picChg>
        <pc:picChg chg="add del mod">
          <ac:chgData name="Robert Black" userId="41a6fe1129b42b7f" providerId="LiveId" clId="{CF3C75D9-553F-498E-B8F2-29EC3592E551}" dt="2024-05-04T15:23:18.996" v="61" actId="478"/>
          <ac:picMkLst>
            <pc:docMk/>
            <pc:sldMk cId="2069704510" sldId="1714"/>
            <ac:picMk id="1026" creationId="{51814C33-9BBE-BE1E-E7A6-E5D2D479D7B5}"/>
          </ac:picMkLst>
        </pc:picChg>
      </pc:sldChg>
      <pc:sldChg chg="del">
        <pc:chgData name="Robert Black" userId="41a6fe1129b42b7f" providerId="LiveId" clId="{CF3C75D9-553F-498E-B8F2-29EC3592E551}" dt="2024-05-04T15:10:01.530" v="5" actId="47"/>
        <pc:sldMkLst>
          <pc:docMk/>
          <pc:sldMk cId="4259774705" sldId="1716"/>
        </pc:sldMkLst>
      </pc:sldChg>
      <pc:sldChg chg="del">
        <pc:chgData name="Robert Black" userId="41a6fe1129b42b7f" providerId="LiveId" clId="{CF3C75D9-553F-498E-B8F2-29EC3592E551}" dt="2024-05-04T15:10:01.530" v="5" actId="47"/>
        <pc:sldMkLst>
          <pc:docMk/>
          <pc:sldMk cId="3172282849" sldId="1717"/>
        </pc:sldMkLst>
      </pc:sldChg>
      <pc:sldChg chg="del">
        <pc:chgData name="Robert Black" userId="41a6fe1129b42b7f" providerId="LiveId" clId="{CF3C75D9-553F-498E-B8F2-29EC3592E551}" dt="2024-05-04T15:09:42.502" v="3" actId="47"/>
        <pc:sldMkLst>
          <pc:docMk/>
          <pc:sldMk cId="2037704812" sldId="1718"/>
        </pc:sldMkLst>
      </pc:sldChg>
      <pc:sldChg chg="del">
        <pc:chgData name="Robert Black" userId="41a6fe1129b42b7f" providerId="LiveId" clId="{CF3C75D9-553F-498E-B8F2-29EC3592E551}" dt="2024-05-04T15:10:01.530" v="5" actId="47"/>
        <pc:sldMkLst>
          <pc:docMk/>
          <pc:sldMk cId="95610934" sldId="1719"/>
        </pc:sldMkLst>
      </pc:sldChg>
      <pc:sldChg chg="del">
        <pc:chgData name="Robert Black" userId="41a6fe1129b42b7f" providerId="LiveId" clId="{CF3C75D9-553F-498E-B8F2-29EC3592E551}" dt="2024-05-04T15:09:52.434" v="4" actId="47"/>
        <pc:sldMkLst>
          <pc:docMk/>
          <pc:sldMk cId="3503463933" sldId="1720"/>
        </pc:sldMkLst>
      </pc:sldChg>
      <pc:sldChg chg="del">
        <pc:chgData name="Robert Black" userId="41a6fe1129b42b7f" providerId="LiveId" clId="{CF3C75D9-553F-498E-B8F2-29EC3592E551}" dt="2024-05-04T15:09:52.434" v="4" actId="47"/>
        <pc:sldMkLst>
          <pc:docMk/>
          <pc:sldMk cId="2522695646" sldId="1721"/>
        </pc:sldMkLst>
      </pc:sldChg>
      <pc:sldChg chg="del">
        <pc:chgData name="Robert Black" userId="41a6fe1129b42b7f" providerId="LiveId" clId="{CF3C75D9-553F-498E-B8F2-29EC3592E551}" dt="2024-05-04T15:09:52.434" v="4" actId="47"/>
        <pc:sldMkLst>
          <pc:docMk/>
          <pc:sldMk cId="2254223761" sldId="1723"/>
        </pc:sldMkLst>
      </pc:sldChg>
      <pc:sldChg chg="del">
        <pc:chgData name="Robert Black" userId="41a6fe1129b42b7f" providerId="LiveId" clId="{CF3C75D9-553F-498E-B8F2-29EC3592E551}" dt="2024-05-04T15:09:52.434" v="4" actId="47"/>
        <pc:sldMkLst>
          <pc:docMk/>
          <pc:sldMk cId="987180322" sldId="1724"/>
        </pc:sldMkLst>
      </pc:sldChg>
      <pc:sldChg chg="del">
        <pc:chgData name="Robert Black" userId="41a6fe1129b42b7f" providerId="LiveId" clId="{CF3C75D9-553F-498E-B8F2-29EC3592E551}" dt="2024-05-04T15:09:52.434" v="4" actId="47"/>
        <pc:sldMkLst>
          <pc:docMk/>
          <pc:sldMk cId="2139396876" sldId="1726"/>
        </pc:sldMkLst>
      </pc:sldChg>
      <pc:sldChg chg="addSp delSp modSp mod">
        <pc:chgData name="Robert Black" userId="41a6fe1129b42b7f" providerId="LiveId" clId="{CF3C75D9-553F-498E-B8F2-29EC3592E551}" dt="2024-05-05T02:38:47.480" v="968" actId="1076"/>
        <pc:sldMkLst>
          <pc:docMk/>
          <pc:sldMk cId="814265604" sldId="1727"/>
        </pc:sldMkLst>
        <pc:spChg chg="mod">
          <ac:chgData name="Robert Black" userId="41a6fe1129b42b7f" providerId="LiveId" clId="{CF3C75D9-553F-498E-B8F2-29EC3592E551}" dt="2024-05-05T02:04:15.230" v="704" actId="20577"/>
          <ac:spMkLst>
            <pc:docMk/>
            <pc:sldMk cId="814265604" sldId="1727"/>
            <ac:spMk id="2" creationId="{C73F62C0-495A-D375-217A-E2A91D9A60E0}"/>
          </ac:spMkLst>
        </pc:spChg>
        <pc:spChg chg="add">
          <ac:chgData name="Robert Black" userId="41a6fe1129b42b7f" providerId="LiveId" clId="{CF3C75D9-553F-498E-B8F2-29EC3592E551}" dt="2024-05-05T01:38:11.071" v="635"/>
          <ac:spMkLst>
            <pc:docMk/>
            <pc:sldMk cId="814265604" sldId="1727"/>
            <ac:spMk id="3" creationId="{54869ECA-CF36-4063-5294-D7B237A43FAC}"/>
          </ac:spMkLst>
        </pc:spChg>
        <pc:spChg chg="add">
          <ac:chgData name="Robert Black" userId="41a6fe1129b42b7f" providerId="LiveId" clId="{CF3C75D9-553F-498E-B8F2-29EC3592E551}" dt="2024-05-05T01:38:15.982" v="638"/>
          <ac:spMkLst>
            <pc:docMk/>
            <pc:sldMk cId="814265604" sldId="1727"/>
            <ac:spMk id="4" creationId="{EAA2E56D-8C1A-9A0D-672D-DC8D8C676641}"/>
          </ac:spMkLst>
        </pc:spChg>
        <pc:spChg chg="add del mod">
          <ac:chgData name="Robert Black" userId="41a6fe1129b42b7f" providerId="LiveId" clId="{CF3C75D9-553F-498E-B8F2-29EC3592E551}" dt="2024-05-05T02:38:45.479" v="967" actId="1076"/>
          <ac:spMkLst>
            <pc:docMk/>
            <pc:sldMk cId="814265604" sldId="1727"/>
            <ac:spMk id="5" creationId="{43D6FFF3-48C9-F640-0ADB-CA3DF75175BE}"/>
          </ac:spMkLst>
        </pc:spChg>
        <pc:spChg chg="add">
          <ac:chgData name="Robert Black" userId="41a6fe1129b42b7f" providerId="LiveId" clId="{CF3C75D9-553F-498E-B8F2-29EC3592E551}" dt="2024-05-05T02:03:53.456" v="695"/>
          <ac:spMkLst>
            <pc:docMk/>
            <pc:sldMk cId="814265604" sldId="1727"/>
            <ac:spMk id="6" creationId="{A9E80797-25FE-40DD-64C3-EEBB610E3BD6}"/>
          </ac:spMkLst>
        </pc:spChg>
        <pc:spChg chg="add mod">
          <ac:chgData name="Robert Black" userId="41a6fe1129b42b7f" providerId="LiveId" clId="{CF3C75D9-553F-498E-B8F2-29EC3592E551}" dt="2024-05-05T02:04:04.635" v="698" actId="767"/>
          <ac:spMkLst>
            <pc:docMk/>
            <pc:sldMk cId="814265604" sldId="1727"/>
            <ac:spMk id="7" creationId="{ED22879D-D6E2-7270-6359-DC5D43F8B32E}"/>
          </ac:spMkLst>
        </pc:spChg>
        <pc:spChg chg="add mod ord">
          <ac:chgData name="Robert Black" userId="41a6fe1129b42b7f" providerId="LiveId" clId="{CF3C75D9-553F-498E-B8F2-29EC3592E551}" dt="2024-05-05T02:38:47.480" v="968" actId="1076"/>
          <ac:spMkLst>
            <pc:docMk/>
            <pc:sldMk cId="814265604" sldId="1727"/>
            <ac:spMk id="8" creationId="{23E0322A-AAE9-4C8B-7ABC-39387CB13EFE}"/>
          </ac:spMkLst>
        </pc:spChg>
        <pc:picChg chg="add mod">
          <ac:chgData name="Robert Black" userId="41a6fe1129b42b7f" providerId="LiveId" clId="{CF3C75D9-553F-498E-B8F2-29EC3592E551}" dt="2024-05-05T02:37:42.714" v="955" actId="1076"/>
          <ac:picMkLst>
            <pc:docMk/>
            <pc:sldMk cId="814265604" sldId="1727"/>
            <ac:picMk id="10" creationId="{375A68B0-F81C-2003-74C8-5CB822508B86}"/>
          </ac:picMkLst>
        </pc:picChg>
      </pc:sldChg>
      <pc:sldChg chg="modSp del mod">
        <pc:chgData name="Robert Black" userId="41a6fe1129b42b7f" providerId="LiveId" clId="{CF3C75D9-553F-498E-B8F2-29EC3592E551}" dt="2024-05-04T15:47:13.246" v="542" actId="47"/>
        <pc:sldMkLst>
          <pc:docMk/>
          <pc:sldMk cId="3697470772" sldId="1728"/>
        </pc:sldMkLst>
        <pc:spChg chg="mod">
          <ac:chgData name="Robert Black" userId="41a6fe1129b42b7f" providerId="LiveId" clId="{CF3C75D9-553F-498E-B8F2-29EC3592E551}" dt="2024-05-04T15:12:34.929" v="21" actId="14100"/>
          <ac:spMkLst>
            <pc:docMk/>
            <pc:sldMk cId="3697470772" sldId="1728"/>
            <ac:spMk id="2" creationId="{C73F62C0-495A-D375-217A-E2A91D9A60E0}"/>
          </ac:spMkLst>
        </pc:spChg>
      </pc:sldChg>
      <pc:sldChg chg="del">
        <pc:chgData name="Robert Black" userId="41a6fe1129b42b7f" providerId="LiveId" clId="{CF3C75D9-553F-498E-B8F2-29EC3592E551}" dt="2024-05-04T15:10:01.530" v="5" actId="47"/>
        <pc:sldMkLst>
          <pc:docMk/>
          <pc:sldMk cId="1335619155" sldId="1729"/>
        </pc:sldMkLst>
      </pc:sldChg>
      <pc:sldChg chg="del">
        <pc:chgData name="Robert Black" userId="41a6fe1129b42b7f" providerId="LiveId" clId="{CF3C75D9-553F-498E-B8F2-29EC3592E551}" dt="2024-05-04T15:09:52.434" v="4" actId="47"/>
        <pc:sldMkLst>
          <pc:docMk/>
          <pc:sldMk cId="1590861249" sldId="1730"/>
        </pc:sldMkLst>
      </pc:sldChg>
      <pc:sldChg chg="del">
        <pc:chgData name="Robert Black" userId="41a6fe1129b42b7f" providerId="LiveId" clId="{CF3C75D9-553F-498E-B8F2-29EC3592E551}" dt="2024-05-04T15:10:01.530" v="5" actId="47"/>
        <pc:sldMkLst>
          <pc:docMk/>
          <pc:sldMk cId="2931721583" sldId="1731"/>
        </pc:sldMkLst>
      </pc:sldChg>
      <pc:sldChg chg="del">
        <pc:chgData name="Robert Black" userId="41a6fe1129b42b7f" providerId="LiveId" clId="{CF3C75D9-553F-498E-B8F2-29EC3592E551}" dt="2024-05-04T15:10:01.530" v="5" actId="47"/>
        <pc:sldMkLst>
          <pc:docMk/>
          <pc:sldMk cId="1297466786" sldId="1732"/>
        </pc:sldMkLst>
      </pc:sldChg>
      <pc:sldChg chg="del">
        <pc:chgData name="Robert Black" userId="41a6fe1129b42b7f" providerId="LiveId" clId="{CF3C75D9-553F-498E-B8F2-29EC3592E551}" dt="2024-05-04T15:10:01.530" v="5" actId="47"/>
        <pc:sldMkLst>
          <pc:docMk/>
          <pc:sldMk cId="3255770249" sldId="1733"/>
        </pc:sldMkLst>
      </pc:sldChg>
      <pc:sldChg chg="modSp mod">
        <pc:chgData name="Robert Black" userId="41a6fe1129b42b7f" providerId="LiveId" clId="{CF3C75D9-553F-498E-B8F2-29EC3592E551}" dt="2024-05-04T15:32:43.230" v="354" actId="20577"/>
        <pc:sldMkLst>
          <pc:docMk/>
          <pc:sldMk cId="3902107499" sldId="1734"/>
        </pc:sldMkLst>
        <pc:spChg chg="mod">
          <ac:chgData name="Robert Black" userId="41a6fe1129b42b7f" providerId="LiveId" clId="{CF3C75D9-553F-498E-B8F2-29EC3592E551}" dt="2024-05-04T15:32:26.636" v="327" actId="113"/>
          <ac:spMkLst>
            <pc:docMk/>
            <pc:sldMk cId="3902107499" sldId="1734"/>
            <ac:spMk id="2" creationId="{04F4E029-3EF2-815D-BCF8-9A5D731E3E20}"/>
          </ac:spMkLst>
        </pc:spChg>
        <pc:spChg chg="mod">
          <ac:chgData name="Robert Black" userId="41a6fe1129b42b7f" providerId="LiveId" clId="{CF3C75D9-553F-498E-B8F2-29EC3592E551}" dt="2024-05-04T15:32:43.230" v="354" actId="20577"/>
          <ac:spMkLst>
            <pc:docMk/>
            <pc:sldMk cId="3902107499" sldId="1734"/>
            <ac:spMk id="4" creationId="{96EDB9C5-57C9-0D23-DD44-E6E523C5629B}"/>
          </ac:spMkLst>
        </pc:spChg>
      </pc:sldChg>
      <pc:sldChg chg="del">
        <pc:chgData name="Robert Black" userId="41a6fe1129b42b7f" providerId="LiveId" clId="{CF3C75D9-553F-498E-B8F2-29EC3592E551}" dt="2024-05-04T15:10:04.968" v="6" actId="47"/>
        <pc:sldMkLst>
          <pc:docMk/>
          <pc:sldMk cId="3784776693" sldId="1737"/>
        </pc:sldMkLst>
      </pc:sldChg>
      <pc:sldChg chg="del">
        <pc:chgData name="Robert Black" userId="41a6fe1129b42b7f" providerId="LiveId" clId="{CF3C75D9-553F-498E-B8F2-29EC3592E551}" dt="2024-05-04T15:10:07.873" v="8" actId="47"/>
        <pc:sldMkLst>
          <pc:docMk/>
          <pc:sldMk cId="2282240479" sldId="1738"/>
        </pc:sldMkLst>
      </pc:sldChg>
      <pc:sldChg chg="del">
        <pc:chgData name="Robert Black" userId="41a6fe1129b42b7f" providerId="LiveId" clId="{CF3C75D9-553F-498E-B8F2-29EC3592E551}" dt="2024-05-04T15:10:05.358" v="7" actId="47"/>
        <pc:sldMkLst>
          <pc:docMk/>
          <pc:sldMk cId="3679512618" sldId="1739"/>
        </pc:sldMkLst>
      </pc:sldChg>
      <pc:sldChg chg="modSp del mod">
        <pc:chgData name="Robert Black" userId="41a6fe1129b42b7f" providerId="LiveId" clId="{CF3C75D9-553F-498E-B8F2-29EC3592E551}" dt="2024-05-05T02:34:13.205" v="924" actId="47"/>
        <pc:sldMkLst>
          <pc:docMk/>
          <pc:sldMk cId="2274243211" sldId="1740"/>
        </pc:sldMkLst>
        <pc:spChg chg="mod">
          <ac:chgData name="Robert Black" userId="41a6fe1129b42b7f" providerId="LiveId" clId="{CF3C75D9-553F-498E-B8F2-29EC3592E551}" dt="2024-05-05T02:25:10.551" v="871" actId="6549"/>
          <ac:spMkLst>
            <pc:docMk/>
            <pc:sldMk cId="2274243211" sldId="1740"/>
            <ac:spMk id="3" creationId="{1259C7CA-C130-7548-426C-E12D52B4CBF4}"/>
          </ac:spMkLst>
        </pc:spChg>
      </pc:sldChg>
      <pc:sldChg chg="modSp add mod ord">
        <pc:chgData name="Robert Black" userId="41a6fe1129b42b7f" providerId="LiveId" clId="{CF3C75D9-553F-498E-B8F2-29EC3592E551}" dt="2024-05-05T02:41:15.054" v="979" actId="1076"/>
        <pc:sldMkLst>
          <pc:docMk/>
          <pc:sldMk cId="943841273" sldId="1741"/>
        </pc:sldMkLst>
        <pc:spChg chg="mod">
          <ac:chgData name="Robert Black" userId="41a6fe1129b42b7f" providerId="LiveId" clId="{CF3C75D9-553F-498E-B8F2-29EC3592E551}" dt="2024-05-05T02:41:15.054" v="979" actId="1076"/>
          <ac:spMkLst>
            <pc:docMk/>
            <pc:sldMk cId="943841273" sldId="1741"/>
            <ac:spMk id="2" creationId="{C73F62C0-495A-D375-217A-E2A91D9A60E0}"/>
          </ac:spMkLst>
        </pc:spChg>
      </pc:sldChg>
      <pc:sldChg chg="del">
        <pc:chgData name="Robert Black" userId="41a6fe1129b42b7f" providerId="LiveId" clId="{CF3C75D9-553F-498E-B8F2-29EC3592E551}" dt="2024-05-04T15:09:52.434" v="4" actId="47"/>
        <pc:sldMkLst>
          <pc:docMk/>
          <pc:sldMk cId="1631106563" sldId="1742"/>
        </pc:sldMkLst>
      </pc:sldChg>
      <pc:sldChg chg="addSp delSp modSp add mod ord setBg">
        <pc:chgData name="Robert Black" userId="41a6fe1129b42b7f" providerId="LiveId" clId="{CF3C75D9-553F-498E-B8F2-29EC3592E551}" dt="2024-05-04T15:36:37.996" v="405"/>
        <pc:sldMkLst>
          <pc:docMk/>
          <pc:sldMk cId="1966990355" sldId="1742"/>
        </pc:sldMkLst>
        <pc:spChg chg="mod">
          <ac:chgData name="Robert Black" userId="41a6fe1129b42b7f" providerId="LiveId" clId="{CF3C75D9-553F-498E-B8F2-29EC3592E551}" dt="2024-05-04T15:25:57.955" v="81" actId="20577"/>
          <ac:spMkLst>
            <pc:docMk/>
            <pc:sldMk cId="1966990355" sldId="1742"/>
            <ac:spMk id="2" creationId="{04F4E029-3EF2-815D-BCF8-9A5D731E3E20}"/>
          </ac:spMkLst>
        </pc:spChg>
        <pc:spChg chg="add del mod">
          <ac:chgData name="Robert Black" userId="41a6fe1129b42b7f" providerId="LiveId" clId="{CF3C75D9-553F-498E-B8F2-29EC3592E551}" dt="2024-05-04T15:36:19.611" v="399" actId="478"/>
          <ac:spMkLst>
            <pc:docMk/>
            <pc:sldMk cId="1966990355" sldId="1742"/>
            <ac:spMk id="3" creationId="{3427CAFF-A707-07C8-0DB5-BFD0F6A7408D}"/>
          </ac:spMkLst>
        </pc:spChg>
        <pc:spChg chg="del mod">
          <ac:chgData name="Robert Black" userId="41a6fe1129b42b7f" providerId="LiveId" clId="{CF3C75D9-553F-498E-B8F2-29EC3592E551}" dt="2024-05-04T15:28:07.873" v="185"/>
          <ac:spMkLst>
            <pc:docMk/>
            <pc:sldMk cId="1966990355" sldId="1742"/>
            <ac:spMk id="4" creationId="{96EDB9C5-57C9-0D23-DD44-E6E523C5629B}"/>
          </ac:spMkLst>
        </pc:spChg>
        <pc:spChg chg="add">
          <ac:chgData name="Robert Black" userId="41a6fe1129b42b7f" providerId="LiveId" clId="{CF3C75D9-553F-498E-B8F2-29EC3592E551}" dt="2024-05-04T15:36:20.964" v="400"/>
          <ac:spMkLst>
            <pc:docMk/>
            <pc:sldMk cId="1966990355" sldId="1742"/>
            <ac:spMk id="5" creationId="{1634301F-E71F-973A-A2BB-70403938B765}"/>
          </ac:spMkLst>
        </pc:spChg>
        <pc:picChg chg="add mod ord">
          <ac:chgData name="Robert Black" userId="41a6fe1129b42b7f" providerId="LiveId" clId="{CF3C75D9-553F-498E-B8F2-29EC3592E551}" dt="2024-05-04T15:36:31.111" v="404" actId="1076"/>
          <ac:picMkLst>
            <pc:docMk/>
            <pc:sldMk cId="1966990355" sldId="1742"/>
            <ac:picMk id="6" creationId="{2BB318B6-5B8F-AC01-C841-A739B0F60154}"/>
          </ac:picMkLst>
        </pc:picChg>
      </pc:sldChg>
      <pc:sldChg chg="modSp add mod">
        <pc:chgData name="Robert Black" userId="41a6fe1129b42b7f" providerId="LiveId" clId="{CF3C75D9-553F-498E-B8F2-29EC3592E551}" dt="2024-05-04T15:39:15.484" v="519" actId="20577"/>
        <pc:sldMkLst>
          <pc:docMk/>
          <pc:sldMk cId="2067522194" sldId="1743"/>
        </pc:sldMkLst>
        <pc:spChg chg="mod">
          <ac:chgData name="Robert Black" userId="41a6fe1129b42b7f" providerId="LiveId" clId="{CF3C75D9-553F-498E-B8F2-29EC3592E551}" dt="2024-05-04T15:39:15.484" v="519" actId="20577"/>
          <ac:spMkLst>
            <pc:docMk/>
            <pc:sldMk cId="2067522194" sldId="1743"/>
            <ac:spMk id="3" creationId="{3427CAFF-A707-07C8-0DB5-BFD0F6A7408D}"/>
          </ac:spMkLst>
        </pc:spChg>
      </pc:sldChg>
      <pc:sldChg chg="del">
        <pc:chgData name="Robert Black" userId="41a6fe1129b42b7f" providerId="LiveId" clId="{CF3C75D9-553F-498E-B8F2-29EC3592E551}" dt="2024-05-04T15:09:52.434" v="4" actId="47"/>
        <pc:sldMkLst>
          <pc:docMk/>
          <pc:sldMk cId="4190825787" sldId="1743"/>
        </pc:sldMkLst>
      </pc:sldChg>
      <pc:sldChg chg="del">
        <pc:chgData name="Robert Black" userId="41a6fe1129b42b7f" providerId="LiveId" clId="{CF3C75D9-553F-498E-B8F2-29EC3592E551}" dt="2024-05-04T15:09:52.434" v="4" actId="47"/>
        <pc:sldMkLst>
          <pc:docMk/>
          <pc:sldMk cId="1571529992" sldId="1744"/>
        </pc:sldMkLst>
      </pc:sldChg>
      <pc:sldChg chg="modSp add mod">
        <pc:chgData name="Robert Black" userId="41a6fe1129b42b7f" providerId="LiveId" clId="{CF3C75D9-553F-498E-B8F2-29EC3592E551}" dt="2024-05-04T15:37:05.703" v="407" actId="20577"/>
        <pc:sldMkLst>
          <pc:docMk/>
          <pc:sldMk cId="1868192320" sldId="1744"/>
        </pc:sldMkLst>
        <pc:spChg chg="mod">
          <ac:chgData name="Robert Black" userId="41a6fe1129b42b7f" providerId="LiveId" clId="{CF3C75D9-553F-498E-B8F2-29EC3592E551}" dt="2024-05-04T15:37:05.703" v="407" actId="20577"/>
          <ac:spMkLst>
            <pc:docMk/>
            <pc:sldMk cId="1868192320" sldId="1744"/>
            <ac:spMk id="3" creationId="{3427CAFF-A707-07C8-0DB5-BFD0F6A7408D}"/>
          </ac:spMkLst>
        </pc:spChg>
      </pc:sldChg>
      <pc:sldChg chg="modSp new mod">
        <pc:chgData name="Robert Black" userId="41a6fe1129b42b7f" providerId="LiveId" clId="{CF3C75D9-553F-498E-B8F2-29EC3592E551}" dt="2024-05-04T15:41:54.176" v="541" actId="403"/>
        <pc:sldMkLst>
          <pc:docMk/>
          <pc:sldMk cId="399312438" sldId="1745"/>
        </pc:sldMkLst>
        <pc:spChg chg="mod">
          <ac:chgData name="Robert Black" userId="41a6fe1129b42b7f" providerId="LiveId" clId="{CF3C75D9-553F-498E-B8F2-29EC3592E551}" dt="2024-05-04T15:41:54.176" v="541" actId="403"/>
          <ac:spMkLst>
            <pc:docMk/>
            <pc:sldMk cId="399312438" sldId="1745"/>
            <ac:spMk id="2" creationId="{12EEA83A-3832-56BC-F98C-B4743E9D7820}"/>
          </ac:spMkLst>
        </pc:spChg>
      </pc:sldChg>
      <pc:sldChg chg="del">
        <pc:chgData name="Robert Black" userId="41a6fe1129b42b7f" providerId="LiveId" clId="{CF3C75D9-553F-498E-B8F2-29EC3592E551}" dt="2024-05-04T15:09:52.434" v="4" actId="47"/>
        <pc:sldMkLst>
          <pc:docMk/>
          <pc:sldMk cId="2918744854" sldId="1745"/>
        </pc:sldMkLst>
      </pc:sldChg>
      <pc:sldChg chg="add">
        <pc:chgData name="Robert Black" userId="41a6fe1129b42b7f" providerId="LiveId" clId="{CF3C75D9-553F-498E-B8F2-29EC3592E551}" dt="2024-05-04T15:50:23.174" v="543" actId="2890"/>
        <pc:sldMkLst>
          <pc:docMk/>
          <pc:sldMk cId="1801490908" sldId="1746"/>
        </pc:sldMkLst>
      </pc:sldChg>
      <pc:sldChg chg="del">
        <pc:chgData name="Robert Black" userId="41a6fe1129b42b7f" providerId="LiveId" clId="{CF3C75D9-553F-498E-B8F2-29EC3592E551}" dt="2024-05-04T15:09:52.434" v="4" actId="47"/>
        <pc:sldMkLst>
          <pc:docMk/>
          <pc:sldMk cId="2004449349" sldId="1746"/>
        </pc:sldMkLst>
      </pc:sldChg>
      <pc:sldChg chg="addSp delSp modSp new mod">
        <pc:chgData name="Robert Black" userId="41a6fe1129b42b7f" providerId="LiveId" clId="{CF3C75D9-553F-498E-B8F2-29EC3592E551}" dt="2024-05-04T15:54:05.822" v="602" actId="20577"/>
        <pc:sldMkLst>
          <pc:docMk/>
          <pc:sldMk cId="2495362527" sldId="1747"/>
        </pc:sldMkLst>
        <pc:spChg chg="del">
          <ac:chgData name="Robert Black" userId="41a6fe1129b42b7f" providerId="LiveId" clId="{CF3C75D9-553F-498E-B8F2-29EC3592E551}" dt="2024-05-04T15:51:04.193" v="547" actId="478"/>
          <ac:spMkLst>
            <pc:docMk/>
            <pc:sldMk cId="2495362527" sldId="1747"/>
            <ac:spMk id="2" creationId="{A36E0268-2B36-F89A-FAFA-3B129A13CF09}"/>
          </ac:spMkLst>
        </pc:spChg>
        <pc:spChg chg="add mod">
          <ac:chgData name="Robert Black" userId="41a6fe1129b42b7f" providerId="LiveId" clId="{CF3C75D9-553F-498E-B8F2-29EC3592E551}" dt="2024-05-04T15:54:05.822" v="602" actId="20577"/>
          <ac:spMkLst>
            <pc:docMk/>
            <pc:sldMk cId="2495362527" sldId="1747"/>
            <ac:spMk id="3" creationId="{6DE8AC04-B415-F0F6-6B50-B2C6F8E992CC}"/>
          </ac:spMkLst>
        </pc:spChg>
      </pc:sldChg>
      <pc:sldChg chg="del">
        <pc:chgData name="Robert Black" userId="41a6fe1129b42b7f" providerId="LiveId" clId="{CF3C75D9-553F-498E-B8F2-29EC3592E551}" dt="2024-05-04T15:09:52.434" v="4" actId="47"/>
        <pc:sldMkLst>
          <pc:docMk/>
          <pc:sldMk cId="4000057042" sldId="1747"/>
        </pc:sldMkLst>
      </pc:sldChg>
      <pc:sldChg chg="modSp add mod modNotesTx">
        <pc:chgData name="Robert Black" userId="41a6fe1129b42b7f" providerId="LiveId" clId="{CF3C75D9-553F-498E-B8F2-29EC3592E551}" dt="2024-05-04T15:53:31.480" v="588" actId="20577"/>
        <pc:sldMkLst>
          <pc:docMk/>
          <pc:sldMk cId="762608204" sldId="1748"/>
        </pc:sldMkLst>
        <pc:spChg chg="mod">
          <ac:chgData name="Robert Black" userId="41a6fe1129b42b7f" providerId="LiveId" clId="{CF3C75D9-553F-498E-B8F2-29EC3592E551}" dt="2024-05-04T15:52:26.640" v="580" actId="113"/>
          <ac:spMkLst>
            <pc:docMk/>
            <pc:sldMk cId="762608204" sldId="1748"/>
            <ac:spMk id="3" creationId="{6DE8AC04-B415-F0F6-6B50-B2C6F8E992CC}"/>
          </ac:spMkLst>
        </pc:spChg>
      </pc:sldChg>
      <pc:sldChg chg="addSp delSp modSp new mod">
        <pc:chgData name="Robert Black" userId="41a6fe1129b42b7f" providerId="LiveId" clId="{CF3C75D9-553F-498E-B8F2-29EC3592E551}" dt="2024-05-04T18:36:21.388" v="618" actId="14100"/>
        <pc:sldMkLst>
          <pc:docMk/>
          <pc:sldMk cId="3636694467" sldId="1749"/>
        </pc:sldMkLst>
        <pc:spChg chg="del">
          <ac:chgData name="Robert Black" userId="41a6fe1129b42b7f" providerId="LiveId" clId="{CF3C75D9-553F-498E-B8F2-29EC3592E551}" dt="2024-05-04T18:35:45.482" v="604" actId="478"/>
          <ac:spMkLst>
            <pc:docMk/>
            <pc:sldMk cId="3636694467" sldId="1749"/>
            <ac:spMk id="2" creationId="{FE07E50A-4CEA-1FA2-1B52-CF852B767852}"/>
          </ac:spMkLst>
        </pc:spChg>
        <pc:spChg chg="add mod">
          <ac:chgData name="Robert Black" userId="41a6fe1129b42b7f" providerId="LiveId" clId="{CF3C75D9-553F-498E-B8F2-29EC3592E551}" dt="2024-05-04T18:36:21.388" v="618" actId="14100"/>
          <ac:spMkLst>
            <pc:docMk/>
            <pc:sldMk cId="3636694467" sldId="1749"/>
            <ac:spMk id="3" creationId="{95F34727-A977-F00C-01BC-071616B3AE66}"/>
          </ac:spMkLst>
        </pc:spChg>
      </pc:sldChg>
      <pc:sldChg chg="modSp add mod">
        <pc:chgData name="Robert Black" userId="41a6fe1129b42b7f" providerId="LiveId" clId="{CF3C75D9-553F-498E-B8F2-29EC3592E551}" dt="2024-05-05T02:40:58.850" v="978" actId="20577"/>
        <pc:sldMkLst>
          <pc:docMk/>
          <pc:sldMk cId="2497381717" sldId="1750"/>
        </pc:sldMkLst>
        <pc:spChg chg="mod">
          <ac:chgData name="Robert Black" userId="41a6fe1129b42b7f" providerId="LiveId" clId="{CF3C75D9-553F-498E-B8F2-29EC3592E551}" dt="2024-05-05T02:40:58.850" v="978" actId="20577"/>
          <ac:spMkLst>
            <pc:docMk/>
            <pc:sldMk cId="2497381717" sldId="1750"/>
            <ac:spMk id="5" creationId="{43D6FFF3-48C9-F640-0ADB-CA3DF75175BE}"/>
          </ac:spMkLst>
        </pc:spChg>
      </pc:sldChg>
      <pc:sldChg chg="modSp add mod">
        <pc:chgData name="Robert Black" userId="41a6fe1129b42b7f" providerId="LiveId" clId="{CF3C75D9-553F-498E-B8F2-29EC3592E551}" dt="2024-05-05T03:01:04.050" v="1106" actId="20577"/>
        <pc:sldMkLst>
          <pc:docMk/>
          <pc:sldMk cId="561127237" sldId="1751"/>
        </pc:sldMkLst>
        <pc:spChg chg="mod">
          <ac:chgData name="Robert Black" userId="41a6fe1129b42b7f" providerId="LiveId" clId="{CF3C75D9-553F-498E-B8F2-29EC3592E551}" dt="2024-05-05T03:01:04.050" v="1106" actId="20577"/>
          <ac:spMkLst>
            <pc:docMk/>
            <pc:sldMk cId="561127237" sldId="1751"/>
            <ac:spMk id="5" creationId="{43D6FFF3-48C9-F640-0ADB-CA3DF75175BE}"/>
          </ac:spMkLst>
        </pc:spChg>
      </pc:sldChg>
      <pc:sldChg chg="addSp delSp modSp add mod ord">
        <pc:chgData name="Robert Black" userId="41a6fe1129b42b7f" providerId="LiveId" clId="{CF3C75D9-553F-498E-B8F2-29EC3592E551}" dt="2024-05-05T02:16:29.319" v="846"/>
        <pc:sldMkLst>
          <pc:docMk/>
          <pc:sldMk cId="2023099162" sldId="1752"/>
        </pc:sldMkLst>
        <pc:spChg chg="mod">
          <ac:chgData name="Robert Black" userId="41a6fe1129b42b7f" providerId="LiveId" clId="{CF3C75D9-553F-498E-B8F2-29EC3592E551}" dt="2024-05-05T02:10:11.670" v="751" actId="115"/>
          <ac:spMkLst>
            <pc:docMk/>
            <pc:sldMk cId="2023099162" sldId="1752"/>
            <ac:spMk id="2" creationId="{C73F62C0-495A-D375-217A-E2A91D9A60E0}"/>
          </ac:spMkLst>
        </pc:spChg>
        <pc:spChg chg="del">
          <ac:chgData name="Robert Black" userId="41a6fe1129b42b7f" providerId="LiveId" clId="{CF3C75D9-553F-498E-B8F2-29EC3592E551}" dt="2024-05-05T02:10:14.417" v="752" actId="478"/>
          <ac:spMkLst>
            <pc:docMk/>
            <pc:sldMk cId="2023099162" sldId="1752"/>
            <ac:spMk id="3" creationId="{1259C7CA-C130-7548-426C-E12D52B4CBF4}"/>
          </ac:spMkLst>
        </pc:spChg>
        <pc:spChg chg="add">
          <ac:chgData name="Robert Black" userId="41a6fe1129b42b7f" providerId="LiveId" clId="{CF3C75D9-553F-498E-B8F2-29EC3592E551}" dt="2024-05-05T02:10:15.248" v="753"/>
          <ac:spMkLst>
            <pc:docMk/>
            <pc:sldMk cId="2023099162" sldId="1752"/>
            <ac:spMk id="4" creationId="{DDEA8DC3-06A1-644C-1156-AF62089F0947}"/>
          </ac:spMkLst>
        </pc:spChg>
        <pc:picChg chg="add ord">
          <ac:chgData name="Robert Black" userId="41a6fe1129b42b7f" providerId="LiveId" clId="{CF3C75D9-553F-498E-B8F2-29EC3592E551}" dt="2024-05-05T02:10:20.533" v="755" actId="167"/>
          <ac:picMkLst>
            <pc:docMk/>
            <pc:sldMk cId="2023099162" sldId="1752"/>
            <ac:picMk id="5" creationId="{1223E578-73AD-448F-5175-4078D89EBACB}"/>
          </ac:picMkLst>
        </pc:picChg>
      </pc:sldChg>
      <pc:sldChg chg="addSp delSp modSp add mod">
        <pc:chgData name="Robert Black" userId="41a6fe1129b42b7f" providerId="LiveId" clId="{CF3C75D9-553F-498E-B8F2-29EC3592E551}" dt="2024-05-05T02:39:23.763" v="971" actId="14100"/>
        <pc:sldMkLst>
          <pc:docMk/>
          <pc:sldMk cId="2422477361" sldId="1753"/>
        </pc:sldMkLst>
        <pc:spChg chg="del mod">
          <ac:chgData name="Robert Black" userId="41a6fe1129b42b7f" providerId="LiveId" clId="{CF3C75D9-553F-498E-B8F2-29EC3592E551}" dt="2024-05-05T02:15:53.111" v="835" actId="478"/>
          <ac:spMkLst>
            <pc:docMk/>
            <pc:sldMk cId="2422477361" sldId="1753"/>
            <ac:spMk id="2" creationId="{C73F62C0-495A-D375-217A-E2A91D9A60E0}"/>
          </ac:spMkLst>
        </pc:spChg>
        <pc:spChg chg="add">
          <ac:chgData name="Robert Black" userId="41a6fe1129b42b7f" providerId="LiveId" clId="{CF3C75D9-553F-498E-B8F2-29EC3592E551}" dt="2024-05-05T02:14:20.538" v="778"/>
          <ac:spMkLst>
            <pc:docMk/>
            <pc:sldMk cId="2422477361" sldId="1753"/>
            <ac:spMk id="3" creationId="{59C116B3-A8A7-87A8-FA8C-ED9FBDA125F9}"/>
          </ac:spMkLst>
        </pc:spChg>
        <pc:spChg chg="mod">
          <ac:chgData name="Robert Black" userId="41a6fe1129b42b7f" providerId="LiveId" clId="{CF3C75D9-553F-498E-B8F2-29EC3592E551}" dt="2024-05-05T02:39:23.763" v="971" actId="14100"/>
          <ac:spMkLst>
            <pc:docMk/>
            <pc:sldMk cId="2422477361" sldId="1753"/>
            <ac:spMk id="5" creationId="{43D6FFF3-48C9-F640-0ADB-CA3DF75175BE}"/>
          </ac:spMkLst>
        </pc:spChg>
      </pc:sldChg>
      <pc:sldChg chg="addSp delSp add del mod">
        <pc:chgData name="Robert Black" userId="41a6fe1129b42b7f" providerId="LiveId" clId="{CF3C75D9-553F-498E-B8F2-29EC3592E551}" dt="2024-05-05T02:14:15.560" v="776" actId="2890"/>
        <pc:sldMkLst>
          <pc:docMk/>
          <pc:sldMk cId="2750842375" sldId="1753"/>
        </pc:sldMkLst>
        <pc:picChg chg="add del">
          <ac:chgData name="Robert Black" userId="41a6fe1129b42b7f" providerId="LiveId" clId="{CF3C75D9-553F-498E-B8F2-29EC3592E551}" dt="2024-05-05T02:14:13.127" v="775" actId="478"/>
          <ac:picMkLst>
            <pc:docMk/>
            <pc:sldMk cId="2750842375" sldId="1753"/>
            <ac:picMk id="5" creationId="{1223E578-73AD-448F-5175-4078D89EBACB}"/>
          </ac:picMkLst>
        </pc:picChg>
      </pc:sldChg>
      <pc:sldChg chg="addSp modSp add mod">
        <pc:chgData name="Robert Black" userId="41a6fe1129b42b7f" providerId="LiveId" clId="{CF3C75D9-553F-498E-B8F2-29EC3592E551}" dt="2024-05-05T02:55:04.962" v="1033" actId="13926"/>
        <pc:sldMkLst>
          <pc:docMk/>
          <pc:sldMk cId="341698984" sldId="1754"/>
        </pc:sldMkLst>
        <pc:spChg chg="mod">
          <ac:chgData name="Robert Black" userId="41a6fe1129b42b7f" providerId="LiveId" clId="{CF3C75D9-553F-498E-B8F2-29EC3592E551}" dt="2024-05-05T02:55:04.962" v="1033" actId="13926"/>
          <ac:spMkLst>
            <pc:docMk/>
            <pc:sldMk cId="341698984" sldId="1754"/>
            <ac:spMk id="3" creationId="{1259C7CA-C130-7548-426C-E12D52B4CBF4}"/>
          </ac:spMkLst>
        </pc:spChg>
        <pc:picChg chg="add mod">
          <ac:chgData name="Robert Black" userId="41a6fe1129b42b7f" providerId="LiveId" clId="{CF3C75D9-553F-498E-B8F2-29EC3592E551}" dt="2024-05-05T02:49:48.788" v="992" actId="14100"/>
          <ac:picMkLst>
            <pc:docMk/>
            <pc:sldMk cId="341698984" sldId="1754"/>
            <ac:picMk id="5" creationId="{60D01DB8-5767-FE1D-7318-7AA434D8130F}"/>
          </ac:picMkLst>
        </pc:picChg>
      </pc:sldChg>
      <pc:sldChg chg="modSp add mod">
        <pc:chgData name="Robert Black" userId="41a6fe1129b42b7f" providerId="LiveId" clId="{CF3C75D9-553F-498E-B8F2-29EC3592E551}" dt="2024-05-05T02:52:08.960" v="1015" actId="14100"/>
        <pc:sldMkLst>
          <pc:docMk/>
          <pc:sldMk cId="1426030932" sldId="1755"/>
        </pc:sldMkLst>
        <pc:spChg chg="mod">
          <ac:chgData name="Robert Black" userId="41a6fe1129b42b7f" providerId="LiveId" clId="{CF3C75D9-553F-498E-B8F2-29EC3592E551}" dt="2024-05-05T02:52:08.960" v="1015" actId="14100"/>
          <ac:spMkLst>
            <pc:docMk/>
            <pc:sldMk cId="1426030932" sldId="1755"/>
            <ac:spMk id="3" creationId="{1259C7CA-C130-7548-426C-E12D52B4CBF4}"/>
          </ac:spMkLst>
        </pc:spChg>
      </pc:sldChg>
      <pc:sldChg chg="add ord">
        <pc:chgData name="Robert Black" userId="41a6fe1129b42b7f" providerId="LiveId" clId="{CF3C75D9-553F-498E-B8F2-29EC3592E551}" dt="2024-05-05T02:51:11.737" v="1013"/>
        <pc:sldMkLst>
          <pc:docMk/>
          <pc:sldMk cId="528723177" sldId="1756"/>
        </pc:sldMkLst>
      </pc:sldChg>
      <pc:sldChg chg="modSp add mod">
        <pc:chgData name="Robert Black" userId="41a6fe1129b42b7f" providerId="LiveId" clId="{CF3C75D9-553F-498E-B8F2-29EC3592E551}" dt="2024-05-05T02:55:41.490" v="1036" actId="403"/>
        <pc:sldMkLst>
          <pc:docMk/>
          <pc:sldMk cId="3650977355" sldId="1757"/>
        </pc:sldMkLst>
        <pc:spChg chg="mod">
          <ac:chgData name="Robert Black" userId="41a6fe1129b42b7f" providerId="LiveId" clId="{CF3C75D9-553F-498E-B8F2-29EC3592E551}" dt="2024-05-05T02:55:41.490" v="1036" actId="403"/>
          <ac:spMkLst>
            <pc:docMk/>
            <pc:sldMk cId="3650977355" sldId="1757"/>
            <ac:spMk id="3" creationId="{1259C7CA-C130-7548-426C-E12D52B4CBF4}"/>
          </ac:spMkLst>
        </pc:spChg>
      </pc:sldChg>
      <pc:sldChg chg="modSp add mod">
        <pc:chgData name="Robert Black" userId="41a6fe1129b42b7f" providerId="LiveId" clId="{CF3C75D9-553F-498E-B8F2-29EC3592E551}" dt="2024-05-05T02:54:36.100" v="1031" actId="403"/>
        <pc:sldMkLst>
          <pc:docMk/>
          <pc:sldMk cId="3316939972" sldId="1758"/>
        </pc:sldMkLst>
        <pc:spChg chg="mod">
          <ac:chgData name="Robert Black" userId="41a6fe1129b42b7f" providerId="LiveId" clId="{CF3C75D9-553F-498E-B8F2-29EC3592E551}" dt="2024-05-05T02:54:36.100" v="1031" actId="403"/>
          <ac:spMkLst>
            <pc:docMk/>
            <pc:sldMk cId="3316939972" sldId="1758"/>
            <ac:spMk id="3" creationId="{1259C7CA-C130-7548-426C-E12D52B4CBF4}"/>
          </ac:spMkLst>
        </pc:spChg>
      </pc:sldChg>
      <pc:sldChg chg="addSp delSp mod setBg">
        <pc:chgData name="Robert Black" userId="41a6fe1129b42b7f" providerId="LiveId" clId="{CF3C75D9-553F-498E-B8F2-29EC3592E551}" dt="2024-05-05T12:10:27.282" v="1111"/>
        <pc:sldMkLst>
          <pc:docMk/>
          <pc:sldMk cId="2943350222" sldId="1763"/>
        </pc:sldMkLst>
        <pc:picChg chg="del">
          <ac:chgData name="Robert Black" userId="41a6fe1129b42b7f" providerId="LiveId" clId="{CF3C75D9-553F-498E-B8F2-29EC3592E551}" dt="2024-05-05T12:10:12.275" v="1108" actId="478"/>
          <ac:picMkLst>
            <pc:docMk/>
            <pc:sldMk cId="2943350222" sldId="1763"/>
            <ac:picMk id="6" creationId="{FAD43FD2-CEF7-2C6D-951B-27C5A8B425FB}"/>
          </ac:picMkLst>
        </pc:picChg>
        <pc:picChg chg="add">
          <ac:chgData name="Robert Black" userId="41a6fe1129b42b7f" providerId="LiveId" clId="{CF3C75D9-553F-498E-B8F2-29EC3592E551}" dt="2024-05-05T12:10:13.153" v="1109"/>
          <ac:picMkLst>
            <pc:docMk/>
            <pc:sldMk cId="2943350222" sldId="1763"/>
            <ac:picMk id="1026" creationId="{D4F698E5-7DA3-206C-5FBE-905F3BE07B5B}"/>
          </ac:picMkLst>
        </pc:picChg>
      </pc:sldChg>
      <pc:sldChg chg="add ord">
        <pc:chgData name="Robert Black" userId="41a6fe1129b42b7f" providerId="LiveId" clId="{CF3C75D9-553F-498E-B8F2-29EC3592E551}" dt="2024-05-05T12:10:36.273" v="1113"/>
        <pc:sldMkLst>
          <pc:docMk/>
          <pc:sldMk cId="4045343244" sldId="17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1" algn="ctr">
              <a:spcBef>
                <a:spcPts val="0"/>
              </a:spcBef>
              <a:spcAft>
                <a:spcPts val="0"/>
              </a:spcAft>
              <a:buSzPts val="1800"/>
              <a:buChar char="●"/>
              <a:defRPr/>
            </a:lvl1pPr>
            <a:lvl2pPr marL="914377"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1"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9291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7"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0C0C"/>
        </a:solidFill>
        <a:effectLst/>
      </p:bgPr>
    </p:bg>
    <p:spTree>
      <p:nvGrpSpPr>
        <p:cNvPr id="1" name=""/>
        <p:cNvGrpSpPr/>
        <p:nvPr/>
      </p:nvGrpSpPr>
      <p:grpSpPr>
        <a:xfrm>
          <a:off x="0" y="0"/>
          <a:ext cx="0" cy="0"/>
          <a:chOff x="0" y="0"/>
          <a:chExt cx="0" cy="0"/>
        </a:xfrm>
      </p:grpSpPr>
      <p:pic>
        <p:nvPicPr>
          <p:cNvPr id="1026" name="Picture 2" descr="Martin Luther quote: My conscience is captive to the Word of God">
            <a:extLst>
              <a:ext uri="{FF2B5EF4-FFF2-40B4-BE49-F238E27FC236}">
                <a16:creationId xmlns:a16="http://schemas.microsoft.com/office/drawing/2014/main" id="{D4F698E5-7DA3-206C-5FBE-905F3BE07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666750"/>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35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61665"/>
          </a:xfrm>
          <a:prstGeom prst="rect">
            <a:avLst/>
          </a:prstGeom>
          <a:solidFill>
            <a:schemeClr val="accent6">
              <a:lumMod val="20000"/>
              <a:lumOff val="80000"/>
            </a:schemeClr>
          </a:solidFill>
        </p:spPr>
        <p:txBody>
          <a:bodyPr wrap="square" rtlCol="0">
            <a:spAutoFit/>
          </a:bodyPr>
          <a:lstStyle/>
          <a:p>
            <a:r>
              <a:rPr lang="en-US" sz="2400" b="1" i="0" dirty="0">
                <a:solidFill>
                  <a:srgbClr val="29261B"/>
                </a:solidFill>
                <a:effectLst/>
                <a:latin typeface="__tiempos_b6f14e"/>
              </a:rPr>
              <a:t>What is </a:t>
            </a:r>
            <a:r>
              <a:rPr lang="en-US" sz="2400" b="1" i="0" u="sng" dirty="0">
                <a:solidFill>
                  <a:srgbClr val="29261B"/>
                </a:solidFill>
                <a:effectLst/>
                <a:latin typeface="__tiempos_b6f14e"/>
              </a:rPr>
              <a:t>Conscience?</a:t>
            </a:r>
            <a:endParaRPr lang="en-US" sz="2400" b="0" i="0" u="sng" dirty="0">
              <a:solidFill>
                <a:srgbClr val="29261B"/>
              </a:solidFill>
              <a:effectLst/>
              <a:latin typeface="__tiempos_b6f14e"/>
            </a:endParaRPr>
          </a:p>
        </p:txBody>
      </p:sp>
      <p:sp>
        <p:nvSpPr>
          <p:cNvPr id="3" name="TextBox 2">
            <a:extLst>
              <a:ext uri="{FF2B5EF4-FFF2-40B4-BE49-F238E27FC236}">
                <a16:creationId xmlns:a16="http://schemas.microsoft.com/office/drawing/2014/main" id="{1259C7CA-C130-7548-426C-E12D52B4CBF4}"/>
              </a:ext>
            </a:extLst>
          </p:cNvPr>
          <p:cNvSpPr txBox="1"/>
          <p:nvPr/>
        </p:nvSpPr>
        <p:spPr>
          <a:xfrm>
            <a:off x="79828" y="686066"/>
            <a:ext cx="8870884" cy="4154984"/>
          </a:xfrm>
          <a:prstGeom prst="rect">
            <a:avLst/>
          </a:prstGeom>
          <a:noFill/>
        </p:spPr>
        <p:txBody>
          <a:bodyPr wrap="square" rtlCol="0">
            <a:spAutoFit/>
          </a:bodyPr>
          <a:lstStyle/>
          <a:p>
            <a:pPr marL="285750" indent="-285750" algn="l">
              <a:buFont typeface="Arial" panose="020B0604020202020204" pitchFamily="34" charset="0"/>
              <a:buChar char="•"/>
            </a:pPr>
            <a:r>
              <a:rPr lang="en-US" sz="2200" dirty="0"/>
              <a:t>60-0229  THE.ONCOMING.STORM_  PHOENIX.AZ  V-15 N-2  MONDAY_</a:t>
            </a:r>
          </a:p>
          <a:p>
            <a:pPr marL="285750" indent="-285750" algn="l">
              <a:buFont typeface="Arial" panose="020B0604020202020204" pitchFamily="34" charset="0"/>
              <a:buChar char="•"/>
            </a:pPr>
            <a:r>
              <a:rPr lang="en-US" sz="2200" dirty="0"/>
              <a:t>«  81       †        They were Finns, wonderful people, but it's a spirit of the nation. Wherever you go, you find the spirit of a nation. And you come to America, you've really had it then, that's the worst of all.</a:t>
            </a:r>
          </a:p>
          <a:p>
            <a:pPr marL="285750" indent="-285750" algn="l">
              <a:buFont typeface="Arial" panose="020B0604020202020204" pitchFamily="34" charset="0"/>
              <a:buChar char="•"/>
            </a:pPr>
            <a:r>
              <a:rPr lang="en-US" sz="2200" dirty="0"/>
              <a:t>And my wife said to me, "Why, </a:t>
            </a:r>
            <a:r>
              <a:rPr lang="en-US" sz="2200" b="1" dirty="0">
                <a:highlight>
                  <a:srgbClr val="FFFF00"/>
                </a:highlight>
              </a:rPr>
              <a:t>those people go to church, and I've often wondered why it didn't condemn their conscience.</a:t>
            </a:r>
            <a:r>
              <a:rPr lang="en-US" sz="2200" dirty="0"/>
              <a:t>"</a:t>
            </a:r>
          </a:p>
          <a:p>
            <a:pPr marL="285750" indent="-285750" algn="l">
              <a:buFont typeface="Arial" panose="020B0604020202020204" pitchFamily="34" charset="0"/>
              <a:buChar char="•"/>
            </a:pPr>
            <a:r>
              <a:rPr lang="en-US" sz="2200" dirty="0"/>
              <a:t>I said, "My dear wife, let me tell you. </a:t>
            </a:r>
            <a:r>
              <a:rPr lang="en-US" sz="2200" b="1" dirty="0"/>
              <a:t>They are Americans.</a:t>
            </a:r>
            <a:r>
              <a:rPr lang="en-US" sz="2200" dirty="0"/>
              <a:t>"</a:t>
            </a:r>
          </a:p>
          <a:p>
            <a:pPr marL="285750" indent="-285750" algn="l">
              <a:buFont typeface="Arial" panose="020B0604020202020204" pitchFamily="34" charset="0"/>
              <a:buChar char="•"/>
            </a:pPr>
            <a:r>
              <a:rPr lang="en-US" sz="2200" dirty="0"/>
              <a:t>She said, "Well, why, aren't we?"</a:t>
            </a:r>
          </a:p>
          <a:p>
            <a:pPr marL="285750" indent="-285750" algn="l">
              <a:buFont typeface="Arial" panose="020B0604020202020204" pitchFamily="34" charset="0"/>
              <a:buChar char="•"/>
            </a:pPr>
            <a:r>
              <a:rPr lang="en-US" sz="2200" dirty="0"/>
              <a:t>I said, "No." I said, "We just live here. But </a:t>
            </a:r>
            <a:r>
              <a:rPr lang="en-US" sz="2200" b="1" dirty="0"/>
              <a:t>we've been born from above; the Holy Spirit of God come upon us."</a:t>
            </a:r>
          </a:p>
        </p:txBody>
      </p:sp>
    </p:spTree>
    <p:extLst>
      <p:ext uri="{BB962C8B-B14F-4D97-AF65-F5344CB8AC3E}">
        <p14:creationId xmlns:p14="http://schemas.microsoft.com/office/powerpoint/2010/main" val="142603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00110"/>
          </a:xfrm>
          <a:prstGeom prst="rect">
            <a:avLst/>
          </a:prstGeom>
          <a:solidFill>
            <a:schemeClr val="accent6">
              <a:lumMod val="20000"/>
              <a:lumOff val="80000"/>
            </a:schemeClr>
          </a:solidFill>
        </p:spPr>
        <p:txBody>
          <a:bodyPr wrap="square" rtlCol="0">
            <a:spAutoFit/>
          </a:bodyPr>
          <a:lstStyle/>
          <a:p>
            <a:r>
              <a:rPr lang="en-US" sz="2000" b="1" i="0" dirty="0">
                <a:solidFill>
                  <a:srgbClr val="29261B"/>
                </a:solidFill>
                <a:effectLst/>
                <a:latin typeface="__tiempos_b6f14e"/>
              </a:rPr>
              <a:t>What is </a:t>
            </a:r>
            <a:r>
              <a:rPr lang="en-US" sz="2000" b="1" i="0" u="sng" dirty="0">
                <a:solidFill>
                  <a:srgbClr val="29261B"/>
                </a:solidFill>
                <a:effectLst/>
                <a:latin typeface="__tiempos_b6f14e"/>
              </a:rPr>
              <a:t>A Good Conscience?</a:t>
            </a:r>
            <a:endParaRPr lang="en-US" sz="2000" b="0" i="0" u="sng" dirty="0">
              <a:solidFill>
                <a:srgbClr val="29261B"/>
              </a:solidFill>
              <a:effectLst/>
              <a:latin typeface="__tiempos_b6f14e"/>
            </a:endParaRPr>
          </a:p>
        </p:txBody>
      </p:sp>
      <p:pic>
        <p:nvPicPr>
          <p:cNvPr id="10" name="Picture 9">
            <a:extLst>
              <a:ext uri="{FF2B5EF4-FFF2-40B4-BE49-F238E27FC236}">
                <a16:creationId xmlns:a16="http://schemas.microsoft.com/office/drawing/2014/main" id="{375A68B0-F81C-2003-74C8-5CB822508B86}"/>
              </a:ext>
            </a:extLst>
          </p:cNvPr>
          <p:cNvPicPr>
            <a:picLocks noChangeAspect="1"/>
          </p:cNvPicPr>
          <p:nvPr/>
        </p:nvPicPr>
        <p:blipFill>
          <a:blip r:embed="rId2"/>
          <a:stretch>
            <a:fillRect/>
          </a:stretch>
        </p:blipFill>
        <p:spPr>
          <a:xfrm>
            <a:off x="5678131" y="0"/>
            <a:ext cx="3541766" cy="5143500"/>
          </a:xfrm>
          <a:prstGeom prst="rect">
            <a:avLst/>
          </a:prstGeom>
        </p:spPr>
      </p:pic>
      <p:sp>
        <p:nvSpPr>
          <p:cNvPr id="5" name="Rectangle 2">
            <a:extLst>
              <a:ext uri="{FF2B5EF4-FFF2-40B4-BE49-F238E27FC236}">
                <a16:creationId xmlns:a16="http://schemas.microsoft.com/office/drawing/2014/main" id="{43D6FFF3-48C9-F640-0ADB-CA3DF75175BE}"/>
              </a:ext>
            </a:extLst>
          </p:cNvPr>
          <p:cNvSpPr>
            <a:spLocks noChangeArrowheads="1"/>
          </p:cNvSpPr>
          <p:nvPr/>
        </p:nvSpPr>
        <p:spPr bwMode="auto">
          <a:xfrm>
            <a:off x="327100" y="919397"/>
            <a:ext cx="5032919" cy="120032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Arial" panose="020B0604020202020204" pitchFamily="34" charset="0"/>
              </a:rPr>
              <a:t>a person's </a:t>
            </a:r>
            <a:r>
              <a:rPr kumimoji="0" lang="en-US" altLang="en-US" sz="2400" b="1" i="0" u="none" strike="noStrike" cap="none" normalizeH="0" baseline="0" dirty="0">
                <a:ln>
                  <a:noFill/>
                </a:ln>
                <a:solidFill>
                  <a:schemeClr val="tx1"/>
                </a:solidFill>
                <a:effectLst/>
                <a:latin typeface="Arial" panose="020B0604020202020204" pitchFamily="34" charset="0"/>
              </a:rPr>
              <a:t>overall</a:t>
            </a:r>
            <a:r>
              <a:rPr kumimoji="0" lang="en-US" altLang="en-US" sz="2400" i="0" u="none" strike="noStrike" cap="none" normalizeH="0" baseline="0" dirty="0">
                <a:ln>
                  <a:noFill/>
                </a:ln>
                <a:solidFill>
                  <a:schemeClr val="tx1"/>
                </a:solidFill>
                <a:effectLst/>
                <a:latin typeface="Arial" panose="020B0604020202020204" pitchFamily="34" charset="0"/>
              </a:rPr>
              <a:t> </a:t>
            </a:r>
            <a:r>
              <a:rPr kumimoji="0" lang="en-US" altLang="en-US" sz="2400" i="1" u="none" strike="noStrike" cap="none" normalizeH="0" baseline="0" dirty="0">
                <a:ln>
                  <a:noFill/>
                </a:ln>
                <a:solidFill>
                  <a:schemeClr val="tx1"/>
                </a:solidFill>
                <a:effectLst/>
                <a:latin typeface="Arial" panose="020B0604020202020204" pitchFamily="34" charset="0"/>
              </a:rPr>
              <a:t>[moral] </a:t>
            </a:r>
            <a:r>
              <a:rPr kumimoji="0" lang="en-US" altLang="en-US" sz="2400" b="1" i="0" u="none" strike="noStrike" cap="none" normalizeH="0" baseline="0" dirty="0">
                <a:ln>
                  <a:noFill/>
                </a:ln>
                <a:solidFill>
                  <a:schemeClr val="tx1"/>
                </a:solidFill>
                <a:effectLst/>
                <a:latin typeface="Arial" panose="020B0604020202020204" pitchFamily="34" charset="0"/>
              </a:rPr>
              <a:t>state</a:t>
            </a:r>
            <a:r>
              <a:rPr kumimoji="0" lang="en-US" altLang="en-US" sz="240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Arial" panose="020B0604020202020204" pitchFamily="34" charset="0"/>
              </a:rPr>
              <a:t>and their sense of </a:t>
            </a:r>
            <a:r>
              <a:rPr kumimoji="0" lang="en-US" altLang="en-US" sz="2400" b="1" i="0" u="none" strike="noStrike" cap="none" normalizeH="0" baseline="0" dirty="0">
                <a:ln>
                  <a:noFill/>
                </a:ln>
                <a:solidFill>
                  <a:schemeClr val="tx1"/>
                </a:solidFill>
                <a:effectLst/>
                <a:highlight>
                  <a:srgbClr val="FFFF00"/>
                </a:highlight>
                <a:latin typeface="Arial" panose="020B0604020202020204" pitchFamily="34" charset="0"/>
              </a:rPr>
              <a:t>living in accordance with God's will</a:t>
            </a:r>
            <a:r>
              <a:rPr kumimoji="0" lang="en-US" altLang="en-US" sz="2400" i="0" u="none" strike="noStrike" cap="none" normalizeH="0" baseline="0" dirty="0">
                <a:ln>
                  <a:noFill/>
                </a:ln>
                <a:solidFill>
                  <a:schemeClr val="tx1"/>
                </a:solidFill>
                <a:effectLst/>
                <a:latin typeface="Arial" panose="020B0604020202020204" pitchFamily="34" charset="0"/>
              </a:rPr>
              <a:t>.</a:t>
            </a:r>
          </a:p>
        </p:txBody>
      </p:sp>
      <p:sp>
        <p:nvSpPr>
          <p:cNvPr id="8" name="TextBox 7">
            <a:extLst>
              <a:ext uri="{FF2B5EF4-FFF2-40B4-BE49-F238E27FC236}">
                <a16:creationId xmlns:a16="http://schemas.microsoft.com/office/drawing/2014/main" id="{23E0322A-AAE9-4C8B-7ABC-39387CB13EFE}"/>
              </a:ext>
            </a:extLst>
          </p:cNvPr>
          <p:cNvSpPr txBox="1"/>
          <p:nvPr/>
        </p:nvSpPr>
        <p:spPr>
          <a:xfrm>
            <a:off x="327100" y="2829165"/>
            <a:ext cx="6222381" cy="1508105"/>
          </a:xfrm>
          <a:prstGeom prst="rect">
            <a:avLst/>
          </a:prstGeom>
          <a:solidFill>
            <a:schemeClr val="bg1"/>
          </a:solidFill>
        </p:spPr>
        <p:txBody>
          <a:bodyPr wrap="square" rtlCol="0">
            <a:spAutoFit/>
          </a:bodyPr>
          <a:lstStyle/>
          <a:p>
            <a:r>
              <a:rPr lang="en-US" dirty="0"/>
              <a:t>EPHESIANS 4:29-30</a:t>
            </a:r>
          </a:p>
          <a:p>
            <a:r>
              <a:rPr lang="en-US" dirty="0"/>
              <a:t>»     29     †     Let no corrupt communication proceed out of your mouth, </a:t>
            </a:r>
            <a:r>
              <a:rPr lang="en-US" b="1" dirty="0">
                <a:highlight>
                  <a:srgbClr val="FFFF00"/>
                </a:highlight>
              </a:rPr>
              <a:t>but that which is good </a:t>
            </a:r>
            <a:r>
              <a:rPr lang="en-US" dirty="0"/>
              <a:t>to the use of edifying, that it may minister grace unto the hearers. </a:t>
            </a:r>
          </a:p>
          <a:p>
            <a:r>
              <a:rPr lang="en-US" sz="1800" dirty="0"/>
              <a:t>»     30     †     And </a:t>
            </a:r>
            <a:r>
              <a:rPr lang="en-US" sz="1800" b="1" dirty="0">
                <a:highlight>
                  <a:srgbClr val="FFFF00"/>
                </a:highlight>
              </a:rPr>
              <a:t>grieve not the holy Spirit of God</a:t>
            </a:r>
            <a:r>
              <a:rPr lang="en-US" sz="1800" dirty="0"/>
              <a:t>, whereby ye are sealed unto the day of redemption.</a:t>
            </a:r>
          </a:p>
        </p:txBody>
      </p:sp>
    </p:spTree>
    <p:extLst>
      <p:ext uri="{BB962C8B-B14F-4D97-AF65-F5344CB8AC3E}">
        <p14:creationId xmlns:p14="http://schemas.microsoft.com/office/powerpoint/2010/main" val="81426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3D6FFF3-48C9-F640-0ADB-CA3DF75175BE}"/>
              </a:ext>
            </a:extLst>
          </p:cNvPr>
          <p:cNvSpPr>
            <a:spLocks noChangeArrowheads="1"/>
          </p:cNvSpPr>
          <p:nvPr/>
        </p:nvSpPr>
        <p:spPr bwMode="auto">
          <a:xfrm>
            <a:off x="0" y="32593"/>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Acts 24:16</a:t>
            </a:r>
            <a:br>
              <a:rPr kumimoji="0" lang="en-US" altLang="en-US" sz="1800" i="0" u="none" strike="noStrike" cap="none" normalizeH="0" baseline="0" dirty="0">
                <a:ln>
                  <a:noFill/>
                </a:ln>
                <a:solidFill>
                  <a:schemeClr val="tx1"/>
                </a:solidFill>
                <a:effectLst/>
                <a:latin typeface="Arial" panose="020B0604020202020204" pitchFamily="34" charset="0"/>
              </a:rPr>
            </a:br>
            <a:r>
              <a:rPr kumimoji="0" lang="en-US" altLang="en-US" sz="1800" i="0" u="none" strike="noStrike" cap="none" normalizeH="0" baseline="0" dirty="0">
                <a:ln>
                  <a:noFill/>
                </a:ln>
                <a:solidFill>
                  <a:schemeClr val="tx1"/>
                </a:solidFill>
                <a:effectLst/>
                <a:latin typeface="Arial" panose="020B0604020202020204" pitchFamily="34" charset="0"/>
              </a:rPr>
              <a:t>"And herein do I exercise myself, </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to have always a conscience void of offence </a:t>
            </a:r>
            <a:r>
              <a:rPr kumimoji="0" lang="en-US" altLang="en-US" sz="1800" i="0" u="none" strike="noStrike" cap="none" normalizeH="0" baseline="0" dirty="0">
                <a:ln>
                  <a:noFill/>
                </a:ln>
                <a:solidFill>
                  <a:schemeClr val="tx1"/>
                </a:solidFill>
                <a:effectLst/>
                <a:latin typeface="Arial" panose="020B0604020202020204" pitchFamily="34" charset="0"/>
              </a:rPr>
              <a:t>toward God, and toward men.“</a:t>
            </a:r>
            <a:br>
              <a:rPr kumimoji="0" lang="en-US" altLang="en-US" sz="1800" i="0" u="none" strike="noStrike" cap="none" normalizeH="0" baseline="0" dirty="0">
                <a:ln>
                  <a:noFill/>
                </a:ln>
                <a:solidFill>
                  <a:schemeClr val="tx1"/>
                </a:solidFill>
                <a:effectLst/>
                <a:latin typeface="Arial" panose="020B0604020202020204" pitchFamily="34" charset="0"/>
              </a:rPr>
            </a:br>
            <a:endParaRPr kumimoji="0" lang="en-US"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1 Timothy 1:5</a:t>
            </a:r>
            <a:br>
              <a:rPr kumimoji="0" lang="en-US" altLang="en-US" sz="1800" i="0" u="none" strike="noStrike" cap="none" normalizeH="0" baseline="0" dirty="0">
                <a:ln>
                  <a:noFill/>
                </a:ln>
                <a:solidFill>
                  <a:schemeClr val="tx1"/>
                </a:solidFill>
                <a:effectLst/>
                <a:latin typeface="Arial" panose="020B0604020202020204" pitchFamily="34" charset="0"/>
              </a:rPr>
            </a:br>
            <a:r>
              <a:rPr kumimoji="0" lang="en-US" altLang="en-US" sz="1800" i="0" u="none" strike="noStrike" cap="none" normalizeH="0" baseline="0" dirty="0">
                <a:ln>
                  <a:noFill/>
                </a:ln>
                <a:solidFill>
                  <a:schemeClr val="tx1"/>
                </a:solidFill>
                <a:effectLst/>
                <a:latin typeface="Arial" panose="020B0604020202020204" pitchFamily="34" charset="0"/>
              </a:rPr>
              <a:t>"Now the end of the commandment is </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charity out of a pure heart, and of a good conscience</a:t>
            </a:r>
            <a:r>
              <a:rPr kumimoji="0" lang="en-US" altLang="en-US" sz="1800" i="0" u="none" strike="noStrike" cap="none" normalizeH="0" baseline="0" dirty="0">
                <a:ln>
                  <a:noFill/>
                </a:ln>
                <a:solidFill>
                  <a:schemeClr val="tx1"/>
                </a:solidFill>
                <a:effectLst/>
                <a:latin typeface="Arial" panose="020B0604020202020204" pitchFamily="34" charset="0"/>
              </a:rPr>
              <a:t>, and of faith unfeigned:“</a:t>
            </a:r>
            <a:br>
              <a:rPr kumimoji="0" lang="en-US" altLang="en-US" sz="1800" i="0" u="none" strike="noStrike" cap="none" normalizeH="0" baseline="0" dirty="0">
                <a:ln>
                  <a:noFill/>
                </a:ln>
                <a:solidFill>
                  <a:schemeClr val="tx1"/>
                </a:solidFill>
                <a:effectLst/>
                <a:latin typeface="Arial" panose="020B0604020202020204" pitchFamily="34" charset="0"/>
              </a:rPr>
            </a:br>
            <a:endParaRPr kumimoji="0" lang="en-US"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1 Peter 3:16</a:t>
            </a:r>
            <a:br>
              <a:rPr kumimoji="0" lang="en-US" altLang="en-US" sz="1800" i="0" u="none" strike="noStrike" cap="none" normalizeH="0" baseline="0" dirty="0">
                <a:ln>
                  <a:noFill/>
                </a:ln>
                <a:solidFill>
                  <a:schemeClr val="tx1"/>
                </a:solidFill>
                <a:effectLst/>
                <a:latin typeface="Arial" panose="020B0604020202020204" pitchFamily="34" charset="0"/>
              </a:rPr>
            </a:br>
            <a:r>
              <a:rPr kumimoji="0" lang="en-US" altLang="en-US" sz="1800" i="0" u="none" strike="noStrike" cap="none" normalizeH="0" baseline="0" dirty="0">
                <a:ln>
                  <a:noFill/>
                </a:ln>
                <a:solidFill>
                  <a:schemeClr val="tx1"/>
                </a:solidFill>
                <a:effectLst/>
                <a:latin typeface="Arial" panose="020B0604020202020204" pitchFamily="34" charset="0"/>
              </a:rPr>
              <a:t>"</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Having a good conscience</a:t>
            </a:r>
            <a:r>
              <a:rPr kumimoji="0" lang="en-US" altLang="en-US" sz="1800" i="0" u="none" strike="noStrike" cap="none" normalizeH="0" baseline="0" dirty="0">
                <a:ln>
                  <a:noFill/>
                </a:ln>
                <a:solidFill>
                  <a:schemeClr val="tx1"/>
                </a:solidFill>
                <a:effectLst/>
                <a:latin typeface="Arial" panose="020B0604020202020204" pitchFamily="34" charset="0"/>
              </a:rPr>
              <a:t>; that, whereas they speak evil of you, as of evildoers, they may be ashamed that falsely accuse your good conversation in Christ.“</a:t>
            </a:r>
            <a:br>
              <a:rPr kumimoji="0" lang="en-US" altLang="en-US" sz="1800" i="0" u="none" strike="noStrike" cap="none" normalizeH="0" baseline="0" dirty="0">
                <a:ln>
                  <a:noFill/>
                </a:ln>
                <a:solidFill>
                  <a:schemeClr val="tx1"/>
                </a:solidFill>
                <a:effectLst/>
                <a:latin typeface="Arial" panose="020B0604020202020204" pitchFamily="34" charset="0"/>
              </a:rPr>
            </a:br>
            <a:endParaRPr kumimoji="0" lang="en-US"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1 Timothy 3:9</a:t>
            </a:r>
            <a:br>
              <a:rPr kumimoji="0" lang="en-US" altLang="en-US" sz="1800" i="0" u="none" strike="noStrike" cap="none" normalizeH="0" baseline="0" dirty="0">
                <a:ln>
                  <a:noFill/>
                </a:ln>
                <a:solidFill>
                  <a:schemeClr val="tx1"/>
                </a:solidFill>
                <a:effectLst/>
                <a:latin typeface="Arial" panose="020B0604020202020204" pitchFamily="34" charset="0"/>
              </a:rPr>
            </a:br>
            <a:r>
              <a:rPr kumimoji="0" lang="en-US" altLang="en-US" sz="1800" i="0" u="none" strike="noStrike" cap="none" normalizeH="0" baseline="0" dirty="0">
                <a:ln>
                  <a:noFill/>
                </a:ln>
                <a:solidFill>
                  <a:schemeClr val="tx1"/>
                </a:solidFill>
                <a:effectLst/>
                <a:latin typeface="Arial" panose="020B0604020202020204" pitchFamily="34" charset="0"/>
              </a:rPr>
              <a:t>"Holding the mystery of the faith </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in a pure conscience</a:t>
            </a:r>
            <a:r>
              <a:rPr kumimoji="0" lang="en-US" altLang="en-US" sz="1800" i="0" u="none" strike="noStrike" cap="none" normalizeH="0" baseline="0" dirty="0">
                <a:ln>
                  <a:noFill/>
                </a:ln>
                <a:solidFill>
                  <a:schemeClr val="tx1"/>
                </a:solidFill>
                <a:effectLst/>
                <a:latin typeface="Arial" panose="020B0604020202020204" pitchFamily="34" charset="0"/>
              </a:rPr>
              <a:t>.“</a:t>
            </a:r>
            <a:br>
              <a:rPr kumimoji="0" lang="en-US" altLang="en-US" sz="1800" i="0" u="none" strike="noStrike" cap="none" normalizeH="0" baseline="0" dirty="0">
                <a:ln>
                  <a:noFill/>
                </a:ln>
                <a:solidFill>
                  <a:schemeClr val="tx1"/>
                </a:solidFill>
                <a:effectLst/>
                <a:latin typeface="Arial" panose="020B0604020202020204" pitchFamily="34" charset="0"/>
              </a:rPr>
            </a:br>
            <a:endParaRPr kumimoji="0" lang="en-US"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1 Peter 2:19</a:t>
            </a:r>
            <a:br>
              <a:rPr kumimoji="0" lang="en-US" altLang="en-US" sz="1800" i="0" u="none" strike="noStrike" cap="none" normalizeH="0" baseline="0" dirty="0">
                <a:ln>
                  <a:noFill/>
                </a:ln>
                <a:solidFill>
                  <a:schemeClr val="tx1"/>
                </a:solidFill>
                <a:effectLst/>
                <a:latin typeface="Arial" panose="020B0604020202020204" pitchFamily="34" charset="0"/>
              </a:rPr>
            </a:br>
            <a:r>
              <a:rPr kumimoji="0" lang="en-US" altLang="en-US" sz="1800" i="0" u="none" strike="noStrike" cap="none" normalizeH="0" baseline="0" dirty="0">
                <a:ln>
                  <a:noFill/>
                </a:ln>
                <a:solidFill>
                  <a:schemeClr val="tx1"/>
                </a:solidFill>
                <a:effectLst/>
                <a:latin typeface="Arial" panose="020B0604020202020204" pitchFamily="34" charset="0"/>
              </a:rPr>
              <a:t>"For this is thankworthy, if </a:t>
            </a:r>
            <a:r>
              <a:rPr kumimoji="0" lang="en-US" altLang="en-US" sz="1800" i="0" u="none" strike="noStrike" cap="none" normalizeH="0" baseline="0" dirty="0">
                <a:ln>
                  <a:noFill/>
                </a:ln>
                <a:solidFill>
                  <a:schemeClr val="tx1"/>
                </a:solidFill>
                <a:effectLst/>
                <a:highlight>
                  <a:srgbClr val="FFFF00"/>
                </a:highlight>
                <a:latin typeface="Arial" panose="020B0604020202020204" pitchFamily="34" charset="0"/>
              </a:rPr>
              <a:t>a man </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for conscience toward God </a:t>
            </a:r>
            <a:r>
              <a:rPr kumimoji="0" lang="en-US" altLang="en-US" sz="1800" i="0" u="none" strike="noStrike" cap="none" normalizeH="0" baseline="0" dirty="0">
                <a:ln>
                  <a:noFill/>
                </a:ln>
                <a:solidFill>
                  <a:schemeClr val="tx1"/>
                </a:solidFill>
                <a:effectLst/>
                <a:highlight>
                  <a:srgbClr val="FFFF00"/>
                </a:highlight>
                <a:latin typeface="Arial" panose="020B0604020202020204" pitchFamily="34" charset="0"/>
              </a:rPr>
              <a:t>endure </a:t>
            </a:r>
            <a:r>
              <a:rPr kumimoji="0" lang="en-US" altLang="en-US" sz="1800" b="1" i="0" u="none" strike="noStrike" cap="none" normalizeH="0" baseline="0" dirty="0">
                <a:ln>
                  <a:noFill/>
                </a:ln>
                <a:solidFill>
                  <a:schemeClr val="tx1"/>
                </a:solidFill>
                <a:effectLst/>
                <a:latin typeface="Arial" panose="020B0604020202020204" pitchFamily="34" charset="0"/>
              </a:rPr>
              <a:t>grief, suffering wrongfully.</a:t>
            </a:r>
            <a:r>
              <a:rPr kumimoji="0" lang="en-US" altLang="en-US" sz="180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42247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00110"/>
          </a:xfrm>
          <a:prstGeom prst="rect">
            <a:avLst/>
          </a:prstGeom>
          <a:solidFill>
            <a:schemeClr val="accent6">
              <a:lumMod val="20000"/>
              <a:lumOff val="80000"/>
            </a:schemeClr>
          </a:solidFill>
        </p:spPr>
        <p:txBody>
          <a:bodyPr wrap="square" rtlCol="0">
            <a:spAutoFit/>
          </a:bodyPr>
          <a:lstStyle/>
          <a:p>
            <a:r>
              <a:rPr lang="en-US" sz="2000" b="1" i="0" dirty="0">
                <a:solidFill>
                  <a:srgbClr val="29261B"/>
                </a:solidFill>
                <a:effectLst/>
                <a:latin typeface="__tiempos_b6f14e"/>
              </a:rPr>
              <a:t>What are some signs of </a:t>
            </a:r>
            <a:r>
              <a:rPr lang="en-US" sz="2000" b="1" i="0" u="sng" dirty="0">
                <a:solidFill>
                  <a:srgbClr val="29261B"/>
                </a:solidFill>
                <a:effectLst/>
                <a:latin typeface="__tiempos_b6f14e"/>
              </a:rPr>
              <a:t>A Good Conscience?</a:t>
            </a:r>
            <a:endParaRPr lang="en-US" sz="2000" b="0" i="0" u="sng" dirty="0">
              <a:solidFill>
                <a:srgbClr val="29261B"/>
              </a:solidFill>
              <a:effectLst/>
              <a:latin typeface="__tiempos_b6f14e"/>
            </a:endParaRPr>
          </a:p>
        </p:txBody>
      </p:sp>
      <p:sp>
        <p:nvSpPr>
          <p:cNvPr id="5" name="Rectangle 2">
            <a:extLst>
              <a:ext uri="{FF2B5EF4-FFF2-40B4-BE49-F238E27FC236}">
                <a16:creationId xmlns:a16="http://schemas.microsoft.com/office/drawing/2014/main" id="{43D6FFF3-48C9-F640-0ADB-CA3DF75175BE}"/>
              </a:ext>
            </a:extLst>
          </p:cNvPr>
          <p:cNvSpPr>
            <a:spLocks noChangeArrowheads="1"/>
          </p:cNvSpPr>
          <p:nvPr/>
        </p:nvSpPr>
        <p:spPr bwMode="auto">
          <a:xfrm>
            <a:off x="0" y="692048"/>
            <a:ext cx="91440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Obedience to God:</a:t>
            </a:r>
            <a:br>
              <a:rPr kumimoji="0" lang="en-US" altLang="en-US" sz="2000" i="0" u="none" strike="noStrike" cap="none" normalizeH="0" baseline="0" dirty="0">
                <a:ln>
                  <a:noFill/>
                </a:ln>
                <a:solidFill>
                  <a:schemeClr val="tx1"/>
                </a:solidFill>
                <a:effectLst/>
                <a:latin typeface="Arial" panose="020B0604020202020204" pitchFamily="34" charset="0"/>
              </a:rPr>
            </a:br>
            <a:r>
              <a:rPr kumimoji="0" lang="en-US" altLang="en-US" sz="2000" i="0" u="none" strike="noStrike" cap="none" normalizeH="0" baseline="0" dirty="0">
                <a:ln>
                  <a:noFill/>
                </a:ln>
                <a:solidFill>
                  <a:schemeClr val="tx1"/>
                </a:solidFill>
                <a:effectLst/>
                <a:latin typeface="Arial" panose="020B0604020202020204" pitchFamily="34" charset="0"/>
              </a:rPr>
              <a:t>…</a:t>
            </a:r>
            <a:r>
              <a:rPr kumimoji="0" lang="en-US" altLang="en-US" sz="2000" b="1" i="0" u="none" strike="noStrike" cap="none" normalizeH="0" baseline="0" dirty="0">
                <a:ln>
                  <a:noFill/>
                </a:ln>
                <a:solidFill>
                  <a:schemeClr val="tx1"/>
                </a:solidFill>
                <a:effectLst/>
                <a:latin typeface="Arial" panose="020B0604020202020204" pitchFamily="34" charset="0"/>
              </a:rPr>
              <a:t>a person is actively seeking to follow God's commands and principles as outlined in Scripture</a:t>
            </a:r>
            <a:r>
              <a:rPr kumimoji="0" lang="en-US" altLang="en-US" sz="2000" i="0" u="none" strike="noStrike" cap="none" normalizeH="0" baseline="0" dirty="0">
                <a:ln>
                  <a:noFill/>
                </a:ln>
                <a:solidFill>
                  <a:schemeClr val="tx1"/>
                </a:solidFill>
                <a:effectLst/>
                <a:latin typeface="Arial" panose="020B0604020202020204" pitchFamily="34" charset="0"/>
              </a:rPr>
              <a:t>.</a:t>
            </a:r>
            <a:br>
              <a:rPr kumimoji="0" lang="en-US" altLang="en-US" sz="2000" i="0" u="none" strike="noStrike" cap="none" normalizeH="0" baseline="0" dirty="0">
                <a:ln>
                  <a:noFill/>
                </a:ln>
                <a:solidFill>
                  <a:schemeClr val="tx1"/>
                </a:solidFill>
                <a:effectLst/>
                <a:latin typeface="Arial" panose="020B0604020202020204" pitchFamily="34" charset="0"/>
              </a:rPr>
            </a:br>
            <a:endParaRPr kumimoji="0" lang="en-US" altLang="en-US" sz="20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Absence of guilt or shame:</a:t>
            </a:r>
            <a:br>
              <a:rPr lang="en-US" altLang="en-US" sz="2000" dirty="0">
                <a:solidFill>
                  <a:schemeClr val="tx1"/>
                </a:solidFill>
                <a:latin typeface="Arial" panose="020B0604020202020204" pitchFamily="34" charset="0"/>
              </a:rPr>
            </a:br>
            <a:r>
              <a:rPr lang="en-US" altLang="en-US" sz="2000" dirty="0">
                <a:solidFill>
                  <a:schemeClr val="tx1"/>
                </a:solidFill>
                <a:latin typeface="Arial" panose="020B0604020202020204" pitchFamily="34" charset="0"/>
              </a:rPr>
              <a:t>A good conscience unburdens you</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a:ln>
                  <a:noFill/>
                </a:ln>
                <a:solidFill>
                  <a:schemeClr val="tx1"/>
                </a:solidFill>
                <a:effectLst/>
                <a:latin typeface="Arial" panose="020B0604020202020204" pitchFamily="34" charset="0"/>
              </a:rPr>
              <a:t>from</a:t>
            </a:r>
            <a:r>
              <a:rPr kumimoji="0" lang="en-US" altLang="en-US" sz="2000" b="1" i="0" u="none" strike="noStrike" cap="none" normalizeH="0" baseline="0" dirty="0">
                <a:ln>
                  <a:noFill/>
                </a:ln>
                <a:solidFill>
                  <a:schemeClr val="tx1"/>
                </a:solidFill>
                <a:effectLst/>
                <a:latin typeface="Arial" panose="020B0604020202020204" pitchFamily="34" charset="0"/>
              </a:rPr>
              <a:t> a sense of guilt or shame for wrongdoing. </a:t>
            </a:r>
            <a:r>
              <a:rPr kumimoji="0" lang="en-US" altLang="en-US" sz="2000" i="0" u="none" strike="noStrike" cap="none" normalizeH="0" baseline="0" dirty="0">
                <a:ln>
                  <a:noFill/>
                </a:ln>
                <a:solidFill>
                  <a:schemeClr val="tx1"/>
                </a:solidFill>
                <a:effectLst/>
                <a:latin typeface="Arial" panose="020B0604020202020204" pitchFamily="34" charset="0"/>
              </a:rPr>
              <a:t>They have a clear sense of being in right standing with God and others.</a:t>
            </a:r>
            <a:br>
              <a:rPr kumimoji="0" lang="en-US" altLang="en-US" sz="2000" i="0" u="none" strike="noStrike" cap="none" normalizeH="0" baseline="0" dirty="0">
                <a:ln>
                  <a:noFill/>
                </a:ln>
                <a:solidFill>
                  <a:schemeClr val="tx1"/>
                </a:solidFill>
                <a:effectLst/>
                <a:latin typeface="Arial" panose="020B0604020202020204" pitchFamily="34" charset="0"/>
              </a:rPr>
            </a:br>
            <a:endParaRPr kumimoji="0" lang="en-US" altLang="en-US" sz="20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Sensitivity to the Holy Ghost: </a:t>
            </a:r>
            <a:br>
              <a:rPr kumimoji="0" lang="en-US" altLang="en-US" sz="2000" i="0" u="none" strike="noStrike" cap="none" normalizeH="0" baseline="0" dirty="0">
                <a:ln>
                  <a:noFill/>
                </a:ln>
                <a:solidFill>
                  <a:schemeClr val="tx1"/>
                </a:solidFill>
                <a:effectLst/>
                <a:latin typeface="Arial" panose="020B0604020202020204" pitchFamily="34" charset="0"/>
              </a:rPr>
            </a:br>
            <a:r>
              <a:rPr kumimoji="0" lang="en-US" altLang="en-US" sz="2000" i="0" u="none" strike="noStrike" cap="none" normalizeH="0" baseline="0" dirty="0">
                <a:ln>
                  <a:noFill/>
                </a:ln>
                <a:solidFill>
                  <a:schemeClr val="tx1"/>
                </a:solidFill>
                <a:effectLst/>
                <a:latin typeface="Arial" panose="020B0604020202020204" pitchFamily="34" charset="0"/>
              </a:rPr>
              <a:t>A good conscience </a:t>
            </a:r>
            <a:r>
              <a:rPr kumimoji="0" lang="en-US" altLang="en-US" sz="2000" b="1" i="0" u="none" strike="noStrike" cap="none" normalizeH="0" baseline="0" dirty="0">
                <a:ln>
                  <a:noFill/>
                </a:ln>
                <a:solidFill>
                  <a:schemeClr val="tx1"/>
                </a:solidFill>
                <a:effectLst/>
                <a:latin typeface="Arial" panose="020B0604020202020204" pitchFamily="34" charset="0"/>
              </a:rPr>
              <a:t>is maintained by being responsive to the </a:t>
            </a:r>
            <a:r>
              <a:rPr kumimoji="0" lang="en-US" altLang="en-US" sz="2000" b="1" i="0" u="none" strike="noStrike" cap="none" normalizeH="0" baseline="0" dirty="0">
                <a:ln>
                  <a:noFill/>
                </a:ln>
                <a:solidFill>
                  <a:schemeClr val="tx1"/>
                </a:solidFill>
                <a:effectLst/>
                <a:highlight>
                  <a:srgbClr val="FFFF00"/>
                </a:highlight>
                <a:latin typeface="Arial" panose="020B0604020202020204" pitchFamily="34" charset="0"/>
              </a:rPr>
              <a:t>guidance and conviction of the Holy Ghost</a:t>
            </a:r>
            <a:r>
              <a:rPr kumimoji="0" lang="en-US" altLang="en-US" sz="2000" i="0" u="none" strike="noStrike" cap="none" normalizeH="0" baseline="0" dirty="0">
                <a:ln>
                  <a:noFill/>
                </a:ln>
                <a:solidFill>
                  <a:schemeClr val="tx1"/>
                </a:solidFill>
                <a:effectLst/>
                <a:latin typeface="Arial" panose="020B0604020202020204" pitchFamily="34" charset="0"/>
              </a:rPr>
              <a:t>, which discerns right from wrong and prompts believers to live in accordance with God's will.</a:t>
            </a:r>
          </a:p>
        </p:txBody>
      </p:sp>
    </p:spTree>
    <p:extLst>
      <p:ext uri="{BB962C8B-B14F-4D97-AF65-F5344CB8AC3E}">
        <p14:creationId xmlns:p14="http://schemas.microsoft.com/office/powerpoint/2010/main" val="56112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00110"/>
          </a:xfrm>
          <a:prstGeom prst="rect">
            <a:avLst/>
          </a:prstGeom>
          <a:solidFill>
            <a:schemeClr val="accent6">
              <a:lumMod val="20000"/>
              <a:lumOff val="80000"/>
            </a:schemeClr>
          </a:solidFill>
        </p:spPr>
        <p:txBody>
          <a:bodyPr wrap="square" rtlCol="0">
            <a:spAutoFit/>
          </a:bodyPr>
          <a:lstStyle/>
          <a:p>
            <a:r>
              <a:rPr lang="en-US" sz="2000" b="1" i="0" dirty="0">
                <a:solidFill>
                  <a:srgbClr val="29261B"/>
                </a:solidFill>
                <a:effectLst/>
                <a:latin typeface="__tiempos_b6f14e"/>
              </a:rPr>
              <a:t>What are some signs of </a:t>
            </a:r>
            <a:r>
              <a:rPr lang="en-US" sz="2000" b="1" i="0" u="sng" dirty="0">
                <a:solidFill>
                  <a:srgbClr val="29261B"/>
                </a:solidFill>
                <a:effectLst/>
                <a:latin typeface="__tiempos_b6f14e"/>
              </a:rPr>
              <a:t>A Good Conscience?</a:t>
            </a:r>
            <a:endParaRPr lang="en-US" sz="2000" b="0" i="0" u="sng" dirty="0">
              <a:solidFill>
                <a:srgbClr val="29261B"/>
              </a:solidFill>
              <a:effectLst/>
              <a:latin typeface="__tiempos_b6f14e"/>
            </a:endParaRPr>
          </a:p>
        </p:txBody>
      </p:sp>
      <p:sp>
        <p:nvSpPr>
          <p:cNvPr id="5" name="Rectangle 2">
            <a:extLst>
              <a:ext uri="{FF2B5EF4-FFF2-40B4-BE49-F238E27FC236}">
                <a16:creationId xmlns:a16="http://schemas.microsoft.com/office/drawing/2014/main" id="{43D6FFF3-48C9-F640-0ADB-CA3DF75175BE}"/>
              </a:ext>
            </a:extLst>
          </p:cNvPr>
          <p:cNvSpPr>
            <a:spLocks noChangeArrowheads="1"/>
          </p:cNvSpPr>
          <p:nvPr/>
        </p:nvSpPr>
        <p:spPr bwMode="auto">
          <a:xfrm>
            <a:off x="79828" y="753602"/>
            <a:ext cx="887088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61-0108  REVELATION.CHAPTER.FOUR.3_  JEFFERSONVILLE.IN  ROJC 645-716  SUNDAY_</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Some people say, </a:t>
            </a:r>
            <a:r>
              <a:rPr kumimoji="0" lang="en-US" altLang="en-US" sz="1800" i="0" u="none" strike="noStrike" cap="none" normalizeH="0" baseline="0" dirty="0">
                <a:ln>
                  <a:noFill/>
                </a:ln>
                <a:solidFill>
                  <a:schemeClr val="tx1"/>
                </a:solidFill>
                <a:effectLst/>
                <a:highlight>
                  <a:srgbClr val="FFFF00"/>
                </a:highlight>
                <a:latin typeface="Arial" panose="020B0604020202020204" pitchFamily="34" charset="0"/>
              </a:rPr>
              <a:t>"It don't condemn me to</a:t>
            </a:r>
            <a:r>
              <a:rPr kumimoji="0" lang="en-US" altLang="en-US" sz="1800" i="0" u="none" strike="noStrike" cap="none" normalizeH="0" baseline="0" dirty="0">
                <a:ln>
                  <a:noFill/>
                </a:ln>
                <a:solidFill>
                  <a:schemeClr val="tx1"/>
                </a:solidFill>
                <a:effectLst/>
                <a:latin typeface="Arial" panose="020B0604020202020204" pitchFamily="34" charset="0"/>
              </a:rPr>
              <a:t>--to wear short hair," the women. "</a:t>
            </a:r>
            <a:r>
              <a:rPr kumimoji="0" lang="en-US" altLang="en-US" sz="1800" i="0" u="none" strike="noStrike" cap="none" normalizeH="0" baseline="0" dirty="0">
                <a:ln>
                  <a:noFill/>
                </a:ln>
                <a:solidFill>
                  <a:schemeClr val="tx1"/>
                </a:solidFill>
                <a:effectLst/>
                <a:highlight>
                  <a:srgbClr val="FFFF00"/>
                </a:highlight>
                <a:latin typeface="Arial" panose="020B0604020202020204" pitchFamily="34" charset="0"/>
              </a:rPr>
              <a:t>It don't condemn me to wear manicure or makeups, or whatever it is. </a:t>
            </a:r>
            <a:r>
              <a:rPr kumimoji="0" lang="en-US" altLang="en-US" sz="1800" i="0" u="none" strike="noStrike" cap="none" normalizeH="0" baseline="0" dirty="0">
                <a:ln>
                  <a:noFill/>
                </a:ln>
                <a:solidFill>
                  <a:schemeClr val="tx1"/>
                </a:solidFill>
                <a:effectLst/>
                <a:latin typeface="Arial" panose="020B0604020202020204" pitchFamily="34" charset="0"/>
              </a:rPr>
              <a:t>It don't condemn me to go to dances. It don't condemn me to tell a little white lie. It don't condemn me to play bridge in my bridge party." You know why? You </a:t>
            </a:r>
            <a:r>
              <a:rPr kumimoji="0" lang="en-US" altLang="en-US" sz="1800" i="0" u="none" strike="noStrike" cap="none" normalizeH="0" baseline="0" dirty="0" err="1">
                <a:ln>
                  <a:noFill/>
                </a:ln>
                <a:solidFill>
                  <a:schemeClr val="tx1"/>
                </a:solidFill>
                <a:effectLst/>
                <a:latin typeface="Arial" panose="020B0604020202020204" pitchFamily="34" charset="0"/>
              </a:rPr>
              <a:t>ain't</a:t>
            </a:r>
            <a:r>
              <a:rPr kumimoji="0" lang="en-US" altLang="en-US" sz="1800" i="0" u="none" strike="noStrike" cap="none" normalizeH="0" baseline="0" dirty="0">
                <a:ln>
                  <a:noFill/>
                </a:ln>
                <a:solidFill>
                  <a:schemeClr val="tx1"/>
                </a:solidFill>
                <a:effectLst/>
                <a:latin typeface="Arial" panose="020B0604020202020204" pitchFamily="34" charset="0"/>
              </a:rPr>
              <a:t> got nothing to condemn. "That don't hurt my conscience." You got no more conscience than a snake has hips. So you just... You </a:t>
            </a:r>
            <a:r>
              <a:rPr kumimoji="0" lang="en-US" altLang="en-US" sz="1800" i="0" u="none" strike="noStrike" cap="none" normalizeH="0" baseline="0" dirty="0" err="1">
                <a:ln>
                  <a:noFill/>
                </a:ln>
                <a:solidFill>
                  <a:schemeClr val="tx1"/>
                </a:solidFill>
                <a:effectLst/>
                <a:latin typeface="Arial" panose="020B0604020202020204" pitchFamily="34" charset="0"/>
              </a:rPr>
              <a:t>ain't</a:t>
            </a:r>
            <a:r>
              <a:rPr kumimoji="0" lang="en-US" altLang="en-US" sz="1800" i="0" u="none" strike="noStrike" cap="none" normalizeH="0" baseline="0" dirty="0">
                <a:ln>
                  <a:noFill/>
                </a:ln>
                <a:solidFill>
                  <a:schemeClr val="tx1"/>
                </a:solidFill>
                <a:effectLst/>
                <a:latin typeface="Arial" panose="020B0604020202020204" pitchFamily="34" charset="0"/>
              </a:rPr>
              <a:t> got no conscience, there </a:t>
            </a:r>
            <a:r>
              <a:rPr kumimoji="0" lang="en-US" altLang="en-US" sz="1800" i="0" u="none" strike="noStrike" cap="none" normalizeH="0" baseline="0" dirty="0" err="1">
                <a:ln>
                  <a:noFill/>
                </a:ln>
                <a:solidFill>
                  <a:schemeClr val="tx1"/>
                </a:solidFill>
                <a:effectLst/>
                <a:latin typeface="Arial" panose="020B0604020202020204" pitchFamily="34" charset="0"/>
              </a:rPr>
              <a:t>ain't</a:t>
            </a:r>
            <a:r>
              <a:rPr kumimoji="0" lang="en-US" altLang="en-US" sz="1800" i="0" u="none" strike="noStrike" cap="none" normalizeH="0" baseline="0" dirty="0">
                <a:ln>
                  <a:noFill/>
                </a:ln>
                <a:solidFill>
                  <a:schemeClr val="tx1"/>
                </a:solidFill>
                <a:effectLst/>
                <a:latin typeface="Arial" panose="020B0604020202020204" pitchFamily="34" charset="0"/>
              </a:rPr>
              <a:t> nothing there to hurt you. You're of the world!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But I challenge you to let Jesus Christ come in here and try to do it one time! </a:t>
            </a:r>
            <a:r>
              <a:rPr kumimoji="0" lang="en-US" altLang="en-US" sz="1800" i="0" u="none" strike="noStrike" cap="none" normalizeH="0" baseline="0" dirty="0">
                <a:ln>
                  <a:noFill/>
                </a:ln>
                <a:solidFill>
                  <a:schemeClr val="tx1"/>
                </a:solidFill>
                <a:effectLst/>
                <a:latin typeface="Arial" panose="020B0604020202020204" pitchFamily="34" charset="0"/>
              </a:rPr>
              <a:t>Brother, </a:t>
            </a:r>
            <a:r>
              <a:rPr kumimoji="0" lang="en-US" altLang="en-US" sz="1800" b="1" i="0" u="none" strike="noStrike" cap="none" normalizeH="0" baseline="0" dirty="0">
                <a:ln>
                  <a:noFill/>
                </a:ln>
                <a:solidFill>
                  <a:schemeClr val="tx1"/>
                </a:solidFill>
                <a:effectLst/>
                <a:latin typeface="Arial" panose="020B0604020202020204" pitchFamily="34" charset="0"/>
              </a:rPr>
              <a:t>you'll be so condemned you'll back off and shake your head from that thing just as certain as I'm standing here, </a:t>
            </a:r>
            <a:r>
              <a:rPr kumimoji="0" lang="en-US" altLang="en-US" sz="1800" b="1" i="0" u="none" strike="noStrike" cap="none" normalizeH="0" baseline="0" dirty="0" err="1">
                <a:ln>
                  <a:noFill/>
                </a:ln>
                <a:solidFill>
                  <a:schemeClr val="tx1"/>
                </a:solidFill>
                <a:effectLst/>
                <a:latin typeface="Arial" panose="020B0604020202020204" pitchFamily="34" charset="0"/>
              </a:rPr>
              <a:t>'cause</a:t>
            </a:r>
            <a:r>
              <a:rPr kumimoji="0" lang="en-US" altLang="en-US" sz="1800" b="1" i="0" u="none" strike="noStrike" cap="none" normalizeH="0" baseline="0" dirty="0">
                <a:ln>
                  <a:noFill/>
                </a:ln>
                <a:solidFill>
                  <a:schemeClr val="tx1"/>
                </a:solidFill>
                <a:effectLst/>
                <a:latin typeface="Arial" panose="020B0604020202020204" pitchFamily="34" charset="0"/>
              </a:rPr>
              <a:t> He's holy</a:t>
            </a:r>
            <a:r>
              <a:rPr kumimoji="0" lang="en-US" altLang="en-US" sz="1800" i="0" u="none" strike="noStrike" cap="none" normalizeH="0" baseline="0" dirty="0">
                <a:ln>
                  <a:noFill/>
                </a:ln>
                <a:solidFill>
                  <a:schemeClr val="tx1"/>
                </a:solidFill>
                <a:effectLst/>
                <a:latin typeface="Arial" panose="020B0604020202020204" pitchFamily="34" charset="0"/>
              </a:rPr>
              <a:t>. Listen, I'm quoting the Scripture, "If you love them things that's the world, things of the world, it's because the love of God is not even in you."</a:t>
            </a:r>
          </a:p>
        </p:txBody>
      </p:sp>
    </p:spTree>
    <p:extLst>
      <p:ext uri="{BB962C8B-B14F-4D97-AF65-F5344CB8AC3E}">
        <p14:creationId xmlns:p14="http://schemas.microsoft.com/office/powerpoint/2010/main" val="336223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00110"/>
          </a:xfrm>
          <a:prstGeom prst="rect">
            <a:avLst/>
          </a:prstGeom>
          <a:solidFill>
            <a:schemeClr val="accent6">
              <a:lumMod val="20000"/>
              <a:lumOff val="80000"/>
            </a:schemeClr>
          </a:solidFill>
        </p:spPr>
        <p:txBody>
          <a:bodyPr wrap="square" rtlCol="0">
            <a:spAutoFit/>
          </a:bodyPr>
          <a:lstStyle/>
          <a:p>
            <a:r>
              <a:rPr lang="en-US" sz="2000" b="1" i="0" dirty="0">
                <a:solidFill>
                  <a:srgbClr val="29261B"/>
                </a:solidFill>
                <a:effectLst/>
                <a:latin typeface="__tiempos_b6f14e"/>
              </a:rPr>
              <a:t>What are some signs of </a:t>
            </a:r>
            <a:r>
              <a:rPr lang="en-US" sz="2000" b="1" i="0" u="sng" dirty="0">
                <a:solidFill>
                  <a:srgbClr val="29261B"/>
                </a:solidFill>
                <a:effectLst/>
                <a:latin typeface="__tiempos_b6f14e"/>
              </a:rPr>
              <a:t>A Good Conscience?</a:t>
            </a:r>
            <a:endParaRPr lang="en-US" sz="2000" b="0" i="0" u="sng" dirty="0">
              <a:solidFill>
                <a:srgbClr val="29261B"/>
              </a:solidFill>
              <a:effectLst/>
              <a:latin typeface="__tiempos_b6f14e"/>
            </a:endParaRPr>
          </a:p>
        </p:txBody>
      </p:sp>
      <p:sp>
        <p:nvSpPr>
          <p:cNvPr id="5" name="Rectangle 2">
            <a:extLst>
              <a:ext uri="{FF2B5EF4-FFF2-40B4-BE49-F238E27FC236}">
                <a16:creationId xmlns:a16="http://schemas.microsoft.com/office/drawing/2014/main" id="{43D6FFF3-48C9-F640-0ADB-CA3DF75175BE}"/>
              </a:ext>
            </a:extLst>
          </p:cNvPr>
          <p:cNvSpPr>
            <a:spLocks noChangeArrowheads="1"/>
          </p:cNvSpPr>
          <p:nvPr/>
        </p:nvSpPr>
        <p:spPr bwMode="auto">
          <a:xfrm>
            <a:off x="79828" y="830546"/>
            <a:ext cx="8870884"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Arial" panose="020B0604020202020204" pitchFamily="34" charset="0"/>
              </a:rPr>
              <a:t>59-0628E  QUESTIONS.AND.ANSWERS_  JEFFERSONVILLE.IN  COD  SUNDAY_</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…say, "Well, I believe on the Lord, I don't have--</a:t>
            </a:r>
            <a:r>
              <a:rPr kumimoji="0" lang="en-US" altLang="en-US" sz="2800" i="0" u="none" strike="noStrike" cap="none" normalizeH="0" baseline="0" dirty="0">
                <a:ln>
                  <a:noFill/>
                </a:ln>
                <a:solidFill>
                  <a:schemeClr val="tx1"/>
                </a:solidFill>
                <a:effectLst/>
                <a:highlight>
                  <a:srgbClr val="FFFF00"/>
                </a:highlight>
                <a:latin typeface="Arial" panose="020B0604020202020204" pitchFamily="34" charset="0"/>
              </a:rPr>
              <a:t>don't condemn my conscience."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No wonder, you haven't got nothing to condemn.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They say, "Well, dancing don't hurt me. Drinking a little sociable drink wouldn't hurt me."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Because </a:t>
            </a:r>
            <a:r>
              <a:rPr kumimoji="0" lang="en-US" altLang="en-US" sz="2800" b="1" i="0" u="none" strike="noStrike" cap="none" normalizeH="0" baseline="0" dirty="0">
                <a:ln>
                  <a:noFill/>
                </a:ln>
                <a:solidFill>
                  <a:schemeClr val="tx1"/>
                </a:solidFill>
                <a:effectLst/>
                <a:highlight>
                  <a:srgbClr val="FFFF00"/>
                </a:highlight>
                <a:latin typeface="Arial" panose="020B0604020202020204" pitchFamily="34" charset="0"/>
              </a:rPr>
              <a:t>there's nothing in there to hurt. </a:t>
            </a:r>
            <a:r>
              <a:rPr kumimoji="0" lang="en-US" altLang="en-US" sz="2800" i="0" u="none" strike="noStrike" cap="none" normalizeH="0" baseline="0" dirty="0">
                <a:ln>
                  <a:noFill/>
                </a:ln>
                <a:solidFill>
                  <a:schemeClr val="tx1"/>
                </a:solidFill>
                <a:effectLst/>
                <a:latin typeface="Arial" panose="020B0604020202020204" pitchFamily="34" charset="0"/>
              </a:rPr>
              <a:t>"Telling dirty jokes wouldn't bother me." Because why? There's nothing in there it'll hurt.</a:t>
            </a:r>
          </a:p>
        </p:txBody>
      </p:sp>
    </p:spTree>
    <p:extLst>
      <p:ext uri="{BB962C8B-B14F-4D97-AF65-F5344CB8AC3E}">
        <p14:creationId xmlns:p14="http://schemas.microsoft.com/office/powerpoint/2010/main" val="108257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00110"/>
          </a:xfrm>
          <a:prstGeom prst="rect">
            <a:avLst/>
          </a:prstGeom>
          <a:solidFill>
            <a:schemeClr val="accent6">
              <a:lumMod val="20000"/>
              <a:lumOff val="80000"/>
            </a:schemeClr>
          </a:solidFill>
        </p:spPr>
        <p:txBody>
          <a:bodyPr wrap="square" rtlCol="0">
            <a:spAutoFit/>
          </a:bodyPr>
          <a:lstStyle/>
          <a:p>
            <a:r>
              <a:rPr lang="en-US" sz="2000" b="1" i="0" dirty="0">
                <a:solidFill>
                  <a:srgbClr val="29261B"/>
                </a:solidFill>
                <a:effectLst/>
                <a:latin typeface="__tiempos_b6f14e"/>
              </a:rPr>
              <a:t>What are some signs of </a:t>
            </a:r>
            <a:r>
              <a:rPr lang="en-US" sz="2000" b="1" i="0" u="sng" dirty="0">
                <a:solidFill>
                  <a:srgbClr val="29261B"/>
                </a:solidFill>
                <a:effectLst/>
                <a:latin typeface="__tiempos_b6f14e"/>
              </a:rPr>
              <a:t>A Good Conscience?</a:t>
            </a:r>
            <a:endParaRPr lang="en-US" sz="2000" b="0" i="0" u="sng" dirty="0">
              <a:solidFill>
                <a:srgbClr val="29261B"/>
              </a:solidFill>
              <a:effectLst/>
              <a:latin typeface="__tiempos_b6f14e"/>
            </a:endParaRPr>
          </a:p>
        </p:txBody>
      </p:sp>
      <p:sp>
        <p:nvSpPr>
          <p:cNvPr id="5" name="Rectangle 2">
            <a:extLst>
              <a:ext uri="{FF2B5EF4-FFF2-40B4-BE49-F238E27FC236}">
                <a16:creationId xmlns:a16="http://schemas.microsoft.com/office/drawing/2014/main" id="{43D6FFF3-48C9-F640-0ADB-CA3DF75175BE}"/>
              </a:ext>
            </a:extLst>
          </p:cNvPr>
          <p:cNvSpPr>
            <a:spLocks noChangeArrowheads="1"/>
          </p:cNvSpPr>
          <p:nvPr/>
        </p:nvSpPr>
        <p:spPr bwMode="auto">
          <a:xfrm>
            <a:off x="79828" y="601035"/>
            <a:ext cx="887088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Arial" panose="020B0604020202020204" pitchFamily="34" charset="0"/>
              </a:rPr>
              <a:t>54-0103E  QUESTIONS.AND.ANSWERS.2_  JEFFERSONVILLE.IN  COD  SUNDAY_</a:t>
            </a:r>
          </a:p>
          <a:p>
            <a:pPr marR="0" lvl="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Arial" panose="020B0604020202020204" pitchFamily="34" charset="0"/>
              </a:rPr>
              <a:t>«  21       †        Someone said not long ago, said, "Why, Brother Branham, we don't need anybody to teach us. When the Holy Ghost comes, we don't need anybody to teach." Said, "The Bible says you do not--not need teaching."</a:t>
            </a:r>
          </a:p>
          <a:p>
            <a:pPr marR="0" lvl="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Arial" panose="020B0604020202020204" pitchFamily="34" charset="0"/>
              </a:rPr>
              <a:t>I said, "Then why did the same Holy Spirit set in the church teachers?" See, see? He set the church in order. He was. We got to have teachers. That's right.</a:t>
            </a:r>
          </a:p>
          <a:p>
            <a:pPr marR="0" lvl="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But you oughtn't to have anyone... Don't have to teach you </a:t>
            </a:r>
            <a:r>
              <a:rPr kumimoji="0" lang="en-US" altLang="en-US" sz="1800" i="0" u="none" strike="noStrike" cap="none" normalizeH="0" baseline="0" dirty="0">
                <a:ln>
                  <a:noFill/>
                </a:ln>
                <a:solidFill>
                  <a:schemeClr val="tx1"/>
                </a:solidFill>
                <a:effectLst/>
                <a:latin typeface="Arial" panose="020B0604020202020204" pitchFamily="34" charset="0"/>
              </a:rPr>
              <a:t>saying, "Thou shalt not commit adultery; thou shalt not </a:t>
            </a:r>
            <a:r>
              <a:rPr kumimoji="0" lang="en-US" altLang="en-US" sz="1800" i="0" u="none" strike="noStrike" cap="none" normalizeH="0" baseline="0" dirty="0" err="1">
                <a:ln>
                  <a:noFill/>
                </a:ln>
                <a:solidFill>
                  <a:schemeClr val="tx1"/>
                </a:solidFill>
                <a:effectLst/>
                <a:latin typeface="Arial" panose="020B0604020202020204" pitchFamily="34" charset="0"/>
              </a:rPr>
              <a:t>sware</a:t>
            </a:r>
            <a:r>
              <a:rPr kumimoji="0" lang="en-US" altLang="en-US" sz="1800" i="0" u="none" strike="noStrike" cap="none" normalizeH="0" baseline="0" dirty="0">
                <a:ln>
                  <a:noFill/>
                </a:ln>
                <a:solidFill>
                  <a:schemeClr val="tx1"/>
                </a:solidFill>
                <a:effectLst/>
                <a:latin typeface="Arial" panose="020B0604020202020204" pitchFamily="34" charset="0"/>
              </a:rPr>
              <a:t>, and take..." </a:t>
            </a:r>
            <a:r>
              <a:rPr kumimoji="0" lang="en-US" altLang="en-US" sz="1800" i="0" u="none" strike="noStrike" cap="none" normalizeH="0" baseline="0" dirty="0">
                <a:ln>
                  <a:noFill/>
                </a:ln>
                <a:solidFill>
                  <a:schemeClr val="tx1"/>
                </a:solidFill>
                <a:effectLst/>
                <a:highlight>
                  <a:srgbClr val="FFFF00"/>
                </a:highlight>
                <a:latin typeface="Arial" panose="020B0604020202020204" pitchFamily="34" charset="0"/>
              </a:rPr>
              <a:t>You already know that. Your very conscience of the Holy Spirit tells you it's wrong to do that.</a:t>
            </a:r>
          </a:p>
          <a:p>
            <a:pPr marR="0" lvl="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Arial" panose="020B0604020202020204" pitchFamily="34" charset="0"/>
              </a:rPr>
              <a:t>But now, as far as Scriptural teaching, it takes a Holy Ghost anointed. That's right. And God has set the church in order by apostles and prophets, and gifts of healing, and miracles, and so forth. He set the church in order and put the teachers and so forth in there to guide and direct His church. And this morning, we--as we said, Jesus over the earth as His Body... And just as His body moves, it's just like a shadow reflecting to the earth. It'll move with it.</a:t>
            </a:r>
          </a:p>
        </p:txBody>
      </p:sp>
    </p:spTree>
    <p:extLst>
      <p:ext uri="{BB962C8B-B14F-4D97-AF65-F5344CB8AC3E}">
        <p14:creationId xmlns:p14="http://schemas.microsoft.com/office/powerpoint/2010/main" val="382660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3E578-73AD-448F-5175-4078D89EBACB}"/>
              </a:ext>
            </a:extLst>
          </p:cNvPr>
          <p:cNvPicPr>
            <a:picLocks noChangeAspect="1"/>
          </p:cNvPicPr>
          <p:nvPr/>
        </p:nvPicPr>
        <p:blipFill>
          <a:blip r:embed="rId2"/>
          <a:stretch>
            <a:fillRect/>
          </a:stretch>
        </p:blipFill>
        <p:spPr>
          <a:xfrm>
            <a:off x="2000250" y="0"/>
            <a:ext cx="5143500" cy="5143500"/>
          </a:xfrm>
          <a:prstGeom prst="rect">
            <a:avLst/>
          </a:prstGeom>
        </p:spPr>
      </p:pic>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61665"/>
          </a:xfrm>
          <a:prstGeom prst="rect">
            <a:avLst/>
          </a:prstGeom>
          <a:solidFill>
            <a:schemeClr val="accent6">
              <a:lumMod val="20000"/>
              <a:lumOff val="80000"/>
            </a:schemeClr>
          </a:solidFill>
        </p:spPr>
        <p:txBody>
          <a:bodyPr wrap="square" rtlCol="0">
            <a:spAutoFit/>
          </a:bodyPr>
          <a:lstStyle/>
          <a:p>
            <a:r>
              <a:rPr lang="en-US" sz="2400" b="1" i="0" dirty="0">
                <a:solidFill>
                  <a:srgbClr val="29261B"/>
                </a:solidFill>
                <a:effectLst/>
                <a:latin typeface="__tiempos_b6f14e"/>
              </a:rPr>
              <a:t>What is </a:t>
            </a:r>
            <a:r>
              <a:rPr lang="en-US" sz="2400" b="1" i="0" u="sng" dirty="0">
                <a:solidFill>
                  <a:srgbClr val="29261B"/>
                </a:solidFill>
                <a:effectLst/>
                <a:latin typeface="__tiempos_b6f14e"/>
              </a:rPr>
              <a:t>A Good Conscience?</a:t>
            </a:r>
            <a:endParaRPr lang="en-US" sz="2400" b="0" i="0" u="sng" dirty="0">
              <a:solidFill>
                <a:srgbClr val="29261B"/>
              </a:solidFill>
              <a:effectLst/>
              <a:latin typeface="__tiempos_b6f14e"/>
            </a:endParaRPr>
          </a:p>
        </p:txBody>
      </p:sp>
    </p:spTree>
    <p:extLst>
      <p:ext uri="{BB962C8B-B14F-4D97-AF65-F5344CB8AC3E}">
        <p14:creationId xmlns:p14="http://schemas.microsoft.com/office/powerpoint/2010/main" val="2023099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00110"/>
          </a:xfrm>
          <a:prstGeom prst="rect">
            <a:avLst/>
          </a:prstGeom>
          <a:solidFill>
            <a:schemeClr val="accent6">
              <a:lumMod val="20000"/>
              <a:lumOff val="80000"/>
            </a:schemeClr>
          </a:solidFill>
        </p:spPr>
        <p:txBody>
          <a:bodyPr wrap="square" rtlCol="0">
            <a:spAutoFit/>
          </a:bodyPr>
          <a:lstStyle/>
          <a:p>
            <a:r>
              <a:rPr lang="en-US" sz="2000" b="1" i="0" dirty="0">
                <a:solidFill>
                  <a:srgbClr val="29261B"/>
                </a:solidFill>
                <a:effectLst/>
                <a:latin typeface="__tiempos_b6f14e"/>
              </a:rPr>
              <a:t>What are some signs of </a:t>
            </a:r>
            <a:r>
              <a:rPr lang="en-US" sz="2000" b="1" i="0" u="sng" dirty="0">
                <a:solidFill>
                  <a:srgbClr val="29261B"/>
                </a:solidFill>
                <a:effectLst/>
                <a:latin typeface="__tiempos_b6f14e"/>
              </a:rPr>
              <a:t>A Good Conscience?</a:t>
            </a:r>
            <a:endParaRPr lang="en-US" sz="2000" b="0" i="0" u="sng" dirty="0">
              <a:solidFill>
                <a:srgbClr val="29261B"/>
              </a:solidFill>
              <a:effectLst/>
              <a:latin typeface="__tiempos_b6f14e"/>
            </a:endParaRPr>
          </a:p>
        </p:txBody>
      </p:sp>
      <p:sp>
        <p:nvSpPr>
          <p:cNvPr id="5" name="Rectangle 2">
            <a:extLst>
              <a:ext uri="{FF2B5EF4-FFF2-40B4-BE49-F238E27FC236}">
                <a16:creationId xmlns:a16="http://schemas.microsoft.com/office/drawing/2014/main" id="{43D6FFF3-48C9-F640-0ADB-CA3DF75175BE}"/>
              </a:ext>
            </a:extLst>
          </p:cNvPr>
          <p:cNvSpPr>
            <a:spLocks noChangeArrowheads="1"/>
          </p:cNvSpPr>
          <p:nvPr/>
        </p:nvSpPr>
        <p:spPr bwMode="auto">
          <a:xfrm>
            <a:off x="79828" y="738214"/>
            <a:ext cx="8984343"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chemeClr val="tx1"/>
                </a:solidFill>
                <a:effectLst/>
                <a:latin typeface="Arial" panose="020B0604020202020204" pitchFamily="34" charset="0"/>
              </a:rPr>
              <a:t>53-0614E  I.PERCEIVE.THAT.THOU.ART.A.PROPHET_  CONNERSVILLE.IN  SUNDAY_</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  E-1d       †        If I never see you again, I'll have to say that </a:t>
            </a:r>
            <a:r>
              <a:rPr kumimoji="0" lang="en-US" altLang="en-US" sz="1800" i="0" u="none" strike="noStrike" cap="none" normalizeH="0" baseline="0" dirty="0">
                <a:ln>
                  <a:noFill/>
                </a:ln>
                <a:solidFill>
                  <a:schemeClr val="tx1"/>
                </a:solidFill>
                <a:effectLst/>
                <a:highlight>
                  <a:srgbClr val="FFFF00"/>
                </a:highlight>
                <a:latin typeface="Arial" panose="020B0604020202020204" pitchFamily="34" charset="0"/>
              </a:rPr>
              <a:t>I've tried to be honest before people and before God</a:t>
            </a:r>
            <a:r>
              <a:rPr kumimoji="0" lang="en-US" altLang="en-US" sz="1800" i="0" u="none" strike="noStrike" cap="none" normalizeH="0" baseline="0" dirty="0">
                <a:ln>
                  <a:noFill/>
                </a:ln>
                <a:solidFill>
                  <a:schemeClr val="tx1"/>
                </a:solidFill>
                <a:effectLst/>
                <a:latin typeface="Arial" panose="020B0604020202020204" pitchFamily="34" charset="0"/>
              </a:rPr>
              <a:t>. Meetings, I realize there's been so much pressure put on meetings </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for money</a:t>
            </a:r>
            <a:r>
              <a:rPr kumimoji="0" lang="en-US" altLang="en-US" sz="1800" i="0" u="none" strike="noStrike" cap="none" normalizeH="0" baseline="0" dirty="0">
                <a:ln>
                  <a:noFill/>
                </a:ln>
                <a:solidFill>
                  <a:schemeClr val="tx1"/>
                </a:solidFill>
                <a:effectLst/>
                <a:latin typeface="Arial" panose="020B0604020202020204" pitchFamily="34" charset="0"/>
              </a:rPr>
              <a:t>. And that is something that ought not to be done.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I found </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three things that hurts ministers</a:t>
            </a:r>
            <a:r>
              <a:rPr kumimoji="0" lang="en-US" altLang="en-US" sz="180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First, is money</a:t>
            </a:r>
            <a:r>
              <a:rPr kumimoji="0" lang="en-US" altLang="en-US" sz="180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highlight>
                  <a:srgbClr val="00FFFF"/>
                </a:highlight>
                <a:latin typeface="Arial" panose="020B0604020202020204" pitchFamily="34" charset="0"/>
              </a:rPr>
              <a:t>then popularity</a:t>
            </a:r>
            <a:r>
              <a:rPr kumimoji="0" lang="en-US" altLang="en-US" sz="180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highlight>
                  <a:srgbClr val="00FFFF"/>
                </a:highlight>
                <a:latin typeface="Arial" panose="020B0604020202020204" pitchFamily="34" charset="0"/>
              </a:rPr>
              <a:t>When he begins to think he's something, then that's when he's on his road out. </a:t>
            </a:r>
            <a:r>
              <a:rPr kumimoji="0" lang="en-US" altLang="en-US" sz="1800" b="1" i="0" u="none" strike="noStrike" cap="none" normalizeH="0" baseline="0" dirty="0">
                <a:ln>
                  <a:noFill/>
                </a:ln>
                <a:solidFill>
                  <a:schemeClr val="tx1"/>
                </a:solidFill>
                <a:effectLst/>
                <a:highlight>
                  <a:srgbClr val="00FF00"/>
                </a:highlight>
                <a:latin typeface="Arial" panose="020B0604020202020204" pitchFamily="34" charset="0"/>
              </a:rPr>
              <a:t>Then women. </a:t>
            </a:r>
            <a:r>
              <a:rPr kumimoji="0" lang="en-US" altLang="en-US" sz="1800" i="0" u="none" strike="noStrike" cap="none" normalizeH="0" baseline="0" dirty="0">
                <a:ln>
                  <a:noFill/>
                </a:ln>
                <a:solidFill>
                  <a:schemeClr val="tx1"/>
                </a:solidFill>
                <a:effectLst/>
                <a:latin typeface="Arial" panose="020B0604020202020204" pitchFamily="34" charset="0"/>
              </a:rPr>
              <a:t>That's right. </a:t>
            </a:r>
            <a:r>
              <a:rPr kumimoji="0" lang="en-US" altLang="en-US" sz="1800" i="0" u="none" strike="noStrike" cap="none" normalizeH="0" baseline="0" dirty="0">
                <a:ln>
                  <a:noFill/>
                </a:ln>
                <a:solidFill>
                  <a:schemeClr val="tx1"/>
                </a:solidFill>
                <a:effectLst/>
                <a:highlight>
                  <a:srgbClr val="FFFF00"/>
                </a:highlight>
                <a:latin typeface="Arial" panose="020B0604020202020204" pitchFamily="34" charset="0"/>
              </a:rPr>
              <a:t>Money, women, and popularity. </a:t>
            </a:r>
            <a:r>
              <a:rPr kumimoji="0" lang="en-US" altLang="en-US" sz="1800" i="0" u="none" strike="noStrike" cap="none" normalizeH="0" baseline="0" dirty="0">
                <a:ln>
                  <a:noFill/>
                </a:ln>
                <a:solidFill>
                  <a:schemeClr val="tx1"/>
                </a:solidFill>
                <a:effectLst/>
                <a:latin typeface="Arial" panose="020B0604020202020204" pitchFamily="34" charset="0"/>
              </a:rPr>
              <a:t>And I tell you, </a:t>
            </a:r>
            <a:r>
              <a:rPr kumimoji="0" lang="en-US" altLang="en-US" sz="1800" b="1" i="0" u="none" strike="noStrike" cap="none" normalizeH="0" baseline="0" dirty="0">
                <a:ln>
                  <a:noFill/>
                </a:ln>
                <a:solidFill>
                  <a:schemeClr val="tx1"/>
                </a:solidFill>
                <a:effectLst/>
                <a:latin typeface="Arial" panose="020B0604020202020204" pitchFamily="34" charset="0"/>
              </a:rPr>
              <a:t>that's what wrecks a many a good preacher and puts him up on the shelf. Shun the appearance of those things.</a:t>
            </a:r>
            <a:r>
              <a:rPr kumimoji="0" lang="en-US" altLang="en-US" sz="1800" i="0" u="none" strike="noStrike" cap="none" normalizeH="0" baseline="0" dirty="0">
                <a:ln>
                  <a:noFill/>
                </a:ln>
                <a:solidFill>
                  <a:schemeClr val="tx1"/>
                </a:solidFill>
                <a:effectLst/>
                <a:latin typeface="Arial" panose="020B0604020202020204" pitchFamily="34" charset="0"/>
              </a:rPr>
              <a:t> And by God's grace, to this day, if I was laying across the pulpit now, saying my last words, by God's grace, He's helped me do that.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And I--if I stand at the judgment, </a:t>
            </a:r>
            <a:r>
              <a:rPr kumimoji="0" lang="en-US" altLang="en-US" sz="2000" b="1" i="0" u="sng" strike="noStrike" cap="none" normalizeH="0" baseline="0" dirty="0">
                <a:ln>
                  <a:noFill/>
                </a:ln>
                <a:solidFill>
                  <a:schemeClr val="tx1"/>
                </a:solidFill>
                <a:effectLst/>
                <a:highlight>
                  <a:srgbClr val="FFFF00"/>
                </a:highlight>
                <a:latin typeface="Arial" panose="020B0604020202020204" pitchFamily="34" charset="0"/>
              </a:rPr>
              <a:t>I want to have a good clear conscience</a:t>
            </a:r>
            <a:r>
              <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rPr>
              <a:t> when I as--answer for my stewardship, that I've done the best that I know how before God.</a:t>
            </a:r>
          </a:p>
        </p:txBody>
      </p:sp>
    </p:spTree>
    <p:extLst>
      <p:ext uri="{BB962C8B-B14F-4D97-AF65-F5344CB8AC3E}">
        <p14:creationId xmlns:p14="http://schemas.microsoft.com/office/powerpoint/2010/main" val="249738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243379"/>
            <a:ext cx="8984343" cy="4154984"/>
          </a:xfrm>
          <a:prstGeom prst="rect">
            <a:avLst/>
          </a:prstGeom>
          <a:solidFill>
            <a:schemeClr val="accent6">
              <a:lumMod val="20000"/>
              <a:lumOff val="80000"/>
            </a:schemeClr>
          </a:solidFill>
        </p:spPr>
        <p:txBody>
          <a:bodyPr wrap="square" rtlCol="0">
            <a:spAutoFit/>
          </a:bodyPr>
          <a:lstStyle/>
          <a:p>
            <a:r>
              <a:rPr lang="en-US" sz="2400" b="0" i="0" dirty="0">
                <a:solidFill>
                  <a:srgbClr val="29261B"/>
                </a:solidFill>
                <a:effectLst/>
                <a:latin typeface="__tiempos_b6f14e"/>
              </a:rPr>
              <a:t>HEBREWS 13:18-22</a:t>
            </a:r>
          </a:p>
          <a:p>
            <a:pPr algn="l"/>
            <a:r>
              <a:rPr lang="en-US" sz="4000" b="0" i="0" dirty="0">
                <a:solidFill>
                  <a:srgbClr val="29261B"/>
                </a:solidFill>
                <a:effectLst/>
                <a:latin typeface="__tiempos_b6f14e"/>
              </a:rPr>
              <a:t>»     18     †     </a:t>
            </a:r>
            <a:r>
              <a:rPr lang="en-US" sz="4000" b="1" i="0" dirty="0">
                <a:solidFill>
                  <a:srgbClr val="29261B"/>
                </a:solidFill>
                <a:effectLst/>
                <a:latin typeface="__tiempos_b6f14e"/>
              </a:rPr>
              <a:t>Pray for us</a:t>
            </a:r>
            <a:r>
              <a:rPr lang="en-US" sz="4000" b="0" i="0" dirty="0">
                <a:solidFill>
                  <a:srgbClr val="29261B"/>
                </a:solidFill>
                <a:effectLst/>
                <a:latin typeface="__tiempos_b6f14e"/>
              </a:rPr>
              <a:t>: for we trust we have a good conscience, in all things </a:t>
            </a:r>
            <a:r>
              <a:rPr lang="en-US" sz="4000" i="0" dirty="0">
                <a:solidFill>
                  <a:srgbClr val="29261B"/>
                </a:solidFill>
                <a:effectLst/>
                <a:latin typeface="__tiempos_b6f14e"/>
              </a:rPr>
              <a:t>willing to live honestly</a:t>
            </a:r>
            <a:r>
              <a:rPr lang="en-US" sz="4000" b="0" i="0" dirty="0">
                <a:solidFill>
                  <a:srgbClr val="29261B"/>
                </a:solidFill>
                <a:effectLst/>
                <a:latin typeface="__tiempos_b6f14e"/>
              </a:rPr>
              <a:t>. </a:t>
            </a:r>
          </a:p>
          <a:p>
            <a:pPr algn="l"/>
            <a:r>
              <a:rPr lang="en-US" sz="4000" b="0" i="0" dirty="0">
                <a:solidFill>
                  <a:srgbClr val="29261B"/>
                </a:solidFill>
                <a:effectLst/>
                <a:latin typeface="__tiempos_b6f14e"/>
              </a:rPr>
              <a:t>»     19     †     But I beseech you the rather to do this, </a:t>
            </a:r>
            <a:r>
              <a:rPr lang="en-US" sz="4000" b="1" i="0" dirty="0">
                <a:solidFill>
                  <a:srgbClr val="29261B"/>
                </a:solidFill>
                <a:effectLst/>
                <a:latin typeface="__tiempos_b6f14e"/>
              </a:rPr>
              <a:t>that I may be restored to you the sooner. </a:t>
            </a:r>
          </a:p>
        </p:txBody>
      </p:sp>
    </p:spTree>
    <p:extLst>
      <p:ext uri="{BB962C8B-B14F-4D97-AF65-F5344CB8AC3E}">
        <p14:creationId xmlns:p14="http://schemas.microsoft.com/office/powerpoint/2010/main" val="94384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457200" y="371147"/>
            <a:ext cx="8229600" cy="4401205"/>
          </a:xfrm>
          <a:prstGeom prst="rect">
            <a:avLst/>
          </a:prstGeom>
          <a:solidFill>
            <a:schemeClr val="accent6">
              <a:lumMod val="20000"/>
              <a:lumOff val="80000"/>
            </a:schemeClr>
          </a:solidFill>
        </p:spPr>
        <p:txBody>
          <a:bodyPr wrap="square" rtlCol="0">
            <a:spAutoFit/>
          </a:bodyPr>
          <a:lstStyle/>
          <a:p>
            <a:r>
              <a:rPr lang="en-US" sz="4000" b="0" i="0" dirty="0">
                <a:solidFill>
                  <a:srgbClr val="29261B"/>
                </a:solidFill>
                <a:effectLst/>
                <a:latin typeface="__tiempos_b6f14e"/>
              </a:rPr>
              <a:t>HEBREWS 13:17</a:t>
            </a:r>
          </a:p>
          <a:p>
            <a:r>
              <a:rPr lang="en-US" sz="4000" b="0" i="0" dirty="0">
                <a:solidFill>
                  <a:srgbClr val="29261B"/>
                </a:solidFill>
                <a:effectLst/>
                <a:latin typeface="__tiempos_b6f14e"/>
              </a:rPr>
              <a:t>Obey them that have the rule over you, and submit yourselves: for they watch for your souls, as they that must give account, that they may do it with joy, and not with grief: for that is unprofitable for you. </a:t>
            </a:r>
          </a:p>
        </p:txBody>
      </p:sp>
    </p:spTree>
    <p:extLst>
      <p:ext uri="{BB962C8B-B14F-4D97-AF65-F5344CB8AC3E}">
        <p14:creationId xmlns:p14="http://schemas.microsoft.com/office/powerpoint/2010/main" val="1801490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42EFD-9461-D0B1-E69D-038965BF009A}"/>
              </a:ext>
            </a:extLst>
          </p:cNvPr>
          <p:cNvPicPr>
            <a:picLocks noChangeAspect="1"/>
          </p:cNvPicPr>
          <p:nvPr/>
        </p:nvPicPr>
        <p:blipFill>
          <a:blip r:embed="rId2"/>
          <a:stretch>
            <a:fillRect/>
          </a:stretch>
        </p:blipFill>
        <p:spPr>
          <a:xfrm>
            <a:off x="5820804" y="160907"/>
            <a:ext cx="3243368" cy="4902765"/>
          </a:xfrm>
          <a:prstGeom prst="rect">
            <a:avLst/>
          </a:prstGeom>
        </p:spPr>
      </p:pic>
      <p:sp>
        <p:nvSpPr>
          <p:cNvPr id="2" name="TextBox 1">
            <a:extLst>
              <a:ext uri="{FF2B5EF4-FFF2-40B4-BE49-F238E27FC236}">
                <a16:creationId xmlns:a16="http://schemas.microsoft.com/office/drawing/2014/main" id="{C73F62C0-495A-D375-217A-E2A91D9A60E0}"/>
              </a:ext>
            </a:extLst>
          </p:cNvPr>
          <p:cNvSpPr txBox="1"/>
          <p:nvPr/>
        </p:nvSpPr>
        <p:spPr>
          <a:xfrm>
            <a:off x="79828" y="32593"/>
            <a:ext cx="5815450" cy="5078313"/>
          </a:xfrm>
          <a:prstGeom prst="rect">
            <a:avLst/>
          </a:prstGeom>
          <a:solidFill>
            <a:schemeClr val="accent6">
              <a:lumMod val="20000"/>
              <a:lumOff val="80000"/>
            </a:schemeClr>
          </a:solidFill>
        </p:spPr>
        <p:txBody>
          <a:bodyPr wrap="square" rtlCol="0">
            <a:spAutoFit/>
          </a:bodyPr>
          <a:lstStyle/>
          <a:p>
            <a:r>
              <a:rPr lang="en-US" sz="1600" b="0" i="0" dirty="0">
                <a:solidFill>
                  <a:srgbClr val="29261B"/>
                </a:solidFill>
                <a:effectLst/>
                <a:latin typeface="__tiempos_b6f14e"/>
              </a:rPr>
              <a:t>HEBREWS 13:20-22</a:t>
            </a:r>
          </a:p>
          <a:p>
            <a:pPr algn="l"/>
            <a:r>
              <a:rPr lang="en-US" sz="2800" b="0" i="0" dirty="0">
                <a:solidFill>
                  <a:srgbClr val="29261B"/>
                </a:solidFill>
                <a:effectLst/>
                <a:latin typeface="__tiempos_b6f14e"/>
              </a:rPr>
              <a:t>»     20     †     Now the God of peace, that brought again from the dead our Lord Jesus, that great shepherd of the sheep, through the blood of the everlasting covenant, </a:t>
            </a:r>
          </a:p>
          <a:p>
            <a:pPr algn="l"/>
            <a:r>
              <a:rPr lang="en-US" sz="2800" b="0" i="0" dirty="0">
                <a:solidFill>
                  <a:srgbClr val="29261B"/>
                </a:solidFill>
                <a:effectLst/>
                <a:latin typeface="__tiempos_b6f14e"/>
              </a:rPr>
              <a:t>»     21     †     </a:t>
            </a:r>
            <a:r>
              <a:rPr lang="en-US" sz="2800" b="1" i="0" dirty="0">
                <a:solidFill>
                  <a:srgbClr val="29261B"/>
                </a:solidFill>
                <a:effectLst/>
                <a:latin typeface="__tiempos_b6f14e"/>
              </a:rPr>
              <a:t>Make you perfect </a:t>
            </a:r>
            <a:r>
              <a:rPr lang="en-US" sz="2800" b="1" i="0" dirty="0">
                <a:solidFill>
                  <a:srgbClr val="FF0000"/>
                </a:solidFill>
                <a:effectLst/>
                <a:latin typeface="__tiempos_b6f14e"/>
              </a:rPr>
              <a:t>in every good work </a:t>
            </a:r>
            <a:r>
              <a:rPr lang="en-US" sz="2800" b="0" i="0" dirty="0">
                <a:solidFill>
                  <a:srgbClr val="29261B"/>
                </a:solidFill>
                <a:effectLst/>
                <a:latin typeface="__tiempos_b6f14e"/>
              </a:rPr>
              <a:t>to do his will, </a:t>
            </a:r>
            <a:r>
              <a:rPr lang="en-US" sz="2800" b="1" i="0" dirty="0">
                <a:solidFill>
                  <a:srgbClr val="FF0000"/>
                </a:solidFill>
                <a:effectLst/>
                <a:latin typeface="__tiempos_b6f14e"/>
              </a:rPr>
              <a:t>working in you that which is </a:t>
            </a:r>
            <a:r>
              <a:rPr lang="en-US" sz="2800" b="1" i="0" dirty="0" err="1">
                <a:solidFill>
                  <a:srgbClr val="FF0000"/>
                </a:solidFill>
                <a:effectLst/>
                <a:latin typeface="__tiempos_b6f14e"/>
              </a:rPr>
              <a:t>wellpleasing</a:t>
            </a:r>
            <a:r>
              <a:rPr lang="en-US" sz="2800" b="1" i="0" dirty="0">
                <a:solidFill>
                  <a:srgbClr val="FF0000"/>
                </a:solidFill>
                <a:effectLst/>
                <a:latin typeface="__tiempos_b6f14e"/>
              </a:rPr>
              <a:t> in his sight</a:t>
            </a:r>
            <a:r>
              <a:rPr lang="en-US" sz="2800" b="0" i="0" dirty="0">
                <a:solidFill>
                  <a:srgbClr val="29261B"/>
                </a:solidFill>
                <a:effectLst/>
                <a:latin typeface="__tiempos_b6f14e"/>
              </a:rPr>
              <a:t>, through Jesus Christ; to whom be glory for ever and ever. Amen. </a:t>
            </a:r>
          </a:p>
        </p:txBody>
      </p:sp>
    </p:spTree>
    <p:extLst>
      <p:ext uri="{BB962C8B-B14F-4D97-AF65-F5344CB8AC3E}">
        <p14:creationId xmlns:p14="http://schemas.microsoft.com/office/powerpoint/2010/main" val="206970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174171" y="116114"/>
            <a:ext cx="8795658" cy="4739759"/>
          </a:xfrm>
          <a:prstGeom prst="rect">
            <a:avLst/>
          </a:prstGeom>
          <a:solidFill>
            <a:schemeClr val="bg1"/>
          </a:solidFill>
        </p:spPr>
        <p:txBody>
          <a:bodyPr wrap="square" rtlCol="0">
            <a:spAutoFit/>
          </a:bodyPr>
          <a:lstStyle/>
          <a:p>
            <a:r>
              <a:rPr lang="en-US" b="0" i="0" dirty="0">
                <a:solidFill>
                  <a:srgbClr val="29261B"/>
                </a:solidFill>
                <a:effectLst/>
                <a:latin typeface="__tiempos_b6f14e"/>
              </a:rPr>
              <a:t>HEBREWS 13:23-25</a:t>
            </a:r>
          </a:p>
          <a:p>
            <a:r>
              <a:rPr lang="en-US" sz="3200" b="0" i="0" dirty="0">
                <a:solidFill>
                  <a:srgbClr val="29261B"/>
                </a:solidFill>
                <a:effectLst/>
                <a:latin typeface="__tiempos_b6f14e"/>
              </a:rPr>
              <a:t>»     22     †     And I beseech you, brethren, suffer the word of exhortation: for I have written a letter unto you in few words. </a:t>
            </a:r>
          </a:p>
          <a:p>
            <a:r>
              <a:rPr lang="en-US" sz="3200" b="0" i="0" dirty="0">
                <a:solidFill>
                  <a:srgbClr val="29261B"/>
                </a:solidFill>
                <a:effectLst/>
                <a:latin typeface="__tiempos_b6f14e"/>
              </a:rPr>
              <a:t>»     23     †     Know ye that our brother Timothy is set at liberty; with whom, if he come shortly, I will see you. </a:t>
            </a:r>
          </a:p>
          <a:p>
            <a:r>
              <a:rPr lang="en-US" sz="3200" b="0" i="0" dirty="0">
                <a:solidFill>
                  <a:srgbClr val="29261B"/>
                </a:solidFill>
                <a:effectLst/>
                <a:latin typeface="__tiempos_b6f14e"/>
              </a:rPr>
              <a:t>»     24     †     Salute all them that have the rule over you, and all the saints. They of Italy salute you. </a:t>
            </a:r>
          </a:p>
          <a:p>
            <a:r>
              <a:rPr lang="en-US" sz="3200" b="0" i="0" dirty="0">
                <a:solidFill>
                  <a:srgbClr val="29261B"/>
                </a:solidFill>
                <a:effectLst/>
                <a:latin typeface="__tiempos_b6f14e"/>
              </a:rPr>
              <a:t>»     25     †     Grace be with you all. Amen. </a:t>
            </a:r>
          </a:p>
        </p:txBody>
      </p:sp>
    </p:spTree>
    <p:extLst>
      <p:ext uri="{BB962C8B-B14F-4D97-AF65-F5344CB8AC3E}">
        <p14:creationId xmlns:p14="http://schemas.microsoft.com/office/powerpoint/2010/main" val="263137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EBE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B318B6-5B8F-AC01-C841-A739B0F60154}"/>
              </a:ext>
            </a:extLst>
          </p:cNvPr>
          <p:cNvPicPr>
            <a:picLocks noChangeAspect="1"/>
          </p:cNvPicPr>
          <p:nvPr/>
        </p:nvPicPr>
        <p:blipFill>
          <a:blip r:embed="rId2"/>
          <a:stretch>
            <a:fillRect/>
          </a:stretch>
        </p:blipFill>
        <p:spPr>
          <a:xfrm>
            <a:off x="2357089" y="862361"/>
            <a:ext cx="3939168" cy="3939168"/>
          </a:xfrm>
          <a:prstGeom prst="rect">
            <a:avLst/>
          </a:prstGeom>
        </p:spPr>
      </p:pic>
      <p:sp>
        <p:nvSpPr>
          <p:cNvPr id="2" name="Title 1">
            <a:extLst>
              <a:ext uri="{FF2B5EF4-FFF2-40B4-BE49-F238E27FC236}">
                <a16:creationId xmlns:a16="http://schemas.microsoft.com/office/drawing/2014/main" id="{04F4E029-3EF2-815D-BCF8-9A5D731E3E20}"/>
              </a:ext>
            </a:extLst>
          </p:cNvPr>
          <p:cNvSpPr>
            <a:spLocks noGrp="1"/>
          </p:cNvSpPr>
          <p:nvPr>
            <p:ph type="title"/>
          </p:nvPr>
        </p:nvSpPr>
        <p:spPr>
          <a:xfrm>
            <a:off x="311700" y="95620"/>
            <a:ext cx="8520600" cy="572700"/>
          </a:xfrm>
        </p:spPr>
        <p:txBody>
          <a:bodyPr>
            <a:normAutofit fontScale="90000"/>
          </a:bodyPr>
          <a:lstStyle/>
          <a:p>
            <a:r>
              <a:rPr lang="en-US" dirty="0"/>
              <a:t>Summary of Hebrews 13</a:t>
            </a:r>
          </a:p>
        </p:txBody>
      </p:sp>
    </p:spTree>
    <p:extLst>
      <p:ext uri="{BB962C8B-B14F-4D97-AF65-F5344CB8AC3E}">
        <p14:creationId xmlns:p14="http://schemas.microsoft.com/office/powerpoint/2010/main" val="196699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E029-3EF2-815D-BCF8-9A5D731E3E20}"/>
              </a:ext>
            </a:extLst>
          </p:cNvPr>
          <p:cNvSpPr>
            <a:spLocks noGrp="1"/>
          </p:cNvSpPr>
          <p:nvPr>
            <p:ph type="title"/>
          </p:nvPr>
        </p:nvSpPr>
        <p:spPr>
          <a:xfrm>
            <a:off x="311700" y="95620"/>
            <a:ext cx="8520600" cy="572700"/>
          </a:xfrm>
        </p:spPr>
        <p:txBody>
          <a:bodyPr>
            <a:normAutofit fontScale="90000"/>
          </a:bodyPr>
          <a:lstStyle/>
          <a:p>
            <a:r>
              <a:rPr lang="en-US" dirty="0"/>
              <a:t>Summary of Hebrews 13</a:t>
            </a:r>
          </a:p>
        </p:txBody>
      </p:sp>
      <p:sp>
        <p:nvSpPr>
          <p:cNvPr id="3" name="Rectangle 1">
            <a:extLst>
              <a:ext uri="{FF2B5EF4-FFF2-40B4-BE49-F238E27FC236}">
                <a16:creationId xmlns:a16="http://schemas.microsoft.com/office/drawing/2014/main" id="{3427CAFF-A707-07C8-0DB5-BFD0F6A7408D}"/>
              </a:ext>
            </a:extLst>
          </p:cNvPr>
          <p:cNvSpPr>
            <a:spLocks noChangeArrowheads="1"/>
          </p:cNvSpPr>
          <p:nvPr/>
        </p:nvSpPr>
        <p:spPr bwMode="auto">
          <a:xfrm>
            <a:off x="311700" y="875908"/>
            <a:ext cx="85206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Show love and hospitality to one another and to strangers (verses 1-2).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Remember those who are imprisoned or mistreated, to honor marriage, and to avoid sexual immorality (verses 3-4).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solidFill>
                  <a:schemeClr val="tx1"/>
                </a:solidFill>
                <a:latin typeface="Arial" panose="020B0604020202020204" pitchFamily="34" charset="0"/>
              </a:rPr>
              <a:t>We’re warned </a:t>
            </a:r>
            <a:r>
              <a:rPr kumimoji="0" lang="en-US" altLang="en-US" sz="1800" b="0" i="0" u="none" strike="noStrike" cap="none" normalizeH="0" baseline="0" dirty="0">
                <a:ln>
                  <a:noFill/>
                </a:ln>
                <a:solidFill>
                  <a:schemeClr val="tx1"/>
                </a:solidFill>
                <a:effectLst/>
                <a:latin typeface="Arial" panose="020B0604020202020204" pitchFamily="34" charset="0"/>
              </a:rPr>
              <a:t>against the love of money and encouraged to be content. God promised to never to leave or forsake us (verses 5-6).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Remember and imitate the faith of our spiritual leaders, considering the outcome of their way of life (verse 7).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Paul emphasizes the unchanging nature of Jesus Christ and warns against being carried away by strange teachings (verses 8-9). </a:t>
            </a:r>
            <a:br>
              <a:rPr kumimoji="0" lang="en-US" altLang="en-US" b="0" i="0" u="none" strike="noStrike" cap="none" normalizeH="0" baseline="0" dirty="0">
                <a:ln>
                  <a:noFill/>
                </a:ln>
                <a:solidFill>
                  <a:schemeClr val="tx1"/>
                </a:solidFill>
                <a:effectLst/>
                <a:latin typeface="Arial" panose="020B0604020202020204" pitchFamily="34" charset="0"/>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819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E029-3EF2-815D-BCF8-9A5D731E3E20}"/>
              </a:ext>
            </a:extLst>
          </p:cNvPr>
          <p:cNvSpPr>
            <a:spLocks noGrp="1"/>
          </p:cNvSpPr>
          <p:nvPr>
            <p:ph type="title"/>
          </p:nvPr>
        </p:nvSpPr>
        <p:spPr>
          <a:xfrm>
            <a:off x="311700" y="95620"/>
            <a:ext cx="8520600" cy="572700"/>
          </a:xfrm>
        </p:spPr>
        <p:txBody>
          <a:bodyPr>
            <a:normAutofit fontScale="90000"/>
          </a:bodyPr>
          <a:lstStyle/>
          <a:p>
            <a:r>
              <a:rPr lang="en-US" dirty="0"/>
              <a:t>Summary of Hebrews 13</a:t>
            </a:r>
          </a:p>
        </p:txBody>
      </p:sp>
      <p:sp>
        <p:nvSpPr>
          <p:cNvPr id="3" name="Rectangle 1">
            <a:extLst>
              <a:ext uri="{FF2B5EF4-FFF2-40B4-BE49-F238E27FC236}">
                <a16:creationId xmlns:a16="http://schemas.microsoft.com/office/drawing/2014/main" id="{3427CAFF-A707-07C8-0DB5-BFD0F6A7408D}"/>
              </a:ext>
            </a:extLst>
          </p:cNvPr>
          <p:cNvSpPr>
            <a:spLocks noChangeArrowheads="1"/>
          </p:cNvSpPr>
          <p:nvPr/>
        </p:nvSpPr>
        <p:spPr bwMode="auto">
          <a:xfrm>
            <a:off x="311700" y="994709"/>
            <a:ext cx="8520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Christians must bear the reproach of Christ, because we’re seeking a heavenly city rather than an earthly one. </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(verses 10-14) </a:t>
            </a:r>
            <a:br>
              <a:rPr kumimoji="0" lang="en-US" altLang="en-US" sz="20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Christians sacrifice themselves, including the sacrifice of praise to God continually, doing good and sharing with others. </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(verses 15-16) </a:t>
            </a:r>
            <a:br>
              <a:rPr kumimoji="0" lang="en-US" altLang="en-US" sz="20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We’re called to obey and submit to our spiritual leaders, as they keep watch over our souls. </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(verse 17) </a:t>
            </a:r>
          </a:p>
        </p:txBody>
      </p:sp>
    </p:spTree>
    <p:extLst>
      <p:ext uri="{BB962C8B-B14F-4D97-AF65-F5344CB8AC3E}">
        <p14:creationId xmlns:p14="http://schemas.microsoft.com/office/powerpoint/2010/main" val="206752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E029-3EF2-815D-BCF8-9A5D731E3E20}"/>
              </a:ext>
            </a:extLst>
          </p:cNvPr>
          <p:cNvSpPr>
            <a:spLocks noGrp="1"/>
          </p:cNvSpPr>
          <p:nvPr>
            <p:ph type="title"/>
          </p:nvPr>
        </p:nvSpPr>
        <p:spPr>
          <a:xfrm>
            <a:off x="311700" y="95620"/>
            <a:ext cx="8520600" cy="572700"/>
          </a:xfrm>
        </p:spPr>
        <p:txBody>
          <a:bodyPr>
            <a:normAutofit fontScale="90000"/>
          </a:bodyPr>
          <a:lstStyle/>
          <a:p>
            <a:r>
              <a:rPr lang="en-US" dirty="0"/>
              <a:t>Summary of the </a:t>
            </a:r>
            <a:r>
              <a:rPr lang="en-US" b="1" dirty="0"/>
              <a:t>Book of Hebrews</a:t>
            </a:r>
          </a:p>
        </p:txBody>
      </p:sp>
      <p:sp>
        <p:nvSpPr>
          <p:cNvPr id="4" name="Rectangle 1">
            <a:extLst>
              <a:ext uri="{FF2B5EF4-FFF2-40B4-BE49-F238E27FC236}">
                <a16:creationId xmlns:a16="http://schemas.microsoft.com/office/drawing/2014/main" id="{96EDB9C5-57C9-0D23-DD44-E6E523C5629B}"/>
              </a:ext>
            </a:extLst>
          </p:cNvPr>
          <p:cNvSpPr>
            <a:spLocks noChangeArrowheads="1"/>
          </p:cNvSpPr>
          <p:nvPr/>
        </p:nvSpPr>
        <p:spPr bwMode="auto">
          <a:xfrm>
            <a:off x="311700" y="668320"/>
            <a:ext cx="835651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Jesus is God </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Jesus is shown to be above all prophets, angels, Moses, and the OT Levitical priesthood. </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He is the ultimate revelation of God, the eternal high priest, and the perfect sacrifice for sin.</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The New Covenant: </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Christ's death and resurrection establish a New Covenant that fulfills and replaces the Old Covenant. This New Covenant offers better promises, a better hope, and a better sacrifice. </a:t>
            </a:r>
            <a:br>
              <a:rPr kumimoji="0" lang="en-US" altLang="en-US" sz="1200" b="0" i="0" u="none" strike="noStrike" cap="none" normalizeH="0" baseline="0" dirty="0">
                <a:ln>
                  <a:noFill/>
                </a:ln>
                <a:solidFill>
                  <a:schemeClr val="tx1"/>
                </a:solidFill>
                <a:effectLst/>
                <a:latin typeface="Arial" panose="020B0604020202020204" pitchFamily="34" charset="0"/>
              </a:rPr>
            </a:b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Faith and perseverance:</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Paul stresses the importance of faith and perseverance in the face of trials and hardships. He shows us examples of Old Testament heroes who demonstrated faith and endured suffering. </a:t>
            </a:r>
            <a:br>
              <a:rPr kumimoji="0" lang="en-US" altLang="en-US" sz="1200" b="0" i="0" u="none" strike="noStrike" cap="none" normalizeH="0" baseline="0" dirty="0">
                <a:ln>
                  <a:noFill/>
                </a:ln>
                <a:solidFill>
                  <a:schemeClr val="tx1"/>
                </a:solidFill>
                <a:effectLst/>
                <a:latin typeface="Arial" panose="020B0604020202020204" pitchFamily="34" charset="0"/>
              </a:rPr>
            </a:b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Warning against apostasy:</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Paul warns against falling away from the faith and the consequences of rejecting Christ, and urges the reader to hold fast to their confession and not to turn back to their former ways. </a:t>
            </a:r>
            <a:br>
              <a:rPr kumimoji="0" lang="en-US" altLang="en-US" sz="1200" b="0" i="0" u="none" strike="noStrike" cap="none" normalizeH="0" baseline="0" dirty="0">
                <a:ln>
                  <a:noFill/>
                </a:ln>
                <a:solidFill>
                  <a:schemeClr val="tx1"/>
                </a:solidFill>
                <a:effectLst/>
                <a:latin typeface="Arial" panose="020B0604020202020204" pitchFamily="34" charset="0"/>
              </a:rPr>
            </a:b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The heavenly sanctuary: </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Paul compares the earthly tabernacle with the heavenly sanctuary, where Christ serves as the high priest. He emphasizes the perfection and eternal nature of Christ's sacrifice. </a:t>
            </a:r>
            <a:br>
              <a:rPr kumimoji="0" lang="en-US" altLang="en-US" sz="1200" b="0" i="0" u="none" strike="noStrike" cap="none" normalizeH="0" baseline="0" dirty="0">
                <a:ln>
                  <a:noFill/>
                </a:ln>
                <a:solidFill>
                  <a:schemeClr val="tx1"/>
                </a:solidFill>
                <a:effectLst/>
                <a:latin typeface="Arial" panose="020B0604020202020204" pitchFamily="34" charset="0"/>
              </a:rPr>
            </a:b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Practical Christian living: </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The final chapters of Hebrews offer practical advice for Christian living, including brotherly love, hospitality, caring for others, and submitting to spiritual leaders. </a:t>
            </a:r>
          </a:p>
        </p:txBody>
      </p:sp>
    </p:spTree>
    <p:extLst>
      <p:ext uri="{BB962C8B-B14F-4D97-AF65-F5344CB8AC3E}">
        <p14:creationId xmlns:p14="http://schemas.microsoft.com/office/powerpoint/2010/main" val="3902107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E029-3EF2-815D-BCF8-9A5D731E3E20}"/>
              </a:ext>
            </a:extLst>
          </p:cNvPr>
          <p:cNvSpPr>
            <a:spLocks noGrp="1"/>
          </p:cNvSpPr>
          <p:nvPr>
            <p:ph type="title"/>
          </p:nvPr>
        </p:nvSpPr>
        <p:spPr>
          <a:xfrm>
            <a:off x="311700" y="95620"/>
            <a:ext cx="8520600" cy="572700"/>
          </a:xfrm>
        </p:spPr>
        <p:txBody>
          <a:bodyPr>
            <a:normAutofit fontScale="90000"/>
          </a:bodyPr>
          <a:lstStyle/>
          <a:p>
            <a:r>
              <a:rPr lang="en-US" dirty="0"/>
              <a:t>Notable Scriptures</a:t>
            </a:r>
          </a:p>
        </p:txBody>
      </p:sp>
      <p:sp>
        <p:nvSpPr>
          <p:cNvPr id="4" name="Rectangle 1">
            <a:extLst>
              <a:ext uri="{FF2B5EF4-FFF2-40B4-BE49-F238E27FC236}">
                <a16:creationId xmlns:a16="http://schemas.microsoft.com/office/drawing/2014/main" id="{96EDB9C5-57C9-0D23-DD44-E6E523C5629B}"/>
              </a:ext>
            </a:extLst>
          </p:cNvPr>
          <p:cNvSpPr>
            <a:spLocks noChangeArrowheads="1"/>
          </p:cNvSpPr>
          <p:nvPr/>
        </p:nvSpPr>
        <p:spPr bwMode="auto">
          <a:xfrm>
            <a:off x="230459" y="691404"/>
            <a:ext cx="8705386"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1:1-3</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"God, who at sundry times and in divers manners </a:t>
            </a:r>
            <a:r>
              <a:rPr kumimoji="0" lang="en-US" altLang="en-US" sz="1300" i="0" u="none" strike="noStrike" cap="none" normalizeH="0" baseline="0" dirty="0" err="1">
                <a:ln>
                  <a:noFill/>
                </a:ln>
                <a:solidFill>
                  <a:schemeClr val="tx1"/>
                </a:solidFill>
                <a:effectLst/>
                <a:latin typeface="Arial" panose="020B0604020202020204" pitchFamily="34" charset="0"/>
              </a:rPr>
              <a:t>spake</a:t>
            </a:r>
            <a:r>
              <a:rPr kumimoji="0" lang="en-US" altLang="en-US" sz="1300" i="0" u="none" strike="noStrike" cap="none" normalizeH="0" baseline="0" dirty="0">
                <a:ln>
                  <a:noFill/>
                </a:ln>
                <a:solidFill>
                  <a:schemeClr val="tx1"/>
                </a:solidFill>
                <a:effectLst/>
                <a:latin typeface="Arial" panose="020B0604020202020204" pitchFamily="34" charset="0"/>
              </a:rPr>
              <a:t> in time past unto the fathers by the prophets, Hath in these last days spoken unto us by his Son, whom he hath appointed heir of all things, by whom also he made the worlds; Who being the brightness of his glory, and the express image of his person, and upholding all things by the word of his power, when he had by himself purged our sins, sat down on the right hand of the Majesty on high;"</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3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4:12</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"For the word of God is quick, and powerful, and sharper than any </a:t>
            </a:r>
            <a:r>
              <a:rPr kumimoji="0" lang="en-US" altLang="en-US" sz="1300" i="0" u="none" strike="noStrike" cap="none" normalizeH="0" baseline="0" dirty="0" err="1">
                <a:ln>
                  <a:noFill/>
                </a:ln>
                <a:solidFill>
                  <a:schemeClr val="tx1"/>
                </a:solidFill>
                <a:effectLst/>
                <a:latin typeface="Arial" panose="020B0604020202020204" pitchFamily="34" charset="0"/>
              </a:rPr>
              <a:t>twoedged</a:t>
            </a:r>
            <a:r>
              <a:rPr kumimoji="0" lang="en-US" altLang="en-US" sz="1300" i="0" u="none" strike="noStrike" cap="none" normalizeH="0" baseline="0" dirty="0">
                <a:ln>
                  <a:noFill/>
                </a:ln>
                <a:solidFill>
                  <a:schemeClr val="tx1"/>
                </a:solidFill>
                <a:effectLst/>
                <a:latin typeface="Arial" panose="020B0604020202020204" pitchFamily="34" charset="0"/>
              </a:rPr>
              <a:t> sword, piercing even to the dividing asunder of soul and spirit, and of the joints and marrow, and is a discerner of the thoughts and intents of the heart."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3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4:14-16</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"Seeing then that we have a great high priest, that is passed into the heavens, Jesus the Son of God, let us hold fast our profession. For we have not an high priest which cannot be touched with the feeling of our infirmities; but was in all points tempted like as we are, yet without sin. Let us therefore come boldly unto the throne of grace, that we may obtain mercy, and find grace to help in time of need."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3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6:19-20</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"Which hope we have as an anchor of the soul, both sure and </a:t>
            </a:r>
            <a:r>
              <a:rPr kumimoji="0" lang="en-US" altLang="en-US" sz="1300" i="0" u="none" strike="noStrike" cap="none" normalizeH="0" baseline="0" dirty="0" err="1">
                <a:ln>
                  <a:noFill/>
                </a:ln>
                <a:solidFill>
                  <a:schemeClr val="tx1"/>
                </a:solidFill>
                <a:effectLst/>
                <a:latin typeface="Arial" panose="020B0604020202020204" pitchFamily="34" charset="0"/>
              </a:rPr>
              <a:t>stedfast</a:t>
            </a:r>
            <a:r>
              <a:rPr kumimoji="0" lang="en-US" altLang="en-US" sz="1300" i="0" u="none" strike="noStrike" cap="none" normalizeH="0" baseline="0" dirty="0">
                <a:ln>
                  <a:noFill/>
                </a:ln>
                <a:solidFill>
                  <a:schemeClr val="tx1"/>
                </a:solidFill>
                <a:effectLst/>
                <a:latin typeface="Arial" panose="020B0604020202020204" pitchFamily="34" charset="0"/>
              </a:rPr>
              <a:t>, and which </a:t>
            </a:r>
            <a:r>
              <a:rPr kumimoji="0" lang="en-US" altLang="en-US" sz="1300" i="0" u="none" strike="noStrike" cap="none" normalizeH="0" baseline="0" dirty="0" err="1">
                <a:ln>
                  <a:noFill/>
                </a:ln>
                <a:solidFill>
                  <a:schemeClr val="tx1"/>
                </a:solidFill>
                <a:effectLst/>
                <a:latin typeface="Arial" panose="020B0604020202020204" pitchFamily="34" charset="0"/>
              </a:rPr>
              <a:t>entereth</a:t>
            </a:r>
            <a:r>
              <a:rPr kumimoji="0" lang="en-US" altLang="en-US" sz="1300" i="0" u="none" strike="noStrike" cap="none" normalizeH="0" baseline="0" dirty="0">
                <a:ln>
                  <a:noFill/>
                </a:ln>
                <a:solidFill>
                  <a:schemeClr val="tx1"/>
                </a:solidFill>
                <a:effectLst/>
                <a:latin typeface="Arial" panose="020B0604020202020204" pitchFamily="34" charset="0"/>
              </a:rPr>
              <a:t> into that within the veil; Whither the forerunner is for us entered, even Jesus, made an high priest for ever after the order of </a:t>
            </a:r>
            <a:r>
              <a:rPr kumimoji="0" lang="en-US" altLang="en-US" sz="1300" i="0" u="none" strike="noStrike" cap="none" normalizeH="0" baseline="0" dirty="0" err="1">
                <a:ln>
                  <a:noFill/>
                </a:ln>
                <a:solidFill>
                  <a:schemeClr val="tx1"/>
                </a:solidFill>
                <a:effectLst/>
                <a:latin typeface="Arial" panose="020B0604020202020204" pitchFamily="34" charset="0"/>
              </a:rPr>
              <a:t>Melchisedec</a:t>
            </a:r>
            <a:r>
              <a:rPr kumimoji="0" lang="en-US" altLang="en-US" sz="130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37745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E029-3EF2-815D-BCF8-9A5D731E3E20}"/>
              </a:ext>
            </a:extLst>
          </p:cNvPr>
          <p:cNvSpPr>
            <a:spLocks noGrp="1"/>
          </p:cNvSpPr>
          <p:nvPr>
            <p:ph type="title"/>
          </p:nvPr>
        </p:nvSpPr>
        <p:spPr>
          <a:xfrm>
            <a:off x="311700" y="95620"/>
            <a:ext cx="8520600" cy="572700"/>
          </a:xfrm>
        </p:spPr>
        <p:txBody>
          <a:bodyPr>
            <a:normAutofit fontScale="90000"/>
          </a:bodyPr>
          <a:lstStyle/>
          <a:p>
            <a:r>
              <a:rPr lang="en-US" dirty="0"/>
              <a:t>Notable Scriptures</a:t>
            </a:r>
          </a:p>
        </p:txBody>
      </p:sp>
      <p:sp>
        <p:nvSpPr>
          <p:cNvPr id="4" name="Rectangle 1">
            <a:extLst>
              <a:ext uri="{FF2B5EF4-FFF2-40B4-BE49-F238E27FC236}">
                <a16:creationId xmlns:a16="http://schemas.microsoft.com/office/drawing/2014/main" id="{96EDB9C5-57C9-0D23-DD44-E6E523C5629B}"/>
              </a:ext>
            </a:extLst>
          </p:cNvPr>
          <p:cNvSpPr>
            <a:spLocks noChangeArrowheads="1"/>
          </p:cNvSpPr>
          <p:nvPr/>
        </p:nvSpPr>
        <p:spPr bwMode="auto">
          <a:xfrm>
            <a:off x="311700" y="691404"/>
            <a:ext cx="8356515"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11:1</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"Now faith is the substance of things hoped for, the evidence of things not seen."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3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11:6</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"But without faith it is impossible to please him: for he that cometh to God must believe that he is, and that he is a rewarder of them that diligently seek him."</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3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12:1-2</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"Wherefore seeing we also are compassed about with so great a cloud of witnesses, let us lay aside every weight, and the sin which doth so easily beset us, and let us run with patience the race that is set before us, Looking unto Jesus the author and finisher of our faith; who for the joy that was set before him endured the cross, despising the shame, and is set down at the right hand of the throne of God."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3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12:11</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"Now no chastening for the present </a:t>
            </a:r>
            <a:r>
              <a:rPr kumimoji="0" lang="en-US" altLang="en-US" sz="1300" i="0" u="none" strike="noStrike" cap="none" normalizeH="0" baseline="0" dirty="0" err="1">
                <a:ln>
                  <a:noFill/>
                </a:ln>
                <a:solidFill>
                  <a:schemeClr val="tx1"/>
                </a:solidFill>
                <a:effectLst/>
                <a:latin typeface="Arial" panose="020B0604020202020204" pitchFamily="34" charset="0"/>
              </a:rPr>
              <a:t>seemeth</a:t>
            </a:r>
            <a:r>
              <a:rPr kumimoji="0" lang="en-US" altLang="en-US" sz="1300" i="0" u="none" strike="noStrike" cap="none" normalizeH="0" baseline="0" dirty="0">
                <a:ln>
                  <a:noFill/>
                </a:ln>
                <a:solidFill>
                  <a:schemeClr val="tx1"/>
                </a:solidFill>
                <a:effectLst/>
                <a:latin typeface="Arial" panose="020B0604020202020204" pitchFamily="34" charset="0"/>
              </a:rPr>
              <a:t> to be joyous, but grievous: nevertheless afterward it </a:t>
            </a:r>
            <a:r>
              <a:rPr kumimoji="0" lang="en-US" altLang="en-US" sz="1300" i="0" u="none" strike="noStrike" cap="none" normalizeH="0" baseline="0" dirty="0" err="1">
                <a:ln>
                  <a:noFill/>
                </a:ln>
                <a:solidFill>
                  <a:schemeClr val="tx1"/>
                </a:solidFill>
                <a:effectLst/>
                <a:latin typeface="Arial" panose="020B0604020202020204" pitchFamily="34" charset="0"/>
              </a:rPr>
              <a:t>yieldeth</a:t>
            </a:r>
            <a:r>
              <a:rPr kumimoji="0" lang="en-US" altLang="en-US" sz="1300" i="0" u="none" strike="noStrike" cap="none" normalizeH="0" baseline="0" dirty="0">
                <a:ln>
                  <a:noFill/>
                </a:ln>
                <a:solidFill>
                  <a:schemeClr val="tx1"/>
                </a:solidFill>
                <a:effectLst/>
                <a:latin typeface="Arial" panose="020B0604020202020204" pitchFamily="34" charset="0"/>
              </a:rPr>
              <a:t> the peaceable fruit of righteousness unto them which are exercised thereby."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3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300" i="0" u="none" strike="noStrike" cap="none" normalizeH="0" baseline="0" dirty="0">
                <a:ln>
                  <a:noFill/>
                </a:ln>
                <a:solidFill>
                  <a:schemeClr val="tx1"/>
                </a:solidFill>
                <a:effectLst/>
                <a:latin typeface="Arial" panose="020B0604020202020204" pitchFamily="34" charset="0"/>
              </a:rPr>
              <a:t>Hebrews 13:5-6</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dirty="0">
                <a:ln>
                  <a:noFill/>
                </a:ln>
                <a:solidFill>
                  <a:schemeClr val="tx1"/>
                </a:solidFill>
                <a:effectLst/>
                <a:latin typeface="Arial" panose="020B0604020202020204" pitchFamily="34" charset="0"/>
              </a:rPr>
              <a:t>"Let your conversation be without covetousness; and be content with such things as ye have: for he hath said, I will never leave thee, nor forsake thee. So that we may boldly say, The Lord is my helper, and I will not fear what man shall do unto me."</a:t>
            </a:r>
          </a:p>
        </p:txBody>
      </p:sp>
    </p:spTree>
    <p:extLst>
      <p:ext uri="{BB962C8B-B14F-4D97-AF65-F5344CB8AC3E}">
        <p14:creationId xmlns:p14="http://schemas.microsoft.com/office/powerpoint/2010/main" val="4232574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A83A-3832-56BC-F98C-B4743E9D7820}"/>
              </a:ext>
            </a:extLst>
          </p:cNvPr>
          <p:cNvSpPr>
            <a:spLocks noGrp="1"/>
          </p:cNvSpPr>
          <p:nvPr>
            <p:ph type="title"/>
          </p:nvPr>
        </p:nvSpPr>
        <p:spPr>
          <a:xfrm>
            <a:off x="311700" y="445025"/>
            <a:ext cx="8520600" cy="3472770"/>
          </a:xfrm>
        </p:spPr>
        <p:txBody>
          <a:bodyPr>
            <a:normAutofit/>
          </a:bodyPr>
          <a:lstStyle/>
          <a:p>
            <a:br>
              <a:rPr lang="en-US" dirty="0"/>
            </a:br>
            <a:r>
              <a:rPr lang="en-US" sz="6000" dirty="0"/>
              <a:t>Grace be with you all. Amen.</a:t>
            </a:r>
            <a:br>
              <a:rPr lang="en-US" sz="6000" dirty="0"/>
            </a:br>
            <a:r>
              <a:rPr lang="en-US" sz="3600" dirty="0"/>
              <a:t>HEBREWS 13:25</a:t>
            </a:r>
            <a:endParaRPr lang="en-US" dirty="0"/>
          </a:p>
        </p:txBody>
      </p:sp>
    </p:spTree>
    <p:extLst>
      <p:ext uri="{BB962C8B-B14F-4D97-AF65-F5344CB8AC3E}">
        <p14:creationId xmlns:p14="http://schemas.microsoft.com/office/powerpoint/2010/main" val="39931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457200" y="481272"/>
            <a:ext cx="8229600" cy="3970318"/>
          </a:xfrm>
          <a:prstGeom prst="rect">
            <a:avLst/>
          </a:prstGeom>
          <a:solidFill>
            <a:schemeClr val="accent6">
              <a:lumMod val="20000"/>
              <a:lumOff val="80000"/>
            </a:schemeClr>
          </a:solidFill>
        </p:spPr>
        <p:txBody>
          <a:bodyPr wrap="square" rtlCol="0">
            <a:spAutoFit/>
          </a:bodyPr>
          <a:lstStyle/>
          <a:p>
            <a:r>
              <a:rPr lang="en-US" sz="3600" b="0" i="0" dirty="0">
                <a:solidFill>
                  <a:srgbClr val="29261B"/>
                </a:solidFill>
                <a:effectLst/>
                <a:latin typeface="__tiempos_b6f14e"/>
              </a:rPr>
              <a:t>HEBREWS 13:18</a:t>
            </a:r>
          </a:p>
          <a:p>
            <a:pPr algn="l"/>
            <a:r>
              <a:rPr lang="en-US" sz="5400" b="0" i="0" dirty="0">
                <a:solidFill>
                  <a:srgbClr val="29261B"/>
                </a:solidFill>
                <a:effectLst/>
                <a:latin typeface="__tiempos_b6f14e"/>
              </a:rPr>
              <a:t>Pray for us: for we trust we have </a:t>
            </a:r>
            <a:r>
              <a:rPr lang="en-US" sz="5400" b="1" i="0" dirty="0">
                <a:solidFill>
                  <a:srgbClr val="29261B"/>
                </a:solidFill>
                <a:effectLst/>
                <a:latin typeface="__tiempos_b6f14e"/>
              </a:rPr>
              <a:t>a good conscience</a:t>
            </a:r>
            <a:r>
              <a:rPr lang="en-US" sz="5400" b="0" i="0" dirty="0">
                <a:solidFill>
                  <a:srgbClr val="29261B"/>
                </a:solidFill>
                <a:effectLst/>
                <a:latin typeface="__tiempos_b6f14e"/>
              </a:rPr>
              <a:t>, in all things </a:t>
            </a:r>
            <a:r>
              <a:rPr lang="en-US" sz="5400" b="1" i="0" dirty="0">
                <a:solidFill>
                  <a:srgbClr val="29261B"/>
                </a:solidFill>
                <a:effectLst/>
                <a:latin typeface="__tiempos_b6f14e"/>
              </a:rPr>
              <a:t>willing to live honestly</a:t>
            </a:r>
            <a:r>
              <a:rPr lang="en-US" sz="5400" b="0" i="0" dirty="0">
                <a:solidFill>
                  <a:srgbClr val="29261B"/>
                </a:solidFill>
                <a:effectLst/>
                <a:latin typeface="__tiempos_b6f14e"/>
              </a:rPr>
              <a:t>. </a:t>
            </a:r>
          </a:p>
        </p:txBody>
      </p:sp>
    </p:spTree>
    <p:extLst>
      <p:ext uri="{BB962C8B-B14F-4D97-AF65-F5344CB8AC3E}">
        <p14:creationId xmlns:p14="http://schemas.microsoft.com/office/powerpoint/2010/main" val="325382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7E7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D43FD2-CEF7-2C6D-951B-27C5A8B425FB}"/>
              </a:ext>
            </a:extLst>
          </p:cNvPr>
          <p:cNvPicPr>
            <a:picLocks noChangeAspect="1"/>
          </p:cNvPicPr>
          <p:nvPr/>
        </p:nvPicPr>
        <p:blipFill>
          <a:blip r:embed="rId2"/>
          <a:stretch>
            <a:fillRect/>
          </a:stretch>
        </p:blipFill>
        <p:spPr>
          <a:xfrm>
            <a:off x="1761733" y="4404"/>
            <a:ext cx="5620534" cy="5134692"/>
          </a:xfrm>
          <a:prstGeom prst="rect">
            <a:avLst/>
          </a:prstGeom>
        </p:spPr>
      </p:pic>
    </p:spTree>
    <p:extLst>
      <p:ext uri="{BB962C8B-B14F-4D97-AF65-F5344CB8AC3E}">
        <p14:creationId xmlns:p14="http://schemas.microsoft.com/office/powerpoint/2010/main" val="404534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61665"/>
          </a:xfrm>
          <a:prstGeom prst="rect">
            <a:avLst/>
          </a:prstGeom>
          <a:solidFill>
            <a:schemeClr val="accent6">
              <a:lumMod val="20000"/>
              <a:lumOff val="80000"/>
            </a:schemeClr>
          </a:solidFill>
        </p:spPr>
        <p:txBody>
          <a:bodyPr wrap="square" rtlCol="0">
            <a:spAutoFit/>
          </a:bodyPr>
          <a:lstStyle/>
          <a:p>
            <a:r>
              <a:rPr lang="en-US" sz="2400" b="1" i="0" dirty="0">
                <a:solidFill>
                  <a:srgbClr val="29261B"/>
                </a:solidFill>
                <a:effectLst/>
                <a:latin typeface="__tiempos_b6f14e"/>
              </a:rPr>
              <a:t>What is </a:t>
            </a:r>
            <a:r>
              <a:rPr lang="en-US" sz="2400" b="1" i="0" u="sng" dirty="0">
                <a:solidFill>
                  <a:srgbClr val="29261B"/>
                </a:solidFill>
                <a:effectLst/>
                <a:latin typeface="__tiempos_b6f14e"/>
              </a:rPr>
              <a:t>Conscience?</a:t>
            </a:r>
            <a:endParaRPr lang="en-US" sz="2400" b="0" i="0" u="sng" dirty="0">
              <a:solidFill>
                <a:srgbClr val="29261B"/>
              </a:solidFill>
              <a:effectLst/>
              <a:latin typeface="__tiempos_b6f14e"/>
            </a:endParaRPr>
          </a:p>
        </p:txBody>
      </p:sp>
      <p:sp>
        <p:nvSpPr>
          <p:cNvPr id="3" name="TextBox 2">
            <a:extLst>
              <a:ext uri="{FF2B5EF4-FFF2-40B4-BE49-F238E27FC236}">
                <a16:creationId xmlns:a16="http://schemas.microsoft.com/office/drawing/2014/main" id="{1259C7CA-C130-7548-426C-E12D52B4CBF4}"/>
              </a:ext>
            </a:extLst>
          </p:cNvPr>
          <p:cNvSpPr txBox="1"/>
          <p:nvPr/>
        </p:nvSpPr>
        <p:spPr>
          <a:xfrm>
            <a:off x="151427" y="586420"/>
            <a:ext cx="6460272" cy="4401205"/>
          </a:xfrm>
          <a:prstGeom prst="rect">
            <a:avLst/>
          </a:prstGeom>
          <a:noFill/>
        </p:spPr>
        <p:txBody>
          <a:bodyPr wrap="square" rtlCol="0">
            <a:spAutoFit/>
          </a:bodyPr>
          <a:lstStyle/>
          <a:p>
            <a:pPr algn="l"/>
            <a:r>
              <a:rPr lang="en-US" sz="2000" dirty="0"/>
              <a:t>54-0321  WHAT.THINK.YE.OF.CHRIST_  CHICAGO.IL  SUNDAY_</a:t>
            </a:r>
          </a:p>
          <a:p>
            <a:pPr marL="285750" indent="-285750" algn="l">
              <a:buFont typeface="Arial" panose="020B0604020202020204" pitchFamily="34" charset="0"/>
              <a:buChar char="•"/>
            </a:pPr>
            <a:r>
              <a:rPr lang="en-US" sz="2000" dirty="0"/>
              <a:t>«  E-16       †        I used to think, when I was little boy, and how the first little story you--and the little girl, either, that ever told your mother, </a:t>
            </a:r>
            <a:r>
              <a:rPr lang="en-US" sz="2000" dirty="0">
                <a:highlight>
                  <a:srgbClr val="FFFF00"/>
                </a:highlight>
              </a:rPr>
              <a:t>there's a conscience there, said, "Don't do this, little boy. That's wrong. Don't do that."</a:t>
            </a:r>
          </a:p>
          <a:p>
            <a:pPr marL="285750" indent="-285750" algn="l">
              <a:buFont typeface="Arial" panose="020B0604020202020204" pitchFamily="34" charset="0"/>
              <a:buChar char="•"/>
            </a:pPr>
            <a:r>
              <a:rPr lang="en-US" sz="2000" dirty="0"/>
              <a:t>You remember when you smoked that little corn silk cigarette out behind the old fireplace, and eat some coffee to keep mother from smelling it on your breath?</a:t>
            </a:r>
          </a:p>
          <a:p>
            <a:pPr marL="285750" indent="-285750" algn="l">
              <a:buFont typeface="Arial" panose="020B0604020202020204" pitchFamily="34" charset="0"/>
              <a:buChar char="•"/>
            </a:pPr>
            <a:r>
              <a:rPr lang="en-US" sz="2000" dirty="0"/>
              <a:t>"Have you been smoking?"</a:t>
            </a:r>
          </a:p>
          <a:p>
            <a:pPr marL="285750" indent="-285750" algn="l">
              <a:buFont typeface="Arial" panose="020B0604020202020204" pitchFamily="34" charset="0"/>
              <a:buChar char="•"/>
            </a:pPr>
            <a:r>
              <a:rPr lang="en-US" sz="2000" dirty="0"/>
              <a:t>"No, mama," and </a:t>
            </a:r>
            <a:r>
              <a:rPr lang="en-US" sz="2000" dirty="0">
                <a:highlight>
                  <a:srgbClr val="FFFF00"/>
                </a:highlight>
              </a:rPr>
              <a:t>the conscience begin to say, "Don't do this; that's wrong."</a:t>
            </a:r>
            <a:endParaRPr lang="en-US" sz="2000" dirty="0"/>
          </a:p>
        </p:txBody>
      </p:sp>
      <p:pic>
        <p:nvPicPr>
          <p:cNvPr id="5" name="Picture 4">
            <a:extLst>
              <a:ext uri="{FF2B5EF4-FFF2-40B4-BE49-F238E27FC236}">
                <a16:creationId xmlns:a16="http://schemas.microsoft.com/office/drawing/2014/main" id="{60D01DB8-5767-FE1D-7318-7AA434D8130F}"/>
              </a:ext>
            </a:extLst>
          </p:cNvPr>
          <p:cNvPicPr>
            <a:picLocks noChangeAspect="1"/>
          </p:cNvPicPr>
          <p:nvPr/>
        </p:nvPicPr>
        <p:blipFill>
          <a:blip r:embed="rId2"/>
          <a:stretch>
            <a:fillRect/>
          </a:stretch>
        </p:blipFill>
        <p:spPr>
          <a:xfrm>
            <a:off x="6683298" y="0"/>
            <a:ext cx="2468136" cy="5155662"/>
          </a:xfrm>
          <a:prstGeom prst="rect">
            <a:avLst/>
          </a:prstGeom>
        </p:spPr>
      </p:pic>
    </p:spTree>
    <p:extLst>
      <p:ext uri="{BB962C8B-B14F-4D97-AF65-F5344CB8AC3E}">
        <p14:creationId xmlns:p14="http://schemas.microsoft.com/office/powerpoint/2010/main" val="341698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61665"/>
          </a:xfrm>
          <a:prstGeom prst="rect">
            <a:avLst/>
          </a:prstGeom>
          <a:solidFill>
            <a:schemeClr val="accent6">
              <a:lumMod val="20000"/>
              <a:lumOff val="80000"/>
            </a:schemeClr>
          </a:solidFill>
        </p:spPr>
        <p:txBody>
          <a:bodyPr wrap="square" rtlCol="0">
            <a:spAutoFit/>
          </a:bodyPr>
          <a:lstStyle/>
          <a:p>
            <a:r>
              <a:rPr lang="en-US" sz="2400" b="1" i="0" dirty="0">
                <a:solidFill>
                  <a:srgbClr val="29261B"/>
                </a:solidFill>
                <a:effectLst/>
                <a:latin typeface="__tiempos_b6f14e"/>
              </a:rPr>
              <a:t>What is </a:t>
            </a:r>
            <a:r>
              <a:rPr lang="en-US" sz="2400" b="1" i="0" u="sng" dirty="0">
                <a:solidFill>
                  <a:srgbClr val="29261B"/>
                </a:solidFill>
                <a:effectLst/>
                <a:latin typeface="__tiempos_b6f14e"/>
              </a:rPr>
              <a:t>Conscience?</a:t>
            </a:r>
            <a:endParaRPr lang="en-US" sz="2400" b="0" i="0" u="sng" dirty="0">
              <a:solidFill>
                <a:srgbClr val="29261B"/>
              </a:solidFill>
              <a:effectLst/>
              <a:latin typeface="__tiempos_b6f14e"/>
            </a:endParaRPr>
          </a:p>
        </p:txBody>
      </p:sp>
      <p:sp>
        <p:nvSpPr>
          <p:cNvPr id="3" name="TextBox 2">
            <a:extLst>
              <a:ext uri="{FF2B5EF4-FFF2-40B4-BE49-F238E27FC236}">
                <a16:creationId xmlns:a16="http://schemas.microsoft.com/office/drawing/2014/main" id="{1259C7CA-C130-7548-426C-E12D52B4CBF4}"/>
              </a:ext>
            </a:extLst>
          </p:cNvPr>
          <p:cNvSpPr txBox="1"/>
          <p:nvPr/>
        </p:nvSpPr>
        <p:spPr>
          <a:xfrm>
            <a:off x="151427" y="586420"/>
            <a:ext cx="6460272" cy="4585871"/>
          </a:xfrm>
          <a:prstGeom prst="rect">
            <a:avLst/>
          </a:prstGeom>
          <a:noFill/>
        </p:spPr>
        <p:txBody>
          <a:bodyPr wrap="square" rtlCol="0">
            <a:spAutoFit/>
          </a:bodyPr>
          <a:lstStyle/>
          <a:p>
            <a:pPr algn="l"/>
            <a:r>
              <a:rPr lang="en-US" sz="1600" dirty="0"/>
              <a:t>54-0321  WHAT.THINK.YE.OF.CHRIST_  CHICAGO.IL  SUNDAY_</a:t>
            </a:r>
          </a:p>
          <a:p>
            <a:pPr marL="285750" indent="-285750" algn="l">
              <a:buFont typeface="Arial" panose="020B0604020202020204" pitchFamily="34" charset="0"/>
              <a:buChar char="•"/>
            </a:pPr>
            <a:r>
              <a:rPr lang="en-US" sz="2300" dirty="0"/>
              <a:t>See? </a:t>
            </a:r>
            <a:r>
              <a:rPr lang="en-US" sz="2300" b="1" dirty="0"/>
              <a:t>Then you wade over that</a:t>
            </a:r>
            <a:r>
              <a:rPr lang="en-US" sz="2300" dirty="0"/>
              <a:t>, and next thing you know, you pass by the church. You hear the hymns; you hear the preaching. </a:t>
            </a:r>
            <a:r>
              <a:rPr lang="en-US" sz="2300" b="1" dirty="0"/>
              <a:t>Every red light God flashes before you, you just break the barriers down and go right on;</a:t>
            </a:r>
            <a:r>
              <a:rPr lang="en-US" sz="2300" dirty="0"/>
              <a:t> don't pay any attention to conscience or nothing else. Then did God send a person to hell? No, you sent yourself. That's right. You went on your own accord. God throws every red light in front of you He could, and you just kept moving right on, headlong. You determined to do it.</a:t>
            </a:r>
          </a:p>
        </p:txBody>
      </p:sp>
      <p:pic>
        <p:nvPicPr>
          <p:cNvPr id="5" name="Picture 4">
            <a:extLst>
              <a:ext uri="{FF2B5EF4-FFF2-40B4-BE49-F238E27FC236}">
                <a16:creationId xmlns:a16="http://schemas.microsoft.com/office/drawing/2014/main" id="{60D01DB8-5767-FE1D-7318-7AA434D8130F}"/>
              </a:ext>
            </a:extLst>
          </p:cNvPr>
          <p:cNvPicPr>
            <a:picLocks noChangeAspect="1"/>
          </p:cNvPicPr>
          <p:nvPr/>
        </p:nvPicPr>
        <p:blipFill>
          <a:blip r:embed="rId2"/>
          <a:stretch>
            <a:fillRect/>
          </a:stretch>
        </p:blipFill>
        <p:spPr>
          <a:xfrm>
            <a:off x="6683298" y="0"/>
            <a:ext cx="2468136" cy="5155662"/>
          </a:xfrm>
          <a:prstGeom prst="rect">
            <a:avLst/>
          </a:prstGeom>
        </p:spPr>
      </p:pic>
    </p:spTree>
    <p:extLst>
      <p:ext uri="{BB962C8B-B14F-4D97-AF65-F5344CB8AC3E}">
        <p14:creationId xmlns:p14="http://schemas.microsoft.com/office/powerpoint/2010/main" val="189707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61665"/>
          </a:xfrm>
          <a:prstGeom prst="rect">
            <a:avLst/>
          </a:prstGeom>
          <a:solidFill>
            <a:schemeClr val="accent6">
              <a:lumMod val="20000"/>
              <a:lumOff val="80000"/>
            </a:schemeClr>
          </a:solidFill>
        </p:spPr>
        <p:txBody>
          <a:bodyPr wrap="square" rtlCol="0">
            <a:spAutoFit/>
          </a:bodyPr>
          <a:lstStyle/>
          <a:p>
            <a:r>
              <a:rPr lang="en-US" sz="2400" b="1" i="0" dirty="0">
                <a:solidFill>
                  <a:srgbClr val="29261B"/>
                </a:solidFill>
                <a:effectLst/>
                <a:latin typeface="__tiempos_b6f14e"/>
              </a:rPr>
              <a:t>What is </a:t>
            </a:r>
            <a:r>
              <a:rPr lang="en-US" sz="2400" b="1" i="0" u="sng" dirty="0">
                <a:solidFill>
                  <a:srgbClr val="29261B"/>
                </a:solidFill>
                <a:effectLst/>
                <a:latin typeface="__tiempos_b6f14e"/>
              </a:rPr>
              <a:t>Conscience?</a:t>
            </a:r>
            <a:endParaRPr lang="en-US" sz="2400" b="0" i="0" u="sng" dirty="0">
              <a:solidFill>
                <a:srgbClr val="29261B"/>
              </a:solidFill>
              <a:effectLst/>
              <a:latin typeface="__tiempos_b6f14e"/>
            </a:endParaRPr>
          </a:p>
        </p:txBody>
      </p:sp>
      <p:sp>
        <p:nvSpPr>
          <p:cNvPr id="3" name="TextBox 2">
            <a:extLst>
              <a:ext uri="{FF2B5EF4-FFF2-40B4-BE49-F238E27FC236}">
                <a16:creationId xmlns:a16="http://schemas.microsoft.com/office/drawing/2014/main" id="{1259C7CA-C130-7548-426C-E12D52B4CBF4}"/>
              </a:ext>
            </a:extLst>
          </p:cNvPr>
          <p:cNvSpPr txBox="1"/>
          <p:nvPr/>
        </p:nvSpPr>
        <p:spPr>
          <a:xfrm>
            <a:off x="151427" y="787142"/>
            <a:ext cx="6460272" cy="3970318"/>
          </a:xfrm>
          <a:prstGeom prst="rect">
            <a:avLst/>
          </a:prstGeom>
          <a:noFill/>
        </p:spPr>
        <p:txBody>
          <a:bodyPr wrap="square" rtlCol="0">
            <a:spAutoFit/>
          </a:bodyPr>
          <a:lstStyle/>
          <a:p>
            <a:pPr marL="285750" indent="-285750" algn="l">
              <a:buFont typeface="Arial" panose="020B0604020202020204" pitchFamily="34" charset="0"/>
              <a:buChar char="•"/>
            </a:pPr>
            <a:r>
              <a:rPr lang="en-US" sz="2800" dirty="0"/>
              <a:t>Now, there's a red light hanging down here in the city. </a:t>
            </a:r>
          </a:p>
          <a:p>
            <a:pPr marL="285750" indent="-285750" algn="l">
              <a:buFont typeface="Arial" panose="020B0604020202020204" pitchFamily="34" charset="0"/>
              <a:buChar char="•"/>
            </a:pPr>
            <a:r>
              <a:rPr lang="en-US" sz="2800" dirty="0"/>
              <a:t>If you run through that red light, the city's not responsible for you.</a:t>
            </a:r>
          </a:p>
          <a:p>
            <a:pPr marL="285750" indent="-285750" algn="l">
              <a:buFont typeface="Arial" panose="020B0604020202020204" pitchFamily="34" charset="0"/>
              <a:buChar char="•"/>
            </a:pPr>
            <a:r>
              <a:rPr lang="en-US" sz="2800" dirty="0"/>
              <a:t>You did it on your own will. That's right. </a:t>
            </a:r>
          </a:p>
          <a:p>
            <a:pPr marL="285750" indent="-285750" algn="l">
              <a:buFont typeface="Arial" panose="020B0604020202020204" pitchFamily="34" charset="0"/>
              <a:buChar char="•"/>
            </a:pPr>
            <a:r>
              <a:rPr lang="en-US" sz="2800" b="1" dirty="0"/>
              <a:t>So then God has done everything that He can to keep people and to bring them to Him and love them.</a:t>
            </a:r>
          </a:p>
        </p:txBody>
      </p:sp>
      <p:pic>
        <p:nvPicPr>
          <p:cNvPr id="5" name="Picture 4">
            <a:extLst>
              <a:ext uri="{FF2B5EF4-FFF2-40B4-BE49-F238E27FC236}">
                <a16:creationId xmlns:a16="http://schemas.microsoft.com/office/drawing/2014/main" id="{60D01DB8-5767-FE1D-7318-7AA434D8130F}"/>
              </a:ext>
            </a:extLst>
          </p:cNvPr>
          <p:cNvPicPr>
            <a:picLocks noChangeAspect="1"/>
          </p:cNvPicPr>
          <p:nvPr/>
        </p:nvPicPr>
        <p:blipFill>
          <a:blip r:embed="rId2"/>
          <a:stretch>
            <a:fillRect/>
          </a:stretch>
        </p:blipFill>
        <p:spPr>
          <a:xfrm>
            <a:off x="6683298" y="0"/>
            <a:ext cx="2468136" cy="5155662"/>
          </a:xfrm>
          <a:prstGeom prst="rect">
            <a:avLst/>
          </a:prstGeom>
        </p:spPr>
      </p:pic>
    </p:spTree>
    <p:extLst>
      <p:ext uri="{BB962C8B-B14F-4D97-AF65-F5344CB8AC3E}">
        <p14:creationId xmlns:p14="http://schemas.microsoft.com/office/powerpoint/2010/main" val="365097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61665"/>
          </a:xfrm>
          <a:prstGeom prst="rect">
            <a:avLst/>
          </a:prstGeom>
          <a:solidFill>
            <a:schemeClr val="accent6">
              <a:lumMod val="20000"/>
              <a:lumOff val="80000"/>
            </a:schemeClr>
          </a:solidFill>
        </p:spPr>
        <p:txBody>
          <a:bodyPr wrap="square" rtlCol="0">
            <a:spAutoFit/>
          </a:bodyPr>
          <a:lstStyle/>
          <a:p>
            <a:r>
              <a:rPr lang="en-US" sz="2400" b="1" i="0" dirty="0">
                <a:solidFill>
                  <a:srgbClr val="29261B"/>
                </a:solidFill>
                <a:effectLst/>
                <a:latin typeface="__tiempos_b6f14e"/>
              </a:rPr>
              <a:t>What is </a:t>
            </a:r>
            <a:r>
              <a:rPr lang="en-US" sz="2400" b="1" i="0" u="sng" dirty="0">
                <a:solidFill>
                  <a:srgbClr val="29261B"/>
                </a:solidFill>
                <a:effectLst/>
                <a:latin typeface="__tiempos_b6f14e"/>
              </a:rPr>
              <a:t>Conscience?</a:t>
            </a:r>
            <a:endParaRPr lang="en-US" sz="2400" b="0" i="0" u="sng" dirty="0">
              <a:solidFill>
                <a:srgbClr val="29261B"/>
              </a:solidFill>
              <a:effectLst/>
              <a:latin typeface="__tiempos_b6f14e"/>
            </a:endParaRPr>
          </a:p>
        </p:txBody>
      </p:sp>
      <p:sp>
        <p:nvSpPr>
          <p:cNvPr id="3" name="TextBox 2">
            <a:extLst>
              <a:ext uri="{FF2B5EF4-FFF2-40B4-BE49-F238E27FC236}">
                <a16:creationId xmlns:a16="http://schemas.microsoft.com/office/drawing/2014/main" id="{1259C7CA-C130-7548-426C-E12D52B4CBF4}"/>
              </a:ext>
            </a:extLst>
          </p:cNvPr>
          <p:cNvSpPr txBox="1"/>
          <p:nvPr/>
        </p:nvSpPr>
        <p:spPr>
          <a:xfrm>
            <a:off x="297366" y="686066"/>
            <a:ext cx="8549267" cy="4401205"/>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t>Then, </a:t>
            </a:r>
            <a:r>
              <a:rPr lang="en-US" sz="2000" b="1" dirty="0">
                <a:highlight>
                  <a:srgbClr val="FFFF00"/>
                </a:highlight>
              </a:rPr>
              <a:t>the soul, the conscience that once condemns you, </a:t>
            </a:r>
            <a:r>
              <a:rPr lang="en-US" sz="2000" dirty="0"/>
              <a:t>isn't there any more, and you've gone altogether into intellectual. </a:t>
            </a:r>
            <a:br>
              <a:rPr lang="en-US" sz="2000" dirty="0"/>
            </a:br>
            <a:endParaRPr lang="en-US" sz="2000" dirty="0"/>
          </a:p>
          <a:p>
            <a:pPr marL="285750" indent="-285750" algn="l">
              <a:buFont typeface="Arial" panose="020B0604020202020204" pitchFamily="34" charset="0"/>
              <a:buChar char="•"/>
            </a:pPr>
            <a:r>
              <a:rPr lang="en-US" sz="2000" b="1" dirty="0">
                <a:highlight>
                  <a:srgbClr val="FFFF00"/>
                </a:highlight>
              </a:rPr>
              <a:t>The soul, that inside conscience</a:t>
            </a:r>
            <a:r>
              <a:rPr lang="en-US" sz="2000" dirty="0"/>
              <a:t> that told her she was wrong, that may be telling you same thing tonight, she'd went to her intellectual parts, and believing with her--with her mind, and had grieved away that Holy Spirit. It didn't speak to her no more.</a:t>
            </a:r>
            <a:br>
              <a:rPr lang="en-US" sz="2000" dirty="0"/>
            </a:br>
            <a:endParaRPr lang="en-US" sz="2000" dirty="0"/>
          </a:p>
          <a:p>
            <a:pPr marL="285750" indent="-285750" algn="l">
              <a:buFont typeface="Arial" panose="020B0604020202020204" pitchFamily="34" charset="0"/>
              <a:buChar char="•"/>
            </a:pPr>
            <a:r>
              <a:rPr lang="en-US" sz="2000" b="1" dirty="0">
                <a:highlight>
                  <a:srgbClr val="FFFF00"/>
                </a:highlight>
              </a:rPr>
              <a:t>Your soul </a:t>
            </a:r>
            <a:r>
              <a:rPr lang="en-US" sz="2000" dirty="0">
                <a:highlight>
                  <a:srgbClr val="FFFF00"/>
                </a:highlight>
              </a:rPr>
              <a:t>will come up </a:t>
            </a:r>
            <a:r>
              <a:rPr lang="en-US" sz="2000" dirty="0"/>
              <a:t>and recognize that's the truth, and you'll be lost. </a:t>
            </a:r>
            <a:r>
              <a:rPr lang="en-US" sz="2000" b="1" dirty="0">
                <a:highlight>
                  <a:srgbClr val="FFFF00"/>
                </a:highlight>
              </a:rPr>
              <a:t>Your own conscience will haunt you through eternity</a:t>
            </a:r>
            <a:r>
              <a:rPr lang="en-US" sz="2000" dirty="0"/>
              <a:t>, when you're having a form of godliness and denying God's Word</a:t>
            </a:r>
            <a:br>
              <a:rPr lang="en-US" sz="2000" dirty="0"/>
            </a:br>
            <a:endParaRPr lang="en-US" sz="2000" dirty="0"/>
          </a:p>
          <a:p>
            <a:pPr marL="285750" indent="-285750" algn="l">
              <a:buFont typeface="Arial" panose="020B0604020202020204" pitchFamily="34" charset="0"/>
              <a:buChar char="•"/>
            </a:pPr>
            <a:r>
              <a:rPr lang="en-US" sz="2000" dirty="0"/>
              <a:t>The church is pure. The church is purged by the Holy Spirit; </a:t>
            </a:r>
            <a:r>
              <a:rPr lang="en-US" sz="2000" dirty="0">
                <a:highlight>
                  <a:srgbClr val="FFFF00"/>
                </a:highlight>
              </a:rPr>
              <a:t>their conscience is seared of doubt, and unbelief is taken away</a:t>
            </a:r>
            <a:r>
              <a:rPr lang="en-US" sz="2000" dirty="0"/>
              <a:t>. </a:t>
            </a:r>
          </a:p>
        </p:txBody>
      </p:sp>
    </p:spTree>
    <p:extLst>
      <p:ext uri="{BB962C8B-B14F-4D97-AF65-F5344CB8AC3E}">
        <p14:creationId xmlns:p14="http://schemas.microsoft.com/office/powerpoint/2010/main" val="52872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F62C0-495A-D375-217A-E2A91D9A60E0}"/>
              </a:ext>
            </a:extLst>
          </p:cNvPr>
          <p:cNvSpPr txBox="1"/>
          <p:nvPr/>
        </p:nvSpPr>
        <p:spPr>
          <a:xfrm>
            <a:off x="79828" y="79828"/>
            <a:ext cx="8984343" cy="461665"/>
          </a:xfrm>
          <a:prstGeom prst="rect">
            <a:avLst/>
          </a:prstGeom>
          <a:solidFill>
            <a:schemeClr val="accent6">
              <a:lumMod val="20000"/>
              <a:lumOff val="80000"/>
            </a:schemeClr>
          </a:solidFill>
        </p:spPr>
        <p:txBody>
          <a:bodyPr wrap="square" rtlCol="0">
            <a:spAutoFit/>
          </a:bodyPr>
          <a:lstStyle/>
          <a:p>
            <a:r>
              <a:rPr lang="en-US" sz="2400" b="1" i="0" dirty="0">
                <a:solidFill>
                  <a:srgbClr val="29261B"/>
                </a:solidFill>
                <a:effectLst/>
                <a:latin typeface="__tiempos_b6f14e"/>
              </a:rPr>
              <a:t>What is </a:t>
            </a:r>
            <a:r>
              <a:rPr lang="en-US" sz="2400" b="1" i="0" u="sng" dirty="0">
                <a:solidFill>
                  <a:srgbClr val="29261B"/>
                </a:solidFill>
                <a:effectLst/>
                <a:latin typeface="__tiempos_b6f14e"/>
              </a:rPr>
              <a:t>Conscience?</a:t>
            </a:r>
            <a:endParaRPr lang="en-US" sz="2400" b="0" i="0" u="sng" dirty="0">
              <a:solidFill>
                <a:srgbClr val="29261B"/>
              </a:solidFill>
              <a:effectLst/>
              <a:latin typeface="__tiempos_b6f14e"/>
            </a:endParaRPr>
          </a:p>
        </p:txBody>
      </p:sp>
      <p:sp>
        <p:nvSpPr>
          <p:cNvPr id="3" name="TextBox 2">
            <a:extLst>
              <a:ext uri="{FF2B5EF4-FFF2-40B4-BE49-F238E27FC236}">
                <a16:creationId xmlns:a16="http://schemas.microsoft.com/office/drawing/2014/main" id="{1259C7CA-C130-7548-426C-E12D52B4CBF4}"/>
              </a:ext>
            </a:extLst>
          </p:cNvPr>
          <p:cNvSpPr txBox="1"/>
          <p:nvPr/>
        </p:nvSpPr>
        <p:spPr>
          <a:xfrm>
            <a:off x="297365" y="805012"/>
            <a:ext cx="8549267" cy="3477875"/>
          </a:xfrm>
          <a:prstGeom prst="rect">
            <a:avLst/>
          </a:prstGeom>
          <a:noFill/>
        </p:spPr>
        <p:txBody>
          <a:bodyPr wrap="square" rtlCol="0">
            <a:spAutoFit/>
          </a:bodyPr>
          <a:lstStyle/>
          <a:p>
            <a:pPr algn="l"/>
            <a:r>
              <a:rPr lang="en-US" sz="2000" dirty="0"/>
              <a:t>60-0709  GOD'S.PROVIDED.WAY.OF.APPROACH.TO.FELLOWSHIP_  KLAMATH.FALLS.OR  SATURDAY_</a:t>
            </a:r>
          </a:p>
          <a:p>
            <a:pPr marL="285750" indent="-285750" algn="l">
              <a:buFont typeface="Arial" panose="020B0604020202020204" pitchFamily="34" charset="0"/>
              <a:buChar char="•"/>
            </a:pPr>
            <a:r>
              <a:rPr lang="en-US" sz="3600" dirty="0"/>
              <a:t>Your </a:t>
            </a:r>
            <a:r>
              <a:rPr lang="en-US" sz="3600" dirty="0">
                <a:highlight>
                  <a:srgbClr val="FFFF00"/>
                </a:highlight>
              </a:rPr>
              <a:t>inner conscience speaks </a:t>
            </a:r>
            <a:r>
              <a:rPr lang="en-US" sz="3600" dirty="0"/>
              <a:t>louder then your mouth does. You see? </a:t>
            </a:r>
          </a:p>
          <a:p>
            <a:pPr marL="285750" indent="-285750" algn="l">
              <a:buFont typeface="Arial" panose="020B0604020202020204" pitchFamily="34" charset="0"/>
              <a:buChar char="•"/>
            </a:pPr>
            <a:r>
              <a:rPr lang="en-US" sz="3600" dirty="0">
                <a:highlight>
                  <a:srgbClr val="FFFF00"/>
                </a:highlight>
              </a:rPr>
              <a:t>It's your subconscious on the inside</a:t>
            </a:r>
            <a:r>
              <a:rPr lang="en-US" sz="3600" dirty="0"/>
              <a:t>, what you really think, that's what the Holy Spirit catches and reveals. </a:t>
            </a:r>
          </a:p>
        </p:txBody>
      </p:sp>
    </p:spTree>
    <p:extLst>
      <p:ext uri="{BB962C8B-B14F-4D97-AF65-F5344CB8AC3E}">
        <p14:creationId xmlns:p14="http://schemas.microsoft.com/office/powerpoint/2010/main" val="33169399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127991</TotalTime>
  <Words>3123</Words>
  <Application>Microsoft Office PowerPoint</Application>
  <PresentationFormat>On-screen Show (16:9)</PresentationFormat>
  <Paragraphs>129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__tiempos_b6f14e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Hebrews 13</vt:lpstr>
      <vt:lpstr>Summary of Hebrews 13</vt:lpstr>
      <vt:lpstr>Summary of Hebrews 13</vt:lpstr>
      <vt:lpstr>Summary of the Book of Hebrews</vt:lpstr>
      <vt:lpstr>Notable Scriptures</vt:lpstr>
      <vt:lpstr>Notable Scriptures</vt:lpstr>
      <vt:lpstr> Grace be with you all. Amen. HEBREWS 13:25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Hebrews 1:1-6</dc:title>
  <dc:creator>Robert Black</dc:creator>
  <cp:lastModifiedBy>Robert Black</cp:lastModifiedBy>
  <cp:revision>278</cp:revision>
  <dcterms:modified xsi:type="dcterms:W3CDTF">2024-05-05T12:10:41Z</dcterms:modified>
</cp:coreProperties>
</file>