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455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BC5458-4CC6-4F8E-9723-72186496EAFD}" v="4" dt="2022-04-03T15:08:29.2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322" autoAdjust="0"/>
  </p:normalViewPr>
  <p:slideViewPr>
    <p:cSldViewPr snapToGrid="0">
      <p:cViewPr varScale="1">
        <p:scale>
          <a:sx n="96" d="100"/>
          <a:sy n="96" d="100"/>
        </p:scale>
        <p:origin x="36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FAITH</a:t>
            </a:r>
          </a:p>
          <a:p>
            <a:r>
              <a:rPr lang="en-US" dirty="0"/>
              <a:t>Can you see God’s purpose in your life?</a:t>
            </a:r>
          </a:p>
          <a:p>
            <a:r>
              <a:rPr lang="en-US" dirty="0"/>
              <a:t>Do you stumble at parts of the Word like Eve did?</a:t>
            </a:r>
          </a:p>
          <a:p>
            <a:r>
              <a:rPr lang="en-US" dirty="0"/>
              <a:t>Are you willing to let Christ be the LORD of your HEART? </a:t>
            </a:r>
          </a:p>
          <a:p>
            <a:r>
              <a:rPr lang="en-US" dirty="0"/>
              <a:t>Are you willing to take correction?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0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89" lvl="0" indent="-342891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7" lvl="1" indent="-317492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131" lvl="5" indent="-317492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89" lvl="0" indent="-342891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7" lvl="1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131" lvl="5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1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89" lvl="0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77" lvl="1" indent="-30479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66" lvl="2" indent="-30479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54" lvl="3" indent="-30479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943" lvl="4" indent="-30479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131" lvl="5" indent="-30479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320" lvl="6" indent="-30479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509" lvl="7" indent="-30479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697" lvl="8" indent="-30479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1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89" lvl="0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77" lvl="1" indent="-30479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66" lvl="2" indent="-30479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54" lvl="3" indent="-30479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943" lvl="4" indent="-30479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131" lvl="5" indent="-30479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320" lvl="6" indent="-30479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509" lvl="7" indent="-30479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697" lvl="8" indent="-30479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89" lvl="0" indent="-30479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377" lvl="1" indent="-30479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66" lvl="2" indent="-30479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54" lvl="3" indent="-30479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943" lvl="4" indent="-30479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131" lvl="5" indent="-30479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320" lvl="6" indent="-304792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509" lvl="7" indent="-304792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697" lvl="8" indent="-304792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1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189" lvl="0" indent="-342891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7" lvl="1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131" lvl="5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189" lvl="0" indent="-22859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C64657D-92A6-4AA4-B31D-37F59A241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615" y="43235"/>
            <a:ext cx="4908062" cy="51002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C24511-D714-4BFF-A3A5-2D271A0A72DF}"/>
              </a:ext>
            </a:extLst>
          </p:cNvPr>
          <p:cNvSpPr txBox="1"/>
          <p:nvPr/>
        </p:nvSpPr>
        <p:spPr>
          <a:xfrm>
            <a:off x="2932828" y="4497858"/>
            <a:ext cx="2669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JUSTIFICATION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685A5-6D49-492B-9224-64CBBB2D8ECA}"/>
              </a:ext>
            </a:extLst>
          </p:cNvPr>
          <p:cNvSpPr txBox="1"/>
          <p:nvPr/>
        </p:nvSpPr>
        <p:spPr>
          <a:xfrm>
            <a:off x="2932828" y="4113086"/>
            <a:ext cx="1875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SANCTIFICATION</a:t>
            </a:r>
            <a:r>
              <a:rPr lang="en-US" b="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626799-A1E2-4400-91CF-89BA724592CF}"/>
              </a:ext>
            </a:extLst>
          </p:cNvPr>
          <p:cNvSpPr txBox="1"/>
          <p:nvPr/>
        </p:nvSpPr>
        <p:spPr>
          <a:xfrm>
            <a:off x="2956116" y="3631174"/>
            <a:ext cx="1875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NEW BIRTH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24D706-9B00-4434-92CF-EEADE9DC9234}"/>
              </a:ext>
            </a:extLst>
          </p:cNvPr>
          <p:cNvSpPr txBox="1"/>
          <p:nvPr/>
        </p:nvSpPr>
        <p:spPr>
          <a:xfrm>
            <a:off x="646670" y="3594338"/>
            <a:ext cx="1738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JUSTIFICATION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9C2157-2845-4497-B133-745B0FA07D9F}"/>
              </a:ext>
            </a:extLst>
          </p:cNvPr>
          <p:cNvSpPr txBox="1"/>
          <p:nvPr/>
        </p:nvSpPr>
        <p:spPr>
          <a:xfrm>
            <a:off x="170301" y="308807"/>
            <a:ext cx="2142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SPECIAL ANOINTING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DD2E47-C2AC-45A2-95AF-8B60984A6E23}"/>
              </a:ext>
            </a:extLst>
          </p:cNvPr>
          <p:cNvSpPr txBox="1"/>
          <p:nvPr/>
        </p:nvSpPr>
        <p:spPr>
          <a:xfrm>
            <a:off x="437608" y="1951572"/>
            <a:ext cx="1875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SANCTIFICATION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C4B805-A3E1-40A5-833E-61ED89E41999}"/>
              </a:ext>
            </a:extLst>
          </p:cNvPr>
          <p:cNvSpPr txBox="1"/>
          <p:nvPr/>
        </p:nvSpPr>
        <p:spPr>
          <a:xfrm>
            <a:off x="2829697" y="600097"/>
            <a:ext cx="26690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C00000"/>
                </a:solidFill>
              </a:rPr>
              <a:t>Justification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078CEA-7984-4514-8208-BC4D1E3872C4}"/>
              </a:ext>
            </a:extLst>
          </p:cNvPr>
          <p:cNvSpPr txBox="1"/>
          <p:nvPr/>
        </p:nvSpPr>
        <p:spPr>
          <a:xfrm>
            <a:off x="2847334" y="386515"/>
            <a:ext cx="26690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C00000"/>
                </a:solidFill>
              </a:rPr>
              <a:t>Sanctification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C66183-0138-4993-9F78-B351DE7DA1D2}"/>
              </a:ext>
            </a:extLst>
          </p:cNvPr>
          <p:cNvSpPr txBox="1"/>
          <p:nvPr/>
        </p:nvSpPr>
        <p:spPr>
          <a:xfrm>
            <a:off x="2847334" y="167778"/>
            <a:ext cx="26690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C00000"/>
                </a:solidFill>
              </a:rPr>
              <a:t>Body Change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6DC8F7-B1AA-4B61-9C69-45E35293D579}"/>
              </a:ext>
            </a:extLst>
          </p:cNvPr>
          <p:cNvCxnSpPr>
            <a:cxnSpLocks/>
          </p:cNvCxnSpPr>
          <p:nvPr/>
        </p:nvCxnSpPr>
        <p:spPr>
          <a:xfrm>
            <a:off x="4959626" y="1152939"/>
            <a:ext cx="217667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70D552C-978B-4EEA-B0DB-1A7C84BEB6A0}"/>
              </a:ext>
            </a:extLst>
          </p:cNvPr>
          <p:cNvCxnSpPr>
            <a:cxnSpLocks/>
          </p:cNvCxnSpPr>
          <p:nvPr/>
        </p:nvCxnSpPr>
        <p:spPr>
          <a:xfrm>
            <a:off x="6414052" y="4028425"/>
            <a:ext cx="7222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3F1ABE9-B5FD-414F-8C68-F9E627462F72}"/>
              </a:ext>
            </a:extLst>
          </p:cNvPr>
          <p:cNvCxnSpPr>
            <a:cxnSpLocks/>
          </p:cNvCxnSpPr>
          <p:nvPr/>
        </p:nvCxnSpPr>
        <p:spPr>
          <a:xfrm>
            <a:off x="7136296" y="1151451"/>
            <a:ext cx="0" cy="28769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CE91B3A-33DB-44DC-B686-26A4F319D077}"/>
              </a:ext>
            </a:extLst>
          </p:cNvPr>
          <p:cNvCxnSpPr>
            <a:cxnSpLocks/>
          </p:cNvCxnSpPr>
          <p:nvPr/>
        </p:nvCxnSpPr>
        <p:spPr>
          <a:xfrm>
            <a:off x="7136296" y="2359406"/>
            <a:ext cx="1381539" cy="134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AF9692F-9044-45EF-AB6E-39967B631C88}"/>
              </a:ext>
            </a:extLst>
          </p:cNvPr>
          <p:cNvSpPr txBox="1"/>
          <p:nvPr/>
        </p:nvSpPr>
        <p:spPr>
          <a:xfrm>
            <a:off x="7136296" y="2065118"/>
            <a:ext cx="1381538" cy="306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SON OF GOD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4C3D744-043F-4152-9494-D69452BF0CFC}"/>
              </a:ext>
            </a:extLst>
          </p:cNvPr>
          <p:cNvCxnSpPr>
            <a:cxnSpLocks/>
          </p:cNvCxnSpPr>
          <p:nvPr/>
        </p:nvCxnSpPr>
        <p:spPr>
          <a:xfrm>
            <a:off x="4316896" y="167778"/>
            <a:ext cx="110986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59CF09-E4B5-4D33-87E1-89541EA8C852}"/>
              </a:ext>
            </a:extLst>
          </p:cNvPr>
          <p:cNvCxnSpPr>
            <a:cxnSpLocks/>
          </p:cNvCxnSpPr>
          <p:nvPr/>
        </p:nvCxnSpPr>
        <p:spPr>
          <a:xfrm>
            <a:off x="4701209" y="892485"/>
            <a:ext cx="7255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8B4F3C0-2789-4C3B-9A0F-93181FCFFB44}"/>
              </a:ext>
            </a:extLst>
          </p:cNvPr>
          <p:cNvCxnSpPr>
            <a:cxnSpLocks/>
          </p:cNvCxnSpPr>
          <p:nvPr/>
        </p:nvCxnSpPr>
        <p:spPr>
          <a:xfrm>
            <a:off x="5403574" y="167778"/>
            <a:ext cx="0" cy="7247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4B03D05-9868-4195-8430-99AD79D703FF}"/>
              </a:ext>
            </a:extLst>
          </p:cNvPr>
          <p:cNvSpPr txBox="1"/>
          <p:nvPr/>
        </p:nvSpPr>
        <p:spPr>
          <a:xfrm>
            <a:off x="5419549" y="240761"/>
            <a:ext cx="1381538" cy="306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SON OF MAN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5473B9B-D94D-4F92-B127-B993099E708E}"/>
              </a:ext>
            </a:extLst>
          </p:cNvPr>
          <p:cNvCxnSpPr>
            <a:cxnSpLocks/>
          </p:cNvCxnSpPr>
          <p:nvPr/>
        </p:nvCxnSpPr>
        <p:spPr>
          <a:xfrm>
            <a:off x="5403574" y="541132"/>
            <a:ext cx="1381539" cy="134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4221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28168</TotalTime>
  <Words>60</Words>
  <Application>Microsoft Office PowerPoint</Application>
  <PresentationFormat>On-screen Show (16:9)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Hebrews 1:1-6</dc:title>
  <dc:creator>Robert Black</dc:creator>
  <cp:lastModifiedBy>Samuel Dale</cp:lastModifiedBy>
  <cp:revision>71</cp:revision>
  <dcterms:modified xsi:type="dcterms:W3CDTF">2022-04-03T15:08:36Z</dcterms:modified>
</cp:coreProperties>
</file>