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Black" userId="41a6fe1129b42b7f" providerId="LiveId" clId="{D9D15D1A-DA16-4844-9CCB-4F4BB4DEEBB2}"/>
    <pc:docChg chg="custSel modSld">
      <pc:chgData name="Robert Black" userId="41a6fe1129b42b7f" providerId="LiveId" clId="{D9D15D1A-DA16-4844-9CCB-4F4BB4DEEBB2}" dt="2022-04-30T16:05:51.658" v="1" actId="22"/>
      <pc:docMkLst>
        <pc:docMk/>
      </pc:docMkLst>
      <pc:sldChg chg="addSp delSp mod">
        <pc:chgData name="Robert Black" userId="41a6fe1129b42b7f" providerId="LiveId" clId="{D9D15D1A-DA16-4844-9CCB-4F4BB4DEEBB2}" dt="2022-04-30T16:05:51.658" v="1" actId="22"/>
        <pc:sldMkLst>
          <pc:docMk/>
          <pc:sldMk cId="3715711497" sldId="259"/>
        </pc:sldMkLst>
        <pc:picChg chg="del">
          <ac:chgData name="Robert Black" userId="41a6fe1129b42b7f" providerId="LiveId" clId="{D9D15D1A-DA16-4844-9CCB-4F4BB4DEEBB2}" dt="2022-04-30T16:05:51.146" v="0" actId="478"/>
          <ac:picMkLst>
            <pc:docMk/>
            <pc:sldMk cId="3715711497" sldId="259"/>
            <ac:picMk id="5" creationId="{73E00F65-C573-4C6E-A357-CFF16591A29F}"/>
          </ac:picMkLst>
        </pc:picChg>
        <pc:picChg chg="add">
          <ac:chgData name="Robert Black" userId="41a6fe1129b42b7f" providerId="LiveId" clId="{D9D15D1A-DA16-4844-9CCB-4F4BB4DEEBB2}" dt="2022-04-30T16:05:51.658" v="1" actId="22"/>
          <ac:picMkLst>
            <pc:docMk/>
            <pc:sldMk cId="3715711497" sldId="259"/>
            <ac:picMk id="7" creationId="{A82018AA-5A44-450A-886E-F6C1A1E96F2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94C1E-1B77-4A25-950D-5650B054B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8581CF-90FA-4B63-BEFD-7CCBA156E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CE5DD-08D2-4C9B-82A4-CDF7E137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75A0-264F-42B3-B56C-AF7F9BA6D655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CABC-26AD-4E8C-BD8A-F1EF9824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55D74-3F61-4D6A-BE33-24F9B98B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30D7-4A53-44AA-8E24-A4C4BFA3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90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BD70A-56FA-4687-AB87-B87CC0065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531490-5F47-4EC1-81C5-D68717AF4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FD89D-445C-42EF-869A-AC80014A2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75A0-264F-42B3-B56C-AF7F9BA6D655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EE3BE-0696-4C9E-918A-5A7C22A0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0C428-A454-4929-AAEE-E52579EC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30D7-4A53-44AA-8E24-A4C4BFA3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5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8E34F9-B36F-4E74-A345-75B3C0E294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4DA49-30EF-4A63-B28B-C09B6D4BF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93E1E-B26B-4BD1-AEE7-6C617CA1E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75A0-264F-42B3-B56C-AF7F9BA6D655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D06D1-459D-4E11-929E-24FCF8F02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3B57B-05C8-4F50-B570-5F411B90D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30D7-4A53-44AA-8E24-A4C4BFA3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4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243F6-77C3-4534-BF1A-A261C083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13EAA-20F8-4050-9E0F-9067B2F6F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862AD-AED5-4601-ABDB-C4192D3AE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75A0-264F-42B3-B56C-AF7F9BA6D655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AE2F4-5746-494A-8947-464E40576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11BFB-2DB8-48F7-B1EE-FAF2895F7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30D7-4A53-44AA-8E24-A4C4BFA3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99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4F0C-9EB4-4A98-BB2E-560CC4B4F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C63D8-382A-4610-A7C6-66E09E09E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F91D6-1DAA-4F94-8B07-19B74E4E1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75A0-264F-42B3-B56C-AF7F9BA6D655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003D5-1578-482B-8827-5282B027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031A0-C745-4EFD-A79A-ADD515C7D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30D7-4A53-44AA-8E24-A4C4BFA3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0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261B8-C367-41AC-83A4-A93CAA746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98565-2187-45F9-9A02-253DE7F62C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E56DD-C4D1-47F9-9A68-5A4B3A762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E69AF-91F2-4BAF-8F82-AB64F3285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75A0-264F-42B3-B56C-AF7F9BA6D655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4D85F-FE8C-44EE-9889-D5F597964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D2FAE-5B32-4688-BB65-1FD0E7D75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30D7-4A53-44AA-8E24-A4C4BFA3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3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63AE6-8A8C-4C54-AA17-25D9926B1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5F4E26-CB5D-42C3-82C8-43B6B712E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D58B17-CFA3-49CA-9656-D46346F2C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067B44-D550-41A3-A83A-F8E64A3E2A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69A5F7-5EA9-4339-BF3D-E177384717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6A769A-0696-4D53-ADA2-9CE3D50CD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75A0-264F-42B3-B56C-AF7F9BA6D655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0001BA-F37E-4AE1-A1F8-824FF49EE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9AD2E8-4C55-4D29-8E2C-14A59989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30D7-4A53-44AA-8E24-A4C4BFA3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7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85031-AE2A-4837-AC0A-5EA55241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A72C7F-2CF0-438D-9426-CB727DAB3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75A0-264F-42B3-B56C-AF7F9BA6D655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DF5E6E-81B7-458B-BE22-B6217847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4E26B0-AD42-4068-87C3-4F984C561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30D7-4A53-44AA-8E24-A4C4BFA3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52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F9A8A3-1D86-44BD-B4E2-F0EA8306D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75A0-264F-42B3-B56C-AF7F9BA6D655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C4E003-5BEA-4FF0-8275-6FDB849AA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C9F0F8-569E-4FCB-90B5-5DD7ED533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30D7-4A53-44AA-8E24-A4C4BFA3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5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F23B1-AFE0-4770-8109-FE3407632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804F8-637E-48D4-9FC0-81E6A42BB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14D7E6-6958-431F-B2F5-517DB08F9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4CE23C-D433-40FE-92C1-4FB04424F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75A0-264F-42B3-B56C-AF7F9BA6D655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F3904-555F-4ED2-AFF5-85280ED62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31D5C-5C49-40F9-8E30-18192A14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30D7-4A53-44AA-8E24-A4C4BFA3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0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ECA09-1A0C-4B87-93A8-BEB4C7EA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C0EA87-9207-40F2-B67F-F5C2348461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42452-9555-4437-873C-F20FB2F4F6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451F5-5B08-4C2C-B8B0-92A955C27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75A0-264F-42B3-B56C-AF7F9BA6D655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4462F-3D6C-4F55-A0C4-625FAA234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3F3AAB-ADF6-4EA4-8947-B97B3F1BC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30D7-4A53-44AA-8E24-A4C4BFA3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5A5880-E9CC-4C87-8890-487ABC8E7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4009EB-566B-424C-A274-D8B36A151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418A8-3EE5-49EF-AFDC-37EB587384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E75A0-264F-42B3-B56C-AF7F9BA6D655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5A8C8-2777-4A28-B6F5-890E55113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70E54-F847-49DE-84E8-4ED3EFEDB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30D7-4A53-44AA-8E24-A4C4BFA3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6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7E0640-6679-4D20-BF43-D75D88E62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61"/>
            <a:ext cx="12192000" cy="576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96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3CBC226-2272-4AD2-ADA8-490E2F2B3B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550" y="385762"/>
            <a:ext cx="7962900" cy="608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52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512A4B-5079-4D01-BB5D-0885F52B5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2850" y="1121416"/>
            <a:ext cx="9006299" cy="461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68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82018AA-5A44-450A-886E-F6C1A1E96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2056" y="0"/>
            <a:ext cx="6167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711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Black</dc:creator>
  <cp:lastModifiedBy>Robert Black</cp:lastModifiedBy>
  <cp:revision>3</cp:revision>
  <dcterms:created xsi:type="dcterms:W3CDTF">2022-04-30T15:37:03Z</dcterms:created>
  <dcterms:modified xsi:type="dcterms:W3CDTF">2022-04-30T16:05:54Z</dcterms:modified>
</cp:coreProperties>
</file>