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386" r:id="rId2"/>
    <p:sldId id="363" r:id="rId3"/>
    <p:sldId id="338" r:id="rId4"/>
    <p:sldId id="373" r:id="rId5"/>
    <p:sldId id="377" r:id="rId6"/>
    <p:sldId id="378" r:id="rId7"/>
    <p:sldId id="379" r:id="rId8"/>
    <p:sldId id="374" r:id="rId9"/>
    <p:sldId id="376" r:id="rId10"/>
    <p:sldId id="364" r:id="rId11"/>
    <p:sldId id="340" r:id="rId12"/>
    <p:sldId id="380" r:id="rId13"/>
    <p:sldId id="381" r:id="rId14"/>
    <p:sldId id="365" r:id="rId15"/>
    <p:sldId id="366" r:id="rId16"/>
    <p:sldId id="382" r:id="rId17"/>
    <p:sldId id="342" r:id="rId18"/>
    <p:sldId id="343" r:id="rId19"/>
    <p:sldId id="344" r:id="rId20"/>
    <p:sldId id="348" r:id="rId21"/>
    <p:sldId id="347" r:id="rId22"/>
    <p:sldId id="346" r:id="rId23"/>
    <p:sldId id="351" r:id="rId24"/>
    <p:sldId id="352" r:id="rId25"/>
    <p:sldId id="353" r:id="rId26"/>
    <p:sldId id="354" r:id="rId27"/>
    <p:sldId id="367" r:id="rId28"/>
    <p:sldId id="383" r:id="rId29"/>
    <p:sldId id="384" r:id="rId30"/>
    <p:sldId id="385" r:id="rId31"/>
    <p:sldId id="349" r:id="rId32"/>
    <p:sldId id="368" r:id="rId33"/>
    <p:sldId id="350" r:id="rId34"/>
    <p:sldId id="356" r:id="rId35"/>
    <p:sldId id="375" r:id="rId36"/>
    <p:sldId id="358" r:id="rId37"/>
    <p:sldId id="359" r:id="rId38"/>
    <p:sldId id="360" r:id="rId39"/>
  </p:sldIdLst>
  <p:sldSz cx="6858000" cy="5143500"/>
  <p:notesSz cx="6858000" cy="9144000"/>
  <p:embeddedFontLst>
    <p:embeddedFont>
      <p:font typeface="Calibri" panose="020F0502020204030204" pitchFamily="34"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1608" y="114"/>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Black" userId="41a6fe1129b42b7f" providerId="LiveId" clId="{6D2073F1-E5D1-4EDB-96A7-679EDAFCBB59}"/>
    <pc:docChg chg="undo custSel addSld delSld modSld sldOrd">
      <pc:chgData name="Robert Black" userId="41a6fe1129b42b7f" providerId="LiveId" clId="{6D2073F1-E5D1-4EDB-96A7-679EDAFCBB59}" dt="2021-11-28T03:54:43.111" v="497" actId="13926"/>
      <pc:docMkLst>
        <pc:docMk/>
      </pc:docMkLst>
      <pc:sldChg chg="del">
        <pc:chgData name="Robert Black" userId="41a6fe1129b42b7f" providerId="LiveId" clId="{6D2073F1-E5D1-4EDB-96A7-679EDAFCBB59}" dt="2021-11-28T00:40:17.230" v="1" actId="47"/>
        <pc:sldMkLst>
          <pc:docMk/>
          <pc:sldMk cId="2295637389" sldId="334"/>
        </pc:sldMkLst>
      </pc:sldChg>
      <pc:sldChg chg="del">
        <pc:chgData name="Robert Black" userId="41a6fe1129b42b7f" providerId="LiveId" clId="{6D2073F1-E5D1-4EDB-96A7-679EDAFCBB59}" dt="2021-11-28T00:40:17.230" v="1" actId="47"/>
        <pc:sldMkLst>
          <pc:docMk/>
          <pc:sldMk cId="127592338" sldId="335"/>
        </pc:sldMkLst>
      </pc:sldChg>
      <pc:sldChg chg="del">
        <pc:chgData name="Robert Black" userId="41a6fe1129b42b7f" providerId="LiveId" clId="{6D2073F1-E5D1-4EDB-96A7-679EDAFCBB59}" dt="2021-11-28T00:40:17.230" v="1" actId="47"/>
        <pc:sldMkLst>
          <pc:docMk/>
          <pc:sldMk cId="3274540496" sldId="336"/>
        </pc:sldMkLst>
      </pc:sldChg>
      <pc:sldChg chg="addSp delSp modSp mod">
        <pc:chgData name="Robert Black" userId="41a6fe1129b42b7f" providerId="LiveId" clId="{6D2073F1-E5D1-4EDB-96A7-679EDAFCBB59}" dt="2021-11-28T03:00:54.400" v="214" actId="403"/>
        <pc:sldMkLst>
          <pc:docMk/>
          <pc:sldMk cId="1507587135" sldId="340"/>
        </pc:sldMkLst>
        <pc:spChg chg="mod">
          <ac:chgData name="Robert Black" userId="41a6fe1129b42b7f" providerId="LiveId" clId="{6D2073F1-E5D1-4EDB-96A7-679EDAFCBB59}" dt="2021-11-28T03:00:54.400" v="214" actId="403"/>
          <ac:spMkLst>
            <pc:docMk/>
            <pc:sldMk cId="1507587135" sldId="340"/>
            <ac:spMk id="3" creationId="{0B1A9951-D931-4955-8133-7B7BFA1D9F3F}"/>
          </ac:spMkLst>
        </pc:spChg>
        <pc:picChg chg="add del mod">
          <ac:chgData name="Robert Black" userId="41a6fe1129b42b7f" providerId="LiveId" clId="{6D2073F1-E5D1-4EDB-96A7-679EDAFCBB59}" dt="2021-11-28T03:00:09.543" v="206" actId="478"/>
          <ac:picMkLst>
            <pc:docMk/>
            <pc:sldMk cId="1507587135" sldId="340"/>
            <ac:picMk id="4098" creationId="{88763233-87EA-497A-B611-B147C223EF88}"/>
          </ac:picMkLst>
        </pc:picChg>
        <pc:picChg chg="add mod">
          <ac:chgData name="Robert Black" userId="41a6fe1129b42b7f" providerId="LiveId" clId="{6D2073F1-E5D1-4EDB-96A7-679EDAFCBB59}" dt="2021-11-28T03:00:28.684" v="211" actId="1076"/>
          <ac:picMkLst>
            <pc:docMk/>
            <pc:sldMk cId="1507587135" sldId="340"/>
            <ac:picMk id="4100" creationId="{773A78C4-DCBB-4761-B436-A30C75CB73AE}"/>
          </ac:picMkLst>
        </pc:picChg>
      </pc:sldChg>
      <pc:sldChg chg="modSp mod">
        <pc:chgData name="Robert Black" userId="41a6fe1129b42b7f" providerId="LiveId" clId="{6D2073F1-E5D1-4EDB-96A7-679EDAFCBB59}" dt="2021-11-28T03:15:21.788" v="318" actId="14100"/>
        <pc:sldMkLst>
          <pc:docMk/>
          <pc:sldMk cId="2574292900" sldId="342"/>
        </pc:sldMkLst>
        <pc:spChg chg="mod">
          <ac:chgData name="Robert Black" userId="41a6fe1129b42b7f" providerId="LiveId" clId="{6D2073F1-E5D1-4EDB-96A7-679EDAFCBB59}" dt="2021-11-28T03:15:21.788" v="318" actId="14100"/>
          <ac:spMkLst>
            <pc:docMk/>
            <pc:sldMk cId="2574292900" sldId="342"/>
            <ac:spMk id="3" creationId="{0B1A9951-D931-4955-8133-7B7BFA1D9F3F}"/>
          </ac:spMkLst>
        </pc:spChg>
      </pc:sldChg>
      <pc:sldChg chg="modSp mod">
        <pc:chgData name="Robert Black" userId="41a6fe1129b42b7f" providerId="LiveId" clId="{6D2073F1-E5D1-4EDB-96A7-679EDAFCBB59}" dt="2021-11-28T03:22:30.950" v="322" actId="207"/>
        <pc:sldMkLst>
          <pc:docMk/>
          <pc:sldMk cId="1712792400" sldId="344"/>
        </pc:sldMkLst>
        <pc:spChg chg="mod">
          <ac:chgData name="Robert Black" userId="41a6fe1129b42b7f" providerId="LiveId" clId="{6D2073F1-E5D1-4EDB-96A7-679EDAFCBB59}" dt="2021-11-28T03:22:30.950" v="322" actId="207"/>
          <ac:spMkLst>
            <pc:docMk/>
            <pc:sldMk cId="1712792400" sldId="344"/>
            <ac:spMk id="3" creationId="{0B1A9951-D931-4955-8133-7B7BFA1D9F3F}"/>
          </ac:spMkLst>
        </pc:spChg>
      </pc:sldChg>
      <pc:sldChg chg="modSp mod">
        <pc:chgData name="Robert Black" userId="41a6fe1129b42b7f" providerId="LiveId" clId="{6D2073F1-E5D1-4EDB-96A7-679EDAFCBB59}" dt="2021-11-28T03:25:41.586" v="330" actId="14100"/>
        <pc:sldMkLst>
          <pc:docMk/>
          <pc:sldMk cId="2973871412" sldId="346"/>
        </pc:sldMkLst>
        <pc:spChg chg="mod">
          <ac:chgData name="Robert Black" userId="41a6fe1129b42b7f" providerId="LiveId" clId="{6D2073F1-E5D1-4EDB-96A7-679EDAFCBB59}" dt="2021-11-28T03:25:41.586" v="330" actId="14100"/>
          <ac:spMkLst>
            <pc:docMk/>
            <pc:sldMk cId="2973871412" sldId="346"/>
            <ac:spMk id="3" creationId="{003C9613-943A-4A03-A06B-B43604F5BD83}"/>
          </ac:spMkLst>
        </pc:spChg>
      </pc:sldChg>
      <pc:sldChg chg="addSp delSp modSp mod">
        <pc:chgData name="Robert Black" userId="41a6fe1129b42b7f" providerId="LiveId" clId="{6D2073F1-E5D1-4EDB-96A7-679EDAFCBB59}" dt="2021-11-28T03:25:20.376" v="328" actId="14100"/>
        <pc:sldMkLst>
          <pc:docMk/>
          <pc:sldMk cId="333634075" sldId="347"/>
        </pc:sldMkLst>
        <pc:spChg chg="mod">
          <ac:chgData name="Robert Black" userId="41a6fe1129b42b7f" providerId="LiveId" clId="{6D2073F1-E5D1-4EDB-96A7-679EDAFCBB59}" dt="2021-11-28T03:25:20.376" v="328" actId="14100"/>
          <ac:spMkLst>
            <pc:docMk/>
            <pc:sldMk cId="333634075" sldId="347"/>
            <ac:spMk id="3" creationId="{0B1A9951-D931-4955-8133-7B7BFA1D9F3F}"/>
          </ac:spMkLst>
        </pc:spChg>
        <pc:picChg chg="add del">
          <ac:chgData name="Robert Black" userId="41a6fe1129b42b7f" providerId="LiveId" clId="{6D2073F1-E5D1-4EDB-96A7-679EDAFCBB59}" dt="2021-11-28T03:25:19.907" v="327" actId="22"/>
          <ac:picMkLst>
            <pc:docMk/>
            <pc:sldMk cId="333634075" sldId="347"/>
            <ac:picMk id="5" creationId="{BB0BEA01-6C36-4BFD-A781-EDE3923635C5}"/>
          </ac:picMkLst>
        </pc:picChg>
      </pc:sldChg>
      <pc:sldChg chg="modSp mod">
        <pc:chgData name="Robert Black" userId="41a6fe1129b42b7f" providerId="LiveId" clId="{6D2073F1-E5D1-4EDB-96A7-679EDAFCBB59}" dt="2021-11-28T03:26:14.221" v="331" actId="207"/>
        <pc:sldMkLst>
          <pc:docMk/>
          <pc:sldMk cId="2376557823" sldId="353"/>
        </pc:sldMkLst>
        <pc:spChg chg="mod">
          <ac:chgData name="Robert Black" userId="41a6fe1129b42b7f" providerId="LiveId" clId="{6D2073F1-E5D1-4EDB-96A7-679EDAFCBB59}" dt="2021-11-28T03:26:14.221" v="331" actId="207"/>
          <ac:spMkLst>
            <pc:docMk/>
            <pc:sldMk cId="2376557823" sldId="353"/>
            <ac:spMk id="3" creationId="{003C9613-943A-4A03-A06B-B43604F5BD83}"/>
          </ac:spMkLst>
        </pc:spChg>
      </pc:sldChg>
      <pc:sldChg chg="del">
        <pc:chgData name="Robert Black" userId="41a6fe1129b42b7f" providerId="LiveId" clId="{6D2073F1-E5D1-4EDB-96A7-679EDAFCBB59}" dt="2021-11-28T00:40:17.230" v="1" actId="47"/>
        <pc:sldMkLst>
          <pc:docMk/>
          <pc:sldMk cId="1600774224" sldId="361"/>
        </pc:sldMkLst>
      </pc:sldChg>
      <pc:sldChg chg="del">
        <pc:chgData name="Robert Black" userId="41a6fe1129b42b7f" providerId="LiveId" clId="{6D2073F1-E5D1-4EDB-96A7-679EDAFCBB59}" dt="2021-11-28T00:40:17.230" v="1" actId="47"/>
        <pc:sldMkLst>
          <pc:docMk/>
          <pc:sldMk cId="1200381265" sldId="362"/>
        </pc:sldMkLst>
      </pc:sldChg>
      <pc:sldChg chg="addSp delSp modSp mod">
        <pc:chgData name="Robert Black" userId="41a6fe1129b42b7f" providerId="LiveId" clId="{6D2073F1-E5D1-4EDB-96A7-679EDAFCBB59}" dt="2021-11-28T01:07:53.563" v="165" actId="167"/>
        <pc:sldMkLst>
          <pc:docMk/>
          <pc:sldMk cId="1638484316" sldId="364"/>
        </pc:sldMkLst>
        <pc:spChg chg="mod">
          <ac:chgData name="Robert Black" userId="41a6fe1129b42b7f" providerId="LiveId" clId="{6D2073F1-E5D1-4EDB-96A7-679EDAFCBB59}" dt="2021-11-28T01:07:37.935" v="157" actId="1076"/>
          <ac:spMkLst>
            <pc:docMk/>
            <pc:sldMk cId="1638484316" sldId="364"/>
            <ac:spMk id="2" creationId="{F5929CF6-4FC8-480D-8965-1B866B3A1289}"/>
          </ac:spMkLst>
        </pc:spChg>
        <pc:spChg chg="mod">
          <ac:chgData name="Robert Black" userId="41a6fe1129b42b7f" providerId="LiveId" clId="{6D2073F1-E5D1-4EDB-96A7-679EDAFCBB59}" dt="2021-11-28T01:07:33.625" v="154" actId="14100"/>
          <ac:spMkLst>
            <pc:docMk/>
            <pc:sldMk cId="1638484316" sldId="364"/>
            <ac:spMk id="3" creationId="{0B1A9951-D931-4955-8133-7B7BFA1D9F3F}"/>
          </ac:spMkLst>
        </pc:spChg>
        <pc:picChg chg="add del mod">
          <ac:chgData name="Robert Black" userId="41a6fe1129b42b7f" providerId="LiveId" clId="{6D2073F1-E5D1-4EDB-96A7-679EDAFCBB59}" dt="2021-11-28T01:07:38.642" v="158"/>
          <ac:picMkLst>
            <pc:docMk/>
            <pc:sldMk cId="1638484316" sldId="364"/>
            <ac:picMk id="3074" creationId="{643A034E-0423-4B8C-8B97-E276A9787EF9}"/>
          </ac:picMkLst>
        </pc:picChg>
        <pc:picChg chg="add mod">
          <ac:chgData name="Robert Black" userId="41a6fe1129b42b7f" providerId="LiveId" clId="{6D2073F1-E5D1-4EDB-96A7-679EDAFCBB59}" dt="2021-11-28T01:07:53.563" v="165" actId="167"/>
          <ac:picMkLst>
            <pc:docMk/>
            <pc:sldMk cId="1638484316" sldId="364"/>
            <ac:picMk id="3076" creationId="{ECCE2563-D289-4656-9DCD-D734842BC875}"/>
          </ac:picMkLst>
        </pc:picChg>
      </pc:sldChg>
      <pc:sldChg chg="modSp mod">
        <pc:chgData name="Robert Black" userId="41a6fe1129b42b7f" providerId="LiveId" clId="{6D2073F1-E5D1-4EDB-96A7-679EDAFCBB59}" dt="2021-11-28T03:28:11.923" v="334" actId="113"/>
        <pc:sldMkLst>
          <pc:docMk/>
          <pc:sldMk cId="103899190" sldId="367"/>
        </pc:sldMkLst>
        <pc:spChg chg="mod">
          <ac:chgData name="Robert Black" userId="41a6fe1129b42b7f" providerId="LiveId" clId="{6D2073F1-E5D1-4EDB-96A7-679EDAFCBB59}" dt="2021-11-28T03:28:11.923" v="334" actId="113"/>
          <ac:spMkLst>
            <pc:docMk/>
            <pc:sldMk cId="103899190" sldId="367"/>
            <ac:spMk id="3" creationId="{003C9613-943A-4A03-A06B-B43604F5BD83}"/>
          </ac:spMkLst>
        </pc:spChg>
      </pc:sldChg>
      <pc:sldChg chg="del">
        <pc:chgData name="Robert Black" userId="41a6fe1129b42b7f" providerId="LiveId" clId="{6D2073F1-E5D1-4EDB-96A7-679EDAFCBB59}" dt="2021-11-28T00:40:17.230" v="1" actId="47"/>
        <pc:sldMkLst>
          <pc:docMk/>
          <pc:sldMk cId="4220590249" sldId="369"/>
        </pc:sldMkLst>
      </pc:sldChg>
      <pc:sldChg chg="del">
        <pc:chgData name="Robert Black" userId="41a6fe1129b42b7f" providerId="LiveId" clId="{6D2073F1-E5D1-4EDB-96A7-679EDAFCBB59}" dt="2021-11-28T00:40:17.230" v="1" actId="47"/>
        <pc:sldMkLst>
          <pc:docMk/>
          <pc:sldMk cId="2558348159" sldId="370"/>
        </pc:sldMkLst>
      </pc:sldChg>
      <pc:sldChg chg="del">
        <pc:chgData name="Robert Black" userId="41a6fe1129b42b7f" providerId="LiveId" clId="{6D2073F1-E5D1-4EDB-96A7-679EDAFCBB59}" dt="2021-11-28T00:40:08.689" v="0" actId="47"/>
        <pc:sldMkLst>
          <pc:docMk/>
          <pc:sldMk cId="1540379222" sldId="371"/>
        </pc:sldMkLst>
      </pc:sldChg>
      <pc:sldChg chg="del">
        <pc:chgData name="Robert Black" userId="41a6fe1129b42b7f" providerId="LiveId" clId="{6D2073F1-E5D1-4EDB-96A7-679EDAFCBB59}" dt="2021-11-28T00:40:17.230" v="1" actId="47"/>
        <pc:sldMkLst>
          <pc:docMk/>
          <pc:sldMk cId="1427602886" sldId="372"/>
        </pc:sldMkLst>
      </pc:sldChg>
      <pc:sldChg chg="addSp delSp modSp mod">
        <pc:chgData name="Robert Black" userId="41a6fe1129b42b7f" providerId="LiveId" clId="{6D2073F1-E5D1-4EDB-96A7-679EDAFCBB59}" dt="2021-11-28T00:47:47.932" v="93" actId="20577"/>
        <pc:sldMkLst>
          <pc:docMk/>
          <pc:sldMk cId="2221512799" sldId="373"/>
        </pc:sldMkLst>
        <pc:spChg chg="mod">
          <ac:chgData name="Robert Black" userId="41a6fe1129b42b7f" providerId="LiveId" clId="{6D2073F1-E5D1-4EDB-96A7-679EDAFCBB59}" dt="2021-11-28T00:47:47.932" v="93" actId="20577"/>
          <ac:spMkLst>
            <pc:docMk/>
            <pc:sldMk cId="2221512799" sldId="373"/>
            <ac:spMk id="2" creationId="{F5929CF6-4FC8-480D-8965-1B866B3A1289}"/>
          </ac:spMkLst>
        </pc:spChg>
        <pc:spChg chg="del mod">
          <ac:chgData name="Robert Black" userId="41a6fe1129b42b7f" providerId="LiveId" clId="{6D2073F1-E5D1-4EDB-96A7-679EDAFCBB59}" dt="2021-11-28T00:47:05.470" v="83" actId="478"/>
          <ac:spMkLst>
            <pc:docMk/>
            <pc:sldMk cId="2221512799" sldId="373"/>
            <ac:spMk id="3" creationId="{0B1A9951-D931-4955-8133-7B7BFA1D9F3F}"/>
          </ac:spMkLst>
        </pc:spChg>
        <pc:picChg chg="add mod">
          <ac:chgData name="Robert Black" userId="41a6fe1129b42b7f" providerId="LiveId" clId="{6D2073F1-E5D1-4EDB-96A7-679EDAFCBB59}" dt="2021-11-28T00:43:54.470" v="14" actId="1076"/>
          <ac:picMkLst>
            <pc:docMk/>
            <pc:sldMk cId="2221512799" sldId="373"/>
            <ac:picMk id="1026" creationId="{69E001AD-4964-4219-8E69-5F75B90A598B}"/>
          </ac:picMkLst>
        </pc:picChg>
      </pc:sldChg>
      <pc:sldChg chg="modSp mod">
        <pc:chgData name="Robert Black" userId="41a6fe1129b42b7f" providerId="LiveId" clId="{6D2073F1-E5D1-4EDB-96A7-679EDAFCBB59}" dt="2021-11-28T01:04:25.356" v="138" actId="403"/>
        <pc:sldMkLst>
          <pc:docMk/>
          <pc:sldMk cId="1137424926" sldId="374"/>
        </pc:sldMkLst>
        <pc:spChg chg="mod">
          <ac:chgData name="Robert Black" userId="41a6fe1129b42b7f" providerId="LiveId" clId="{6D2073F1-E5D1-4EDB-96A7-679EDAFCBB59}" dt="2021-11-28T01:04:25.356" v="138" actId="403"/>
          <ac:spMkLst>
            <pc:docMk/>
            <pc:sldMk cId="1137424926" sldId="374"/>
            <ac:spMk id="3" creationId="{0B1A9951-D931-4955-8133-7B7BFA1D9F3F}"/>
          </ac:spMkLst>
        </pc:spChg>
      </pc:sldChg>
      <pc:sldChg chg="modSp mod">
        <pc:chgData name="Robert Black" userId="41a6fe1129b42b7f" providerId="LiveId" clId="{6D2073F1-E5D1-4EDB-96A7-679EDAFCBB59}" dt="2021-11-28T03:32:16.809" v="381" actId="20577"/>
        <pc:sldMkLst>
          <pc:docMk/>
          <pc:sldMk cId="3197049020" sldId="375"/>
        </pc:sldMkLst>
        <pc:spChg chg="mod">
          <ac:chgData name="Robert Black" userId="41a6fe1129b42b7f" providerId="LiveId" clId="{6D2073F1-E5D1-4EDB-96A7-679EDAFCBB59}" dt="2021-11-28T03:32:16.809" v="381" actId="20577"/>
          <ac:spMkLst>
            <pc:docMk/>
            <pc:sldMk cId="3197049020" sldId="375"/>
            <ac:spMk id="3" creationId="{B9B1D08D-D414-41C6-B777-DB5512F87318}"/>
          </ac:spMkLst>
        </pc:spChg>
      </pc:sldChg>
      <pc:sldChg chg="modSp mod">
        <pc:chgData name="Robert Black" userId="41a6fe1129b42b7f" providerId="LiveId" clId="{6D2073F1-E5D1-4EDB-96A7-679EDAFCBB59}" dt="2021-11-28T01:06:01.740" v="153" actId="13926"/>
        <pc:sldMkLst>
          <pc:docMk/>
          <pc:sldMk cId="1645374333" sldId="376"/>
        </pc:sldMkLst>
        <pc:spChg chg="mod">
          <ac:chgData name="Robert Black" userId="41a6fe1129b42b7f" providerId="LiveId" clId="{6D2073F1-E5D1-4EDB-96A7-679EDAFCBB59}" dt="2021-11-28T01:06:01.740" v="153" actId="13926"/>
          <ac:spMkLst>
            <pc:docMk/>
            <pc:sldMk cId="1645374333" sldId="376"/>
            <ac:spMk id="3" creationId="{0B1A9951-D931-4955-8133-7B7BFA1D9F3F}"/>
          </ac:spMkLst>
        </pc:spChg>
      </pc:sldChg>
      <pc:sldChg chg="modSp new del mod">
        <pc:chgData name="Robert Black" userId="41a6fe1129b42b7f" providerId="LiveId" clId="{6D2073F1-E5D1-4EDB-96A7-679EDAFCBB59}" dt="2021-11-28T00:42:45.284" v="9" actId="47"/>
        <pc:sldMkLst>
          <pc:docMk/>
          <pc:sldMk cId="2886839885" sldId="377"/>
        </pc:sldMkLst>
        <pc:spChg chg="mod">
          <ac:chgData name="Robert Black" userId="41a6fe1129b42b7f" providerId="LiveId" clId="{6D2073F1-E5D1-4EDB-96A7-679EDAFCBB59}" dt="2021-11-28T00:42:42.863" v="8" actId="27636"/>
          <ac:spMkLst>
            <pc:docMk/>
            <pc:sldMk cId="2886839885" sldId="377"/>
            <ac:spMk id="2" creationId="{4855A7C0-3FFE-41EE-8DE3-4CE2FC9B1AE6}"/>
          </ac:spMkLst>
        </pc:spChg>
      </pc:sldChg>
      <pc:sldChg chg="add del">
        <pc:chgData name="Robert Black" userId="41a6fe1129b42b7f" providerId="LiveId" clId="{6D2073F1-E5D1-4EDB-96A7-679EDAFCBB59}" dt="2021-11-28T00:42:26.519" v="3" actId="2890"/>
        <pc:sldMkLst>
          <pc:docMk/>
          <pc:sldMk cId="3810572302" sldId="377"/>
        </pc:sldMkLst>
      </pc:sldChg>
      <pc:sldChg chg="add">
        <pc:chgData name="Robert Black" userId="41a6fe1129b42b7f" providerId="LiveId" clId="{6D2073F1-E5D1-4EDB-96A7-679EDAFCBB59}" dt="2021-11-28T00:42:48.480" v="10" actId="2890"/>
        <pc:sldMkLst>
          <pc:docMk/>
          <pc:sldMk cId="3863254186" sldId="377"/>
        </pc:sldMkLst>
      </pc:sldChg>
      <pc:sldChg chg="modSp add mod">
        <pc:chgData name="Robert Black" userId="41a6fe1129b42b7f" providerId="LiveId" clId="{6D2073F1-E5D1-4EDB-96A7-679EDAFCBB59}" dt="2021-11-28T00:59:28.357" v="116" actId="403"/>
        <pc:sldMkLst>
          <pc:docMk/>
          <pc:sldMk cId="2179659371" sldId="378"/>
        </pc:sldMkLst>
        <pc:spChg chg="mod">
          <ac:chgData name="Robert Black" userId="41a6fe1129b42b7f" providerId="LiveId" clId="{6D2073F1-E5D1-4EDB-96A7-679EDAFCBB59}" dt="2021-11-28T00:59:28.357" v="116" actId="403"/>
          <ac:spMkLst>
            <pc:docMk/>
            <pc:sldMk cId="2179659371" sldId="378"/>
            <ac:spMk id="3" creationId="{0B1A9951-D931-4955-8133-7B7BFA1D9F3F}"/>
          </ac:spMkLst>
        </pc:spChg>
      </pc:sldChg>
      <pc:sldChg chg="addSp delSp modSp add mod">
        <pc:chgData name="Robert Black" userId="41a6fe1129b42b7f" providerId="LiveId" clId="{6D2073F1-E5D1-4EDB-96A7-679EDAFCBB59}" dt="2021-11-28T01:05:39.490" v="152" actId="113"/>
        <pc:sldMkLst>
          <pc:docMk/>
          <pc:sldMk cId="3328853787" sldId="379"/>
        </pc:sldMkLst>
        <pc:spChg chg="mod">
          <ac:chgData name="Robert Black" userId="41a6fe1129b42b7f" providerId="LiveId" clId="{6D2073F1-E5D1-4EDB-96A7-679EDAFCBB59}" dt="2021-11-28T01:05:39.490" v="152" actId="113"/>
          <ac:spMkLst>
            <pc:docMk/>
            <pc:sldMk cId="3328853787" sldId="379"/>
            <ac:spMk id="3" creationId="{0B1A9951-D931-4955-8133-7B7BFA1D9F3F}"/>
          </ac:spMkLst>
        </pc:spChg>
        <pc:picChg chg="add del mod">
          <ac:chgData name="Robert Black" userId="41a6fe1129b42b7f" providerId="LiveId" clId="{6D2073F1-E5D1-4EDB-96A7-679EDAFCBB59}" dt="2021-11-28T01:03:45.126" v="128" actId="478"/>
          <ac:picMkLst>
            <pc:docMk/>
            <pc:sldMk cId="3328853787" sldId="379"/>
            <ac:picMk id="2050" creationId="{FB689809-BEC1-407C-8751-72B01F4D21CD}"/>
          </ac:picMkLst>
        </pc:picChg>
      </pc:sldChg>
      <pc:sldChg chg="modSp add mod">
        <pc:chgData name="Robert Black" userId="41a6fe1129b42b7f" providerId="LiveId" clId="{6D2073F1-E5D1-4EDB-96A7-679EDAFCBB59}" dt="2021-11-28T02:58:34.616" v="195" actId="20577"/>
        <pc:sldMkLst>
          <pc:docMk/>
          <pc:sldMk cId="562330724" sldId="380"/>
        </pc:sldMkLst>
        <pc:spChg chg="mod">
          <ac:chgData name="Robert Black" userId="41a6fe1129b42b7f" providerId="LiveId" clId="{6D2073F1-E5D1-4EDB-96A7-679EDAFCBB59}" dt="2021-11-28T02:58:34.616" v="195" actId="20577"/>
          <ac:spMkLst>
            <pc:docMk/>
            <pc:sldMk cId="562330724" sldId="380"/>
            <ac:spMk id="3" creationId="{0B1A9951-D931-4955-8133-7B7BFA1D9F3F}"/>
          </ac:spMkLst>
        </pc:spChg>
      </pc:sldChg>
      <pc:sldChg chg="modSp add del mod">
        <pc:chgData name="Robert Black" userId="41a6fe1129b42b7f" providerId="LiveId" clId="{6D2073F1-E5D1-4EDB-96A7-679EDAFCBB59}" dt="2021-11-28T01:14:52.637" v="171" actId="2696"/>
        <pc:sldMkLst>
          <pc:docMk/>
          <pc:sldMk cId="3191923683" sldId="380"/>
        </pc:sldMkLst>
        <pc:spChg chg="mod">
          <ac:chgData name="Robert Black" userId="41a6fe1129b42b7f" providerId="LiveId" clId="{6D2073F1-E5D1-4EDB-96A7-679EDAFCBB59}" dt="2021-11-28T01:14:47.338" v="170" actId="20577"/>
          <ac:spMkLst>
            <pc:docMk/>
            <pc:sldMk cId="3191923683" sldId="380"/>
            <ac:spMk id="3" creationId="{0B1A9951-D931-4955-8133-7B7BFA1D9F3F}"/>
          </ac:spMkLst>
        </pc:spChg>
      </pc:sldChg>
      <pc:sldChg chg="addSp delSp modSp add mod">
        <pc:chgData name="Robert Black" userId="41a6fe1129b42b7f" providerId="LiveId" clId="{6D2073F1-E5D1-4EDB-96A7-679EDAFCBB59}" dt="2021-11-28T03:10:20.442" v="273" actId="14100"/>
        <pc:sldMkLst>
          <pc:docMk/>
          <pc:sldMk cId="1506781414" sldId="381"/>
        </pc:sldMkLst>
        <pc:spChg chg="mod">
          <ac:chgData name="Robert Black" userId="41a6fe1129b42b7f" providerId="LiveId" clId="{6D2073F1-E5D1-4EDB-96A7-679EDAFCBB59}" dt="2021-11-28T03:10:20.442" v="273" actId="14100"/>
          <ac:spMkLst>
            <pc:docMk/>
            <pc:sldMk cId="1506781414" sldId="381"/>
            <ac:spMk id="3" creationId="{0B1A9951-D931-4955-8133-7B7BFA1D9F3F}"/>
          </ac:spMkLst>
        </pc:spChg>
        <pc:spChg chg="add del">
          <ac:chgData name="Robert Black" userId="41a6fe1129b42b7f" providerId="LiveId" clId="{6D2073F1-E5D1-4EDB-96A7-679EDAFCBB59}" dt="2021-11-28T03:06:57.500" v="217" actId="22"/>
          <ac:spMkLst>
            <pc:docMk/>
            <pc:sldMk cId="1506781414" sldId="381"/>
            <ac:spMk id="5" creationId="{19315606-BC18-4FCD-8B8D-9163573EDE23}"/>
          </ac:spMkLst>
        </pc:spChg>
        <pc:picChg chg="add mod">
          <ac:chgData name="Robert Black" userId="41a6fe1129b42b7f" providerId="LiveId" clId="{6D2073F1-E5D1-4EDB-96A7-679EDAFCBB59}" dt="2021-11-28T03:10:18.346" v="272" actId="1076"/>
          <ac:picMkLst>
            <pc:docMk/>
            <pc:sldMk cId="1506781414" sldId="381"/>
            <ac:picMk id="5122" creationId="{0CA0A39D-5A80-46B6-BB88-8A9BECEBD36D}"/>
          </ac:picMkLst>
        </pc:picChg>
      </pc:sldChg>
      <pc:sldChg chg="modSp add mod">
        <pc:chgData name="Robert Black" userId="41a6fe1129b42b7f" providerId="LiveId" clId="{6D2073F1-E5D1-4EDB-96A7-679EDAFCBB59}" dt="2021-11-28T03:15:08.088" v="317" actId="255"/>
        <pc:sldMkLst>
          <pc:docMk/>
          <pc:sldMk cId="2006955158" sldId="382"/>
        </pc:sldMkLst>
        <pc:spChg chg="mod">
          <ac:chgData name="Robert Black" userId="41a6fe1129b42b7f" providerId="LiveId" clId="{6D2073F1-E5D1-4EDB-96A7-679EDAFCBB59}" dt="2021-11-28T03:15:08.088" v="317" actId="255"/>
          <ac:spMkLst>
            <pc:docMk/>
            <pc:sldMk cId="2006955158" sldId="382"/>
            <ac:spMk id="3" creationId="{0B1A9951-D931-4955-8133-7B7BFA1D9F3F}"/>
          </ac:spMkLst>
        </pc:spChg>
      </pc:sldChg>
      <pc:sldChg chg="delSp modSp add mod">
        <pc:chgData name="Robert Black" userId="41a6fe1129b42b7f" providerId="LiveId" clId="{6D2073F1-E5D1-4EDB-96A7-679EDAFCBB59}" dt="2021-11-28T03:38:14.358" v="398" actId="13926"/>
        <pc:sldMkLst>
          <pc:docMk/>
          <pc:sldMk cId="3716008859" sldId="383"/>
        </pc:sldMkLst>
        <pc:spChg chg="mod">
          <ac:chgData name="Robert Black" userId="41a6fe1129b42b7f" providerId="LiveId" clId="{6D2073F1-E5D1-4EDB-96A7-679EDAFCBB59}" dt="2021-11-28T03:38:14.358" v="398" actId="13926"/>
          <ac:spMkLst>
            <pc:docMk/>
            <pc:sldMk cId="3716008859" sldId="383"/>
            <ac:spMk id="3" creationId="{003C9613-943A-4A03-A06B-B43604F5BD83}"/>
          </ac:spMkLst>
        </pc:spChg>
        <pc:picChg chg="del">
          <ac:chgData name="Robert Black" userId="41a6fe1129b42b7f" providerId="LiveId" clId="{6D2073F1-E5D1-4EDB-96A7-679EDAFCBB59}" dt="2021-11-28T03:36:30.095" v="385" actId="478"/>
          <ac:picMkLst>
            <pc:docMk/>
            <pc:sldMk cId="3716008859" sldId="383"/>
            <ac:picMk id="1026" creationId="{A48A9705-514F-470A-9674-BFA414F68B7A}"/>
          </ac:picMkLst>
        </pc:picChg>
      </pc:sldChg>
      <pc:sldChg chg="modSp add mod">
        <pc:chgData name="Robert Black" userId="41a6fe1129b42b7f" providerId="LiveId" clId="{6D2073F1-E5D1-4EDB-96A7-679EDAFCBB59}" dt="2021-11-28T03:40:43.982" v="445" actId="13926"/>
        <pc:sldMkLst>
          <pc:docMk/>
          <pc:sldMk cId="3037743259" sldId="384"/>
        </pc:sldMkLst>
        <pc:spChg chg="mod">
          <ac:chgData name="Robert Black" userId="41a6fe1129b42b7f" providerId="LiveId" clId="{6D2073F1-E5D1-4EDB-96A7-679EDAFCBB59}" dt="2021-11-28T03:40:43.982" v="445" actId="13926"/>
          <ac:spMkLst>
            <pc:docMk/>
            <pc:sldMk cId="3037743259" sldId="384"/>
            <ac:spMk id="3" creationId="{003C9613-943A-4A03-A06B-B43604F5BD83}"/>
          </ac:spMkLst>
        </pc:spChg>
      </pc:sldChg>
      <pc:sldChg chg="modSp add mod">
        <pc:chgData name="Robert Black" userId="41a6fe1129b42b7f" providerId="LiveId" clId="{6D2073F1-E5D1-4EDB-96A7-679EDAFCBB59}" dt="2021-11-28T03:43:25.516" v="455" actId="113"/>
        <pc:sldMkLst>
          <pc:docMk/>
          <pc:sldMk cId="2656918615" sldId="385"/>
        </pc:sldMkLst>
        <pc:spChg chg="mod">
          <ac:chgData name="Robert Black" userId="41a6fe1129b42b7f" providerId="LiveId" clId="{6D2073F1-E5D1-4EDB-96A7-679EDAFCBB59}" dt="2021-11-28T03:43:25.516" v="455" actId="113"/>
          <ac:spMkLst>
            <pc:docMk/>
            <pc:sldMk cId="2656918615" sldId="385"/>
            <ac:spMk id="3" creationId="{003C9613-943A-4A03-A06B-B43604F5BD83}"/>
          </ac:spMkLst>
        </pc:spChg>
      </pc:sldChg>
      <pc:sldChg chg="add del">
        <pc:chgData name="Robert Black" userId="41a6fe1129b42b7f" providerId="LiveId" clId="{6D2073F1-E5D1-4EDB-96A7-679EDAFCBB59}" dt="2021-11-28T03:52:26.091" v="457" actId="2890"/>
        <pc:sldMkLst>
          <pc:docMk/>
          <pc:sldMk cId="1888521915" sldId="386"/>
        </pc:sldMkLst>
      </pc:sldChg>
      <pc:sldChg chg="delSp modSp new mod ord">
        <pc:chgData name="Robert Black" userId="41a6fe1129b42b7f" providerId="LiveId" clId="{6D2073F1-E5D1-4EDB-96A7-679EDAFCBB59}" dt="2021-11-28T03:54:43.111" v="497" actId="13926"/>
        <pc:sldMkLst>
          <pc:docMk/>
          <pc:sldMk cId="3883689229" sldId="386"/>
        </pc:sldMkLst>
        <pc:spChg chg="del">
          <ac:chgData name="Robert Black" userId="41a6fe1129b42b7f" providerId="LiveId" clId="{6D2073F1-E5D1-4EDB-96A7-679EDAFCBB59}" dt="2021-11-28T03:52:35.758" v="461" actId="478"/>
          <ac:spMkLst>
            <pc:docMk/>
            <pc:sldMk cId="3883689229" sldId="386"/>
            <ac:spMk id="2" creationId="{0502D626-8122-4137-8FD8-0584A3045A01}"/>
          </ac:spMkLst>
        </pc:spChg>
        <pc:spChg chg="mod">
          <ac:chgData name="Robert Black" userId="41a6fe1129b42b7f" providerId="LiveId" clId="{6D2073F1-E5D1-4EDB-96A7-679EDAFCBB59}" dt="2021-11-28T03:54:43.111" v="497" actId="13926"/>
          <ac:spMkLst>
            <pc:docMk/>
            <pc:sldMk cId="3883689229" sldId="386"/>
            <ac:spMk id="3" creationId="{A8F3ADBF-BA7E-483B-8B5A-F063814795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rmAutofit/>
          </a:bodyPr>
          <a:lstStyle>
            <a:lvl1pPr marL="342900" lvl="0" indent="-257175" algn="ctr">
              <a:spcBef>
                <a:spcPts val="0"/>
              </a:spcBef>
              <a:spcAft>
                <a:spcPts val="0"/>
              </a:spcAft>
              <a:buSzPts val="1800"/>
              <a:buChar char="●"/>
              <a:defRPr/>
            </a:lvl1pPr>
            <a:lvl2pPr marL="685800" lvl="1" indent="-238125" algn="ctr">
              <a:spcBef>
                <a:spcPts val="0"/>
              </a:spcBef>
              <a:spcAft>
                <a:spcPts val="0"/>
              </a:spcAft>
              <a:buSzPts val="1400"/>
              <a:buChar char="○"/>
              <a:defRPr/>
            </a:lvl2pPr>
            <a:lvl3pPr marL="1028700" lvl="2" indent="-238125" algn="ctr">
              <a:spcBef>
                <a:spcPts val="0"/>
              </a:spcBef>
              <a:spcAft>
                <a:spcPts val="0"/>
              </a:spcAft>
              <a:buSzPts val="1400"/>
              <a:buChar char="■"/>
              <a:defRPr/>
            </a:lvl3pPr>
            <a:lvl4pPr marL="1371600" lvl="3" indent="-238125" algn="ctr">
              <a:spcBef>
                <a:spcPts val="0"/>
              </a:spcBef>
              <a:spcAft>
                <a:spcPts val="0"/>
              </a:spcAft>
              <a:buSzPts val="1400"/>
              <a:buChar char="●"/>
              <a:defRPr/>
            </a:lvl4pPr>
            <a:lvl5pPr marL="1714500" lvl="4" indent="-238125" algn="ctr">
              <a:spcBef>
                <a:spcPts val="0"/>
              </a:spcBef>
              <a:spcAft>
                <a:spcPts val="0"/>
              </a:spcAft>
              <a:buSzPts val="1400"/>
              <a:buChar char="○"/>
              <a:defRPr/>
            </a:lvl5pPr>
            <a:lvl6pPr marL="2057400" lvl="5" indent="-238125" algn="ctr">
              <a:spcBef>
                <a:spcPts val="0"/>
              </a:spcBef>
              <a:spcAft>
                <a:spcPts val="0"/>
              </a:spcAft>
              <a:buSzPts val="1400"/>
              <a:buChar char="■"/>
              <a:defRPr/>
            </a:lvl6pPr>
            <a:lvl7pPr marL="2400300" lvl="6" indent="-238125" algn="ctr">
              <a:spcBef>
                <a:spcPts val="0"/>
              </a:spcBef>
              <a:spcAft>
                <a:spcPts val="0"/>
              </a:spcAft>
              <a:buSzPts val="1400"/>
              <a:buChar char="●"/>
              <a:defRPr/>
            </a:lvl7pPr>
            <a:lvl8pPr marL="2743200" lvl="7" indent="-238125" algn="ctr">
              <a:spcBef>
                <a:spcPts val="0"/>
              </a:spcBef>
              <a:spcAft>
                <a:spcPts val="0"/>
              </a:spcAft>
              <a:buSzPts val="1400"/>
              <a:buChar char="○"/>
              <a:defRPr/>
            </a:lvl8pPr>
            <a:lvl9pPr marL="3086100" lvl="8" indent="-238125"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3" name="Google Shape;23;p5"/>
          <p:cNvSpPr txBox="1">
            <a:spLocks noGrp="1"/>
          </p:cNvSpPr>
          <p:nvPr>
            <p:ph type="body" idx="2"/>
          </p:nvPr>
        </p:nvSpPr>
        <p:spPr>
          <a:xfrm>
            <a:off x="3624300"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4" name="Google Shape;24;p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rmAutofit/>
          </a:bodyPr>
          <a:lstStyle>
            <a:lvl1pPr marL="342900" lvl="0" indent="-228600">
              <a:spcBef>
                <a:spcPts val="0"/>
              </a:spcBef>
              <a:spcAft>
                <a:spcPts val="0"/>
              </a:spcAft>
              <a:buSzPts val="1200"/>
              <a:buChar char="●"/>
              <a:defRPr sz="90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31" name="Google Shape;31;p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rm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F3ADBF-BA7E-483B-8B5A-F06381479533}"/>
              </a:ext>
            </a:extLst>
          </p:cNvPr>
          <p:cNvSpPr>
            <a:spLocks noGrp="1"/>
          </p:cNvSpPr>
          <p:nvPr>
            <p:ph type="body" idx="1"/>
          </p:nvPr>
        </p:nvSpPr>
        <p:spPr>
          <a:xfrm>
            <a:off x="233775" y="246955"/>
            <a:ext cx="6390450" cy="4805606"/>
          </a:xfrm>
        </p:spPr>
        <p:txBody>
          <a:bodyPr>
            <a:noAutofit/>
          </a:bodyPr>
          <a:lstStyle/>
          <a:p>
            <a:pPr marL="85725" indent="0">
              <a:buNone/>
            </a:pPr>
            <a:r>
              <a:rPr lang="en-US" sz="1100" dirty="0"/>
              <a:t>HEBREWS 2:9-18</a:t>
            </a:r>
          </a:p>
          <a:p>
            <a:pPr marL="85725" indent="0">
              <a:buNone/>
            </a:pPr>
            <a:r>
              <a:rPr lang="en-US" sz="1100" dirty="0"/>
              <a:t>»     9     †     </a:t>
            </a:r>
            <a:r>
              <a:rPr lang="en-US" sz="1100" dirty="0">
                <a:highlight>
                  <a:srgbClr val="FFFF00"/>
                </a:highlight>
              </a:rPr>
              <a:t>But we see Jesus</a:t>
            </a:r>
            <a:r>
              <a:rPr lang="en-US" sz="1100" dirty="0"/>
              <a:t>, who was made a little lower than the angels for the suffering of death, crowned with glory and </a:t>
            </a:r>
            <a:r>
              <a:rPr lang="en-US" sz="1100" dirty="0" err="1"/>
              <a:t>honour</a:t>
            </a:r>
            <a:r>
              <a:rPr lang="en-US" sz="1100" dirty="0"/>
              <a:t>; that he by the grace of God should taste death for every man. </a:t>
            </a:r>
          </a:p>
          <a:p>
            <a:pPr marL="85725" indent="0">
              <a:buNone/>
            </a:pPr>
            <a:r>
              <a:rPr lang="en-US" sz="1100" dirty="0"/>
              <a:t>»     10     †      For it became him, for whom are all things, and by whom are all things, in bringing many sons unto glory, </a:t>
            </a:r>
            <a:r>
              <a:rPr lang="en-US" sz="1100" dirty="0">
                <a:highlight>
                  <a:srgbClr val="FFFF00"/>
                </a:highlight>
              </a:rPr>
              <a:t>to make the captain of their salvation perfect through sufferings. </a:t>
            </a:r>
          </a:p>
          <a:p>
            <a:pPr marL="85725" indent="0">
              <a:buNone/>
            </a:pPr>
            <a:r>
              <a:rPr lang="en-US" sz="1100" dirty="0"/>
              <a:t>»     11     †     </a:t>
            </a:r>
            <a:r>
              <a:rPr lang="en-US" sz="1100" dirty="0">
                <a:highlight>
                  <a:srgbClr val="FFFF00"/>
                </a:highlight>
              </a:rPr>
              <a:t>For both he that </a:t>
            </a:r>
            <a:r>
              <a:rPr lang="en-US" sz="1100" dirty="0" err="1">
                <a:highlight>
                  <a:srgbClr val="FFFF00"/>
                </a:highlight>
              </a:rPr>
              <a:t>sanctifieth</a:t>
            </a:r>
            <a:r>
              <a:rPr lang="en-US" sz="1100" dirty="0">
                <a:highlight>
                  <a:srgbClr val="FFFF00"/>
                </a:highlight>
              </a:rPr>
              <a:t> and they who are sanctified are all of one: </a:t>
            </a:r>
            <a:r>
              <a:rPr lang="en-US" sz="1100" dirty="0"/>
              <a:t>for which cause he is not ashamed to call them brethren, </a:t>
            </a:r>
          </a:p>
          <a:p>
            <a:pPr marL="85725" indent="0">
              <a:buNone/>
            </a:pPr>
            <a:r>
              <a:rPr lang="en-US" sz="1100" dirty="0"/>
              <a:t>»     12     †     Saying, I will declare thy name unto my brethren, in the midst of the church will I sing praise unto thee. </a:t>
            </a:r>
          </a:p>
          <a:p>
            <a:pPr marL="85725" indent="0">
              <a:buNone/>
            </a:pPr>
            <a:r>
              <a:rPr lang="en-US" sz="1100" dirty="0"/>
              <a:t>»     13     †     And again, I will put my trust in him. And again, Behold I and the children which God hath given me. </a:t>
            </a:r>
          </a:p>
          <a:p>
            <a:pPr marL="85725" indent="0">
              <a:buNone/>
            </a:pPr>
            <a:r>
              <a:rPr lang="en-US" sz="1100" dirty="0"/>
              <a:t>»     14     †      Forasmuch then as the children are partakers of flesh and blood, he also himself likewise took part of the same; </a:t>
            </a:r>
            <a:r>
              <a:rPr lang="en-US" sz="1100" dirty="0">
                <a:highlight>
                  <a:srgbClr val="FFFF00"/>
                </a:highlight>
              </a:rPr>
              <a:t>that through death he might destroy him that had the power of death, that is, the devil; </a:t>
            </a:r>
          </a:p>
          <a:p>
            <a:pPr marL="85725" indent="0">
              <a:buNone/>
            </a:pPr>
            <a:r>
              <a:rPr lang="en-US" sz="1100" dirty="0"/>
              <a:t>»     15     †     </a:t>
            </a:r>
            <a:r>
              <a:rPr lang="en-US" sz="1100" dirty="0">
                <a:highlight>
                  <a:srgbClr val="FFFF00"/>
                </a:highlight>
              </a:rPr>
              <a:t>And deliver them who through fear of death were all their lifetime subject to bondage. </a:t>
            </a:r>
          </a:p>
          <a:p>
            <a:pPr marL="85725" indent="0">
              <a:buNone/>
            </a:pPr>
            <a:r>
              <a:rPr lang="en-US" sz="1100" dirty="0"/>
              <a:t>»     16     †     For verily he took not on him the nature of angels; </a:t>
            </a:r>
            <a:r>
              <a:rPr lang="en-US" sz="1100" dirty="0">
                <a:highlight>
                  <a:srgbClr val="FFFF00"/>
                </a:highlight>
              </a:rPr>
              <a:t>but he took on him the seed of Abraham. </a:t>
            </a:r>
          </a:p>
          <a:p>
            <a:pPr marL="85725" indent="0">
              <a:buNone/>
            </a:pPr>
            <a:r>
              <a:rPr lang="en-US" sz="1100" dirty="0"/>
              <a:t>»     17     †     Wherefore in all things it </a:t>
            </a:r>
            <a:r>
              <a:rPr lang="en-US" sz="1100" dirty="0" err="1"/>
              <a:t>behoved</a:t>
            </a:r>
            <a:r>
              <a:rPr lang="en-US" sz="1100" dirty="0"/>
              <a:t> him to be made like unto his brethren, that he might be a merciful and faithful high priest in things pertaining to God, </a:t>
            </a:r>
            <a:r>
              <a:rPr lang="en-US" sz="1100" dirty="0">
                <a:highlight>
                  <a:srgbClr val="FFFF00"/>
                </a:highlight>
              </a:rPr>
              <a:t>to make reconciliation for the sins of the people. </a:t>
            </a:r>
          </a:p>
          <a:p>
            <a:pPr marL="85725" indent="0">
              <a:buNone/>
            </a:pPr>
            <a:r>
              <a:rPr lang="en-US" sz="1100" dirty="0"/>
              <a:t>»     18     †     For in that he himself hath suffered being tempted, </a:t>
            </a:r>
            <a:r>
              <a:rPr lang="en-US" sz="1100" dirty="0">
                <a:highlight>
                  <a:srgbClr val="FFFF00"/>
                </a:highlight>
              </a:rPr>
              <a:t>he is able to </a:t>
            </a:r>
            <a:r>
              <a:rPr lang="en-US" sz="1100" dirty="0" err="1">
                <a:highlight>
                  <a:srgbClr val="FFFF00"/>
                </a:highlight>
              </a:rPr>
              <a:t>succour</a:t>
            </a:r>
            <a:r>
              <a:rPr lang="en-US" sz="1100" dirty="0">
                <a:highlight>
                  <a:srgbClr val="FFFF00"/>
                </a:highlight>
              </a:rPr>
              <a:t> them that are tempted.</a:t>
            </a:r>
          </a:p>
        </p:txBody>
      </p:sp>
    </p:spTree>
    <p:extLst>
      <p:ext uri="{BB962C8B-B14F-4D97-AF65-F5344CB8AC3E}">
        <p14:creationId xmlns:p14="http://schemas.microsoft.com/office/powerpoint/2010/main" val="3883689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onday: The Righteousness of God - Sabbath School Net">
            <a:extLst>
              <a:ext uri="{FF2B5EF4-FFF2-40B4-BE49-F238E27FC236}">
                <a16:creationId xmlns:a16="http://schemas.microsoft.com/office/drawing/2014/main" id="{ECCE2563-D289-4656-9DCD-D734842BC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974" y="1988986"/>
            <a:ext cx="3071252" cy="20423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4894457" cy="1429097"/>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But we see Jesus, 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635241"/>
            <a:ext cx="3590687" cy="3310529"/>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I CORINTHIANS 15:55-57</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55     †     O death, where is thy sting? O grave, where is thy victory? </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56     †     </a:t>
            </a: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sting of death is sin</a:t>
            </a:r>
            <a:r>
              <a:rPr lang="en-US" sz="1600" dirty="0">
                <a:effectLst/>
                <a:latin typeface="Calibri" panose="020F0502020204030204" pitchFamily="34" charset="0"/>
                <a:ea typeface="Calibri" panose="020F0502020204030204" pitchFamily="34" charset="0"/>
                <a:cs typeface="Times New Roman" panose="02020603050405020304" pitchFamily="18" charset="0"/>
              </a:rPr>
              <a:t>; and the strength of sin is the law. </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57     †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But thanks be to God, which giveth us the victory through our Lord Jesus Christ. </a:t>
            </a:r>
          </a:p>
        </p:txBody>
      </p:sp>
      <p:pic>
        <p:nvPicPr>
          <p:cNvPr id="1026" name="Picture 2" descr="6 Home Remedies for Bee Stings">
            <a:extLst>
              <a:ext uri="{FF2B5EF4-FFF2-40B4-BE49-F238E27FC236}">
                <a16:creationId xmlns:a16="http://schemas.microsoft.com/office/drawing/2014/main" id="{3ABA1D05-E883-47E8-9369-AAF8E7AFD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231" y="197730"/>
            <a:ext cx="1649507" cy="123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48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2:10</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it became him, for whom are all things, and by whom are all things,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bringing many sons unto glory,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the captain of their salvation perfect through sufferings.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1" y="1234774"/>
            <a:ext cx="3853150" cy="3710996"/>
          </a:xfrm>
        </p:spPr>
        <p:txBody>
          <a:bodyPr>
            <a:noAutofit/>
          </a:bodyPr>
          <a:lstStyle/>
          <a:p>
            <a:pPr marL="0" indent="0">
              <a:lnSpc>
                <a:spcPct val="107000"/>
              </a:lnSpc>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brains</a:t>
            </a:r>
            <a:r>
              <a:rPr lang="en-US" sz="1400" dirty="0">
                <a:latin typeface="Calibri" panose="020F0502020204030204" pitchFamily="34" charset="0"/>
                <a:ea typeface="Calibri" panose="020F0502020204030204" pitchFamily="34" charset="0"/>
                <a:cs typeface="Times New Roman" panose="02020603050405020304" pitchFamily="18" charset="0"/>
              </a:rPr>
              <a:t> of the army </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lays in its captains</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intelligence</a:t>
            </a: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pP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You follow your captain</a:t>
            </a:r>
            <a:r>
              <a:rPr lang="en-US" sz="1400" dirty="0">
                <a:latin typeface="Calibri" panose="020F0502020204030204" pitchFamily="34" charset="0"/>
                <a:ea typeface="Calibri" panose="020F0502020204030204" pitchFamily="34" charset="0"/>
                <a:cs typeface="Times New Roman" panose="02020603050405020304" pitchFamily="18" charset="0"/>
              </a:rPr>
              <a:t>, if he's a right kind of a general. </a:t>
            </a:r>
          </a:p>
          <a:p>
            <a:pPr marL="285750" indent="-285750">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If he's a right kind, if he's a four-star general, if he's proved, if he's been proven to be right,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follow him. </a:t>
            </a:r>
            <a:r>
              <a:rPr lang="en-US" sz="1400" dirty="0">
                <a:latin typeface="Calibri" panose="020F0502020204030204" pitchFamily="34" charset="0"/>
                <a:ea typeface="Calibri" panose="020F0502020204030204" pitchFamily="34" charset="0"/>
                <a:cs typeface="Times New Roman" panose="02020603050405020304" pitchFamily="18" charset="0"/>
              </a:rPr>
              <a:t>Though it may seem wrong, to you, go on to the front. </a:t>
            </a:r>
          </a:p>
          <a:p>
            <a:pPr marL="285750" indent="-285750">
              <a:lnSpc>
                <a:spcPct val="107000"/>
              </a:lnSpc>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as he told you.</a:t>
            </a:r>
          </a:p>
        </p:txBody>
      </p:sp>
      <p:pic>
        <p:nvPicPr>
          <p:cNvPr id="4100" name="Picture 4" descr="Troop C, Ninth U.S. Cavalry, Captain Taylor, leading the charge at San Juan  - NYPL Digital Collections">
            <a:extLst>
              <a:ext uri="{FF2B5EF4-FFF2-40B4-BE49-F238E27FC236}">
                <a16:creationId xmlns:a16="http://schemas.microsoft.com/office/drawing/2014/main" id="{773A78C4-DCBB-4761-B436-A30C75CB7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571" y="1578090"/>
            <a:ext cx="2858008" cy="232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58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2:10</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it became him, for whom are all things, and by whom are all things,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bringing many sons unto glory,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the captain of their salvation perfect through sufferings.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6687800" cy="3710996"/>
          </a:xfrm>
        </p:spPr>
        <p:txBody>
          <a:bodyPr>
            <a:noAutofit/>
          </a:bodyPr>
          <a:lstStyle/>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62-0311  THE.GREATEST.BATTLE.EVER.FOUGHT_  JEFFERSONVILLE.IN  V-3 N-11  SUNDAY_</a:t>
            </a:r>
          </a:p>
          <a:p>
            <a:pPr indent="-342900">
              <a:lnSpc>
                <a:spcPct val="107000"/>
              </a:lnSpc>
              <a:buAutoNum type="arabicPlain" startAt="148"/>
            </a:pPr>
            <a:r>
              <a:rPr lang="en-US" sz="1400" dirty="0">
                <a:effectLst/>
                <a:latin typeface="Calibri" panose="020F0502020204030204" pitchFamily="34" charset="0"/>
                <a:ea typeface="Calibri" panose="020F0502020204030204" pitchFamily="34" charset="0"/>
                <a:cs typeface="Times New Roman" panose="02020603050405020304" pitchFamily="18" charset="0"/>
              </a:rPr>
              <a:t>When I think of it! When I stood and watch Him do things, see Him reveal things, open up things, say, "It'll be this way and that way," there it is! </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Oh, look back here, and say, "Who is this great Captain?" </a:t>
            </a:r>
          </a:p>
          <a:p>
            <a:pPr marL="285750" indent="-285750">
              <a:lnSpc>
                <a:spcPct val="107000"/>
              </a:lnSpc>
            </a:pP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Oh, I don't look back and see if it's Doctor So-and-so. </a:t>
            </a:r>
          </a:p>
          <a:p>
            <a:pPr marL="285750" indent="-285750">
              <a:lnSpc>
                <a:spcPct val="107000"/>
              </a:lnSpc>
            </a:pP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see what the Captain said. </a:t>
            </a:r>
          </a:p>
          <a:p>
            <a:pPr marL="285750" indent="-285750">
              <a:lnSpc>
                <a:spcPct val="107000"/>
              </a:lnSpc>
            </a:pP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"He's the Captain of our salvation." </a:t>
            </a:r>
          </a:p>
          <a:p>
            <a:pPr marL="285750" indent="-285750">
              <a:lnSpc>
                <a:spcPct val="107000"/>
              </a:lnSpc>
            </a:pP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Hallelujah! What is salvation? Deliverance! Glory! </a:t>
            </a:r>
          </a:p>
          <a:p>
            <a:pPr marL="285750" indent="-285750">
              <a:lnSpc>
                <a:spcPct val="107000"/>
              </a:lnSpc>
            </a:pP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"He's the Captain of our deliverance.“</a:t>
            </a:r>
          </a:p>
        </p:txBody>
      </p:sp>
    </p:spTree>
    <p:extLst>
      <p:ext uri="{BB962C8B-B14F-4D97-AF65-F5344CB8AC3E}">
        <p14:creationId xmlns:p14="http://schemas.microsoft.com/office/powerpoint/2010/main" val="562330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2:10</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it became him, for whom are all things, and by whom are all things,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bringing many sons unto glory,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the captain of their salvation perfect through sufferings.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3355579" cy="3710996"/>
          </a:xfrm>
        </p:spPr>
        <p:txBody>
          <a:bodyPr>
            <a:noAutofit/>
          </a:bodyPr>
          <a:lstStyle/>
          <a:p>
            <a:pPr marL="0" indent="0">
              <a:lnSpc>
                <a:spcPct val="107000"/>
              </a:lnSpc>
              <a:buNone/>
            </a:pP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only way He could become the Captain of our </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salvation</a:t>
            </a: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had to suffer.”</a:t>
            </a:r>
          </a:p>
          <a:p>
            <a:pPr marL="0" indent="0">
              <a:lnSpc>
                <a:spcPct val="107000"/>
              </a:lnSpc>
              <a:buNone/>
            </a:pPr>
            <a:endPar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Luke 9:22</a:t>
            </a:r>
          </a:p>
          <a:p>
            <a:pPr marL="0" indent="0">
              <a:lnSpc>
                <a:spcPct val="107000"/>
              </a:lnSpc>
              <a:buNone/>
            </a:pP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22     †     Saying, The Son of man must suffer many things, and be rejected of the elders and chief priests and scribes, and be slain, and be raised the third day.</a:t>
            </a:r>
          </a:p>
          <a:p>
            <a:pPr marL="0" indent="0">
              <a:lnSpc>
                <a:spcPct val="107000"/>
              </a:lnSpc>
              <a:buNone/>
            </a:pPr>
            <a:endPar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Isaiah 52:14</a:t>
            </a:r>
          </a:p>
          <a:p>
            <a:pPr marL="0" indent="0">
              <a:lnSpc>
                <a:spcPct val="107000"/>
              </a:lnSpc>
              <a:buNone/>
            </a:pP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14     †     As many were astonied at thee; his visage was so marred more than any man, and his form more than the sons of men:</a:t>
            </a:r>
          </a:p>
          <a:p>
            <a:pPr marL="0" indent="0">
              <a:lnSpc>
                <a:spcPct val="107000"/>
              </a:lnSpc>
              <a:buNone/>
            </a:pP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Passion-of-the-Christ-Cross &amp;lt; TalkofJESUS.com">
            <a:extLst>
              <a:ext uri="{FF2B5EF4-FFF2-40B4-BE49-F238E27FC236}">
                <a16:creationId xmlns:a16="http://schemas.microsoft.com/office/drawing/2014/main" id="{0CA0A39D-5A80-46B6-BB88-8A9BECEBD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999" y="1822126"/>
            <a:ext cx="3264185" cy="184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78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2:10</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it became him, for whom are all things, and by whom are all things,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bringing many sons unto glory,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the captain of their salvation </a:t>
            </a:r>
            <a:r>
              <a:rPr lang="en-US" sz="18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perfect through sufferings</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6687800" cy="3710996"/>
          </a:xfrm>
        </p:spPr>
        <p:txBody>
          <a:bodyPr>
            <a:noAutofit/>
          </a:bodyPr>
          <a:lstStyle/>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HEBREWS 5:8-9</a:t>
            </a:r>
          </a:p>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Though he were a Son, </a:t>
            </a:r>
            <a:r>
              <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yet learned he obedience </a:t>
            </a: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by the things which he suffered</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buNone/>
            </a:pP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And being made perfect</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 became the author of eternal salvation unto all them that obey him; </a:t>
            </a:r>
          </a:p>
          <a:p>
            <a:pPr marL="0" indent="0">
              <a:lnSpc>
                <a:spcPct val="107000"/>
              </a:lnSpc>
              <a:buNone/>
            </a:pP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SMYRNAEAN.CHURCH.AGE  -  CHURCH.AGE.BOOK  CPT.4</a:t>
            </a:r>
          </a:p>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plain language, </a:t>
            </a:r>
            <a:r>
              <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very character of Jesus </a:t>
            </a:r>
            <a:r>
              <a:rPr lang="en-US" sz="14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was perfected by suffering</a:t>
            </a:r>
            <a:r>
              <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according to Paul </a:t>
            </a:r>
            <a:r>
              <a:rPr lang="en-US" sz="14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has left His church a measure of suffering that they, too, by their faith in God while suffering for Him, would come to a place of perfection. </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Why did He want this?</a:t>
            </a:r>
          </a:p>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James 1:2-4,</a:t>
            </a:r>
          </a:p>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"My brethren, count it all joy when ye fall into divers temptations;</a:t>
            </a:r>
          </a:p>
          <a:p>
            <a:pPr marL="0" indent="0">
              <a:lnSpc>
                <a:spcPct val="107000"/>
              </a:lnSpc>
              <a:buNone/>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Knowing this, that the trying of your faith worketh patience.</a:t>
            </a:r>
          </a:p>
          <a:p>
            <a:pPr marL="0" indent="0">
              <a:lnSpc>
                <a:spcPct val="107000"/>
              </a:lnSpc>
              <a:buNone/>
            </a:pPr>
            <a:r>
              <a:rPr lang="en-US" sz="14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let patience have her perfect work, that ye may be perfect and entire, wanting nothing."</a:t>
            </a:r>
          </a:p>
          <a:p>
            <a:pPr marL="0" indent="0">
              <a:lnSpc>
                <a:spcPct val="107000"/>
              </a:lnSpc>
              <a:buNone/>
            </a:pP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1085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85099" y="4172"/>
            <a:ext cx="6687800" cy="1170532"/>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2:10</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it became him, for whom are all things, and by whom are all things,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bringing many sons unto glory,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the captain of their salvation </a:t>
            </a:r>
            <a:r>
              <a:rPr lang="en-US" sz="18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perfect through sufferings</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099" y="1154681"/>
            <a:ext cx="6687800" cy="3904554"/>
          </a:xfrm>
        </p:spPr>
        <p:txBody>
          <a:bodyPr>
            <a:noAutofit/>
          </a:bodyPr>
          <a:lstStyle/>
          <a:p>
            <a:pPr marL="0" indent="0">
              <a:lnSpc>
                <a:spcPct val="107000"/>
              </a:lnSpc>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Luke 22:41-42</a:t>
            </a:r>
          </a:p>
          <a:p>
            <a:pPr marL="0" indent="0">
              <a:lnSpc>
                <a:spcPct val="107000"/>
              </a:lnSpc>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41     †     And he was withdrawn from them about a stone's cast, and kneeled down, and prayed, </a:t>
            </a:r>
          </a:p>
          <a:p>
            <a:pPr marL="0" indent="0">
              <a:lnSpc>
                <a:spcPct val="107000"/>
              </a:lnSpc>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42     †     Saying, Father, if thou be willing, remove this cup from me: nevertheless </a:t>
            </a:r>
            <a:r>
              <a:rPr lang="en-US" sz="12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not my will, but thine, be done.</a:t>
            </a:r>
          </a:p>
          <a:p>
            <a:pPr marL="0" indent="0">
              <a:lnSpc>
                <a:spcPct val="107000"/>
              </a:lnSpc>
              <a:buNone/>
            </a:pPr>
            <a:r>
              <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buNone/>
            </a:pPr>
            <a:r>
              <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44     †     And being in an agony he prayed more earnestly: and his sweat was as it were great drops of blood falling down to the ground. </a:t>
            </a:r>
          </a:p>
          <a:p>
            <a:pPr marL="0" indent="0">
              <a:lnSpc>
                <a:spcPct val="107000"/>
              </a:lnSpc>
              <a:buNone/>
            </a:pP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SMYRNAEAN.CHURCH.AGE  -  CHURCH.AGE.BOOK  CPT.4</a:t>
            </a:r>
          </a:p>
          <a:p>
            <a:pPr marL="0" indent="0">
              <a:lnSpc>
                <a:spcPct val="107000"/>
              </a:lnSpc>
              <a:buNone/>
            </a:pPr>
            <a:r>
              <a:rPr lang="en-US" sz="14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Unless we suffer with Him we cannot reign with Him. You have to suffer to reign. The reason for this is that character simply is never made without suffering.</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Character is a VICTORY, not a gift. </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man without character can't reign because power apart from character is Satanic. But power with character is fit to rule. And since He wants us to share even His throne on the same basis that He overcame and is set down in His Father's throne, then we have to overcome to sit with Him. </a:t>
            </a:r>
            <a:r>
              <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the little temporary suffering we go through now is not worthy to be compared to the tremendous glory that will be revealed in us when He comes. </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Oh, what treasures are laid up for those </a:t>
            </a:r>
            <a:r>
              <a:rPr lang="en-US" sz="14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who are willing to enter into His kingdom through much tribulation.</a:t>
            </a:r>
          </a:p>
          <a:p>
            <a:pPr marL="0" indent="0">
              <a:lnSpc>
                <a:spcPct val="107000"/>
              </a:lnSpc>
              <a:buNone/>
            </a:pP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4953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85099" y="4172"/>
            <a:ext cx="6687800" cy="1170532"/>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2:10</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it became him, for whom are all things, and by whom are all things,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bringing many sons unto glory,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the captain of their salvation </a:t>
            </a:r>
            <a:r>
              <a:rPr lang="en-US" sz="18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perfect through sufferings</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099" y="1154681"/>
            <a:ext cx="6687800" cy="3904554"/>
          </a:xfrm>
        </p:spPr>
        <p:txBody>
          <a:bodyPr>
            <a:noAutofit/>
          </a:bodyPr>
          <a:lstStyle/>
          <a:p>
            <a:pPr marL="0" indent="0">
              <a:lnSpc>
                <a:spcPct val="107000"/>
              </a:lnSpc>
              <a:buNone/>
            </a:pPr>
            <a:endParaRPr lang="en-US" sz="15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500" dirty="0">
                <a:solidFill>
                  <a:schemeClr val="tx1"/>
                </a:solidFill>
                <a:latin typeface="Calibri" panose="020F0502020204030204" pitchFamily="34" charset="0"/>
                <a:ea typeface="Calibri" panose="020F0502020204030204" pitchFamily="34" charset="0"/>
                <a:cs typeface="Times New Roman" panose="02020603050405020304" pitchFamily="18" charset="0"/>
              </a:rPr>
              <a:t>LUKE 9:23</a:t>
            </a:r>
          </a:p>
          <a:p>
            <a:pPr marL="0" indent="0">
              <a:lnSpc>
                <a:spcPct val="107000"/>
              </a:lnSpc>
              <a:buNone/>
            </a:pPr>
            <a:r>
              <a:rPr lang="en-US" sz="1500" dirty="0">
                <a:solidFill>
                  <a:schemeClr val="tx1"/>
                </a:solidFill>
                <a:latin typeface="Calibri" panose="020F0502020204030204" pitchFamily="34" charset="0"/>
                <a:ea typeface="Calibri" panose="020F0502020204030204" pitchFamily="34" charset="0"/>
                <a:cs typeface="Times New Roman" panose="02020603050405020304" pitchFamily="18" charset="0"/>
              </a:rPr>
              <a:t>»     23     †     And he said to them all, If any man will come after me, </a:t>
            </a:r>
            <a:r>
              <a:rPr lang="en-US" sz="1500" dirty="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let him deny himself, and take up his cross daily,</a:t>
            </a:r>
            <a:r>
              <a:rPr lang="en-US" sz="15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and follow me.</a:t>
            </a:r>
          </a:p>
          <a:p>
            <a:pPr marL="0" indent="0">
              <a:lnSpc>
                <a:spcPct val="107000"/>
              </a:lnSpc>
              <a:buNone/>
            </a:pPr>
            <a:r>
              <a:rPr lang="en-US" sz="1500" dirty="0">
                <a:solidFill>
                  <a:schemeClr val="tx1"/>
                </a:solidFill>
                <a:latin typeface="Calibri" panose="020F0502020204030204" pitchFamily="34" charset="0"/>
                <a:ea typeface="Calibri" panose="020F0502020204030204" pitchFamily="34" charset="0"/>
                <a:cs typeface="Times New Roman" panose="02020603050405020304" pitchFamily="18" charset="0"/>
              </a:rPr>
              <a:t>»     24     †     For whosoever will save his life shall lose it: </a:t>
            </a:r>
            <a:r>
              <a:rPr lang="en-US" sz="1500" dirty="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but whosoever will lose his life for my sake, the same shall save it.</a:t>
            </a:r>
          </a:p>
          <a:p>
            <a:pPr marL="0" indent="0">
              <a:lnSpc>
                <a:spcPct val="107000"/>
              </a:lnSpc>
              <a:buNone/>
            </a:pP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MATTHEW 7:14</a:t>
            </a:r>
          </a:p>
          <a:p>
            <a:pPr marL="0" indent="0">
              <a:lnSpc>
                <a:spcPct val="107000"/>
              </a:lnSpc>
              <a:buNone/>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14     †     Because </a:t>
            </a:r>
            <a:r>
              <a:rPr lang="en-US" sz="15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strait is the gate, and narrow is the way, </a:t>
            </a: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which leadeth unto life, and </a:t>
            </a:r>
            <a:r>
              <a:rPr lang="en-US" sz="15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few there be that find it.</a:t>
            </a:r>
          </a:p>
          <a:p>
            <a:pPr marL="0" indent="0">
              <a:lnSpc>
                <a:spcPct val="107000"/>
              </a:lnSpc>
              <a:buNone/>
            </a:pPr>
            <a:endParaRPr lang="en-US" sz="1500" dirty="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Galatians 2:20</a:t>
            </a:r>
          </a:p>
          <a:p>
            <a:pPr marL="0" indent="0">
              <a:lnSpc>
                <a:spcPct val="107000"/>
              </a:lnSpc>
              <a:buNone/>
            </a:pP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     †     </a:t>
            </a:r>
            <a:r>
              <a:rPr lang="en-US" sz="15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am crucified with Christ: </a:t>
            </a: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nevertheless I live; yet not I, but Christ </a:t>
            </a:r>
            <a:r>
              <a:rPr lang="en-US" sz="15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liveth</a:t>
            </a: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me: and </a:t>
            </a:r>
            <a:r>
              <a:rPr lang="en-US" sz="15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life which I now live in the flesh I live by the faith of the Son of God</a:t>
            </a:r>
            <a:r>
              <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who loved me, and gave himself for me. </a:t>
            </a:r>
          </a:p>
        </p:txBody>
      </p:sp>
    </p:spTree>
    <p:extLst>
      <p:ext uri="{BB962C8B-B14F-4D97-AF65-F5344CB8AC3E}">
        <p14:creationId xmlns:p14="http://schemas.microsoft.com/office/powerpoint/2010/main" val="2006955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390450" cy="903555"/>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both he that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sanctifieth</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and they who are sanctified are all of one: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which cause he is not ashamed to call them brethren,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94276" y="1394962"/>
            <a:ext cx="6669446" cy="3864594"/>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Oh, don't you see the Vine and the Branch there? </a:t>
            </a: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All One.</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a:effectLst/>
                <a:latin typeface="Calibri" panose="020F0502020204030204" pitchFamily="34" charset="0"/>
                <a:ea typeface="Calibri" panose="020F0502020204030204" pitchFamily="34" charset="0"/>
                <a:cs typeface="Times New Roman" panose="02020603050405020304" pitchFamily="18" charset="0"/>
              </a:rPr>
              <a:t>JOHN 15:1-5</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1     †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am the true vine, and my Father is the husbandman.</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2     †     Every branch in me that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beareth</a:t>
            </a:r>
            <a:r>
              <a:rPr lang="en-US" sz="1600" dirty="0">
                <a:effectLst/>
                <a:latin typeface="Calibri" panose="020F0502020204030204" pitchFamily="34" charset="0"/>
                <a:ea typeface="Calibri" panose="020F0502020204030204" pitchFamily="34" charset="0"/>
                <a:cs typeface="Times New Roman" panose="02020603050405020304" pitchFamily="18" charset="0"/>
              </a:rPr>
              <a:t> not fruit he taketh away: and every branch that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beareth</a:t>
            </a:r>
            <a:r>
              <a:rPr lang="en-US" sz="1600" dirty="0">
                <a:effectLst/>
                <a:latin typeface="Calibri" panose="020F0502020204030204" pitchFamily="34" charset="0"/>
                <a:ea typeface="Calibri" panose="020F0502020204030204" pitchFamily="34" charset="0"/>
                <a:cs typeface="Times New Roman" panose="02020603050405020304" pitchFamily="18" charset="0"/>
              </a:rPr>
              <a:t> fruit, he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purgeth</a:t>
            </a:r>
            <a:r>
              <a:rPr lang="en-US" sz="1600" dirty="0">
                <a:effectLst/>
                <a:latin typeface="Calibri" panose="020F0502020204030204" pitchFamily="34" charset="0"/>
                <a:ea typeface="Calibri" panose="020F0502020204030204" pitchFamily="34" charset="0"/>
                <a:cs typeface="Times New Roman" panose="02020603050405020304" pitchFamily="18" charset="0"/>
              </a:rPr>
              <a:t> it, that it may bring forth more fruit.</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3     †     </a:t>
            </a:r>
            <a:r>
              <a:rPr lang="en-US" sz="16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Now ye are clean through the word which I have spoken unto you.</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4     †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Abide in me, and I in you. As the branch cannot bear fruit of itself, except it abide in the vine; no more can ye, except ye abide in me.</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5     †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am the vine, ye are the branches: He that </a:t>
            </a:r>
            <a:r>
              <a:rPr lang="en-US" sz="16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abideth</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me, and I in him, the same bringeth forth much fruit: for without me ye can do nothing.</a:t>
            </a:r>
          </a:p>
        </p:txBody>
      </p:sp>
      <p:pic>
        <p:nvPicPr>
          <p:cNvPr id="5122" name="Picture 2" descr="I AM the True Vine and you are the Branches - Insight of the King">
            <a:extLst>
              <a:ext uri="{FF2B5EF4-FFF2-40B4-BE49-F238E27FC236}">
                <a16:creationId xmlns:a16="http://schemas.microsoft.com/office/drawing/2014/main" id="{90569DC1-6E82-4332-BFB8-DB3108A26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759" y="840981"/>
            <a:ext cx="1733241" cy="128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9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390450" cy="1464209"/>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2:11-12</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both he that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sanctifieth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they who are sanctified are all of one: for which cause he is not ashamed to call them brethren,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Saying,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will declare thy name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unto my brethren</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the midst of the church will I sing praise unto thee.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1468380"/>
            <a:ext cx="6687800" cy="3470715"/>
          </a:xfrm>
        </p:spPr>
        <p:txBody>
          <a:bodyPr>
            <a:noAutofit/>
          </a:bodyPr>
          <a:lstStyle/>
          <a:p>
            <a:pPr marL="0" indent="0">
              <a:lnSpc>
                <a:spcPct val="107000"/>
              </a:lnSpc>
              <a:buNone/>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He's not ashamed to be called </a:t>
            </a: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our "Brother," </a:t>
            </a:r>
            <a:r>
              <a:rPr lang="en-US" sz="1600" dirty="0">
                <a:effectLst/>
                <a:latin typeface="Calibri" panose="020F0502020204030204" pitchFamily="34" charset="0"/>
                <a:ea typeface="Calibri" panose="020F0502020204030204" pitchFamily="34" charset="0"/>
                <a:cs typeface="Times New Roman" panose="02020603050405020304" pitchFamily="18" charset="0"/>
              </a:rPr>
              <a:t>for He was tempted just like we are tempted.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He can be the right kind of an intercessor, </a:t>
            </a:r>
            <a:r>
              <a:rPr lang="en-US" sz="16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'cause</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He stood the same kind of a temptation that you stand. </a:t>
            </a:r>
            <a:r>
              <a:rPr lang="en-US" sz="1600" dirty="0">
                <a:effectLst/>
                <a:latin typeface="Calibri" panose="020F0502020204030204" pitchFamily="34" charset="0"/>
                <a:ea typeface="Calibri" panose="020F0502020204030204" pitchFamily="34" charset="0"/>
                <a:cs typeface="Times New Roman" panose="02020603050405020304" pitchFamily="18" charset="0"/>
              </a:rPr>
              <a:t>And He took your place, knowing that you couldn't take it yourself.</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So, don't you see, brother, sister? The whole thing is grace. All of it is grace. It's not what you do, anyhow. It's what He's already done for you. Now, you can't do one thing to merit your salvation. Your salvation is a gift. Christ became sin, that you might become righteous.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He's the right kind of a Chief Captain for our salvation, because He suffered just like we suffered. He's been tempted just like we're tempted. And He's not ashamed to be called "our Brother," because He knows what we go through with. Oh, blessed be His Name!</a:t>
            </a:r>
          </a:p>
        </p:txBody>
      </p:sp>
    </p:spTree>
    <p:extLst>
      <p:ext uri="{BB962C8B-B14F-4D97-AF65-F5344CB8AC3E}">
        <p14:creationId xmlns:p14="http://schemas.microsoft.com/office/powerpoint/2010/main" val="209633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390450" cy="2298515"/>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2:13-14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13     †     And again, I will put my trust in him. And again, Behold I and the children which God hath given me.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14     †     Forasmuch then as the children are partakers of flesh and blood, he also himself likewise took part of the same; that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through death he might destroy him that had the power of death, that is, the devil; </a:t>
            </a:r>
            <a:b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15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deliver them who through fear of death were all their lifetime subject to bondage.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2302686"/>
            <a:ext cx="6687800" cy="2636409"/>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60-0925  THAT.DAY.ON.CALVARY_  JEFFERSONVILLE.IN  V-2 N-5  SUNDAY_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65       †        That's what Calvary meant.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Men that were in bondage were set free. Men that were once under fear of death can no longer fear death. </a:t>
            </a:r>
            <a:r>
              <a:rPr lang="en-US" sz="1600" dirty="0">
                <a:effectLst/>
                <a:latin typeface="Calibri" panose="020F0502020204030204" pitchFamily="34" charset="0"/>
                <a:ea typeface="Calibri" panose="020F0502020204030204" pitchFamily="34" charset="0"/>
                <a:cs typeface="Times New Roman" panose="02020603050405020304" pitchFamily="18" charset="0"/>
              </a:rPr>
              <a:t>A man who longs for a city whose Builder and Maker is God, he can step on the highway and set his face towards heaven,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because he's free. </a:t>
            </a:r>
            <a:r>
              <a:rPr lang="en-US" sz="1600" dirty="0">
                <a:effectLst/>
                <a:latin typeface="Calibri" panose="020F0502020204030204" pitchFamily="34" charset="0"/>
                <a:ea typeface="Calibri" panose="020F0502020204030204" pitchFamily="34" charset="0"/>
                <a:cs typeface="Times New Roman" panose="02020603050405020304" pitchFamily="18" charset="0"/>
              </a:rPr>
              <a:t>Hallelujah.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He's redeemed. He don't need to wander no more,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there's a way of knowing whether you are right or not. </a:t>
            </a:r>
            <a:r>
              <a:rPr lang="en-US" sz="1600" b="1" dirty="0">
                <a:solidFill>
                  <a:srgbClr val="00B05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God gives us Life. Our sins are gone. That day at Calvary paid the price. </a:t>
            </a:r>
          </a:p>
        </p:txBody>
      </p:sp>
    </p:spTree>
    <p:extLst>
      <p:ext uri="{BB962C8B-B14F-4D97-AF65-F5344CB8AC3E}">
        <p14:creationId xmlns:p14="http://schemas.microsoft.com/office/powerpoint/2010/main" val="171279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4458534" cy="3710996"/>
          </a:xfrm>
        </p:spPr>
        <p:txBody>
          <a:bodyPr>
            <a:noAutofit/>
          </a:bodyPr>
          <a:lstStyle/>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65-0425  GOD'S.PROVIDED.PLACE.OF.WORSHIP_  LOS.ANGELES.CA  V-18 N-2  SUNDAY_</a:t>
            </a:r>
          </a:p>
          <a:p>
            <a:pPr marL="0" indent="0">
              <a:lnSpc>
                <a:spcPct val="107000"/>
              </a:lnSpc>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215    But, Lord, it does delight our hearts when we see Jesus glorified among us; </a:t>
            </a:r>
            <a:r>
              <a:rPr lang="en-US"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when we see Him </a:t>
            </a:r>
            <a:r>
              <a:rPr lang="en-US"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glorified, </a:t>
            </a:r>
            <a:r>
              <a:rPr lang="en-US"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when we see </a:t>
            </a:r>
            <a:r>
              <a:rPr lang="en-US"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His Word, which He is the Word; </a:t>
            </a:r>
            <a:r>
              <a:rPr lang="en-US"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when we see </a:t>
            </a:r>
            <a:r>
              <a:rPr lang="en-US"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can read it here in the Bible, where He promised He would do it, </a:t>
            </a:r>
            <a:r>
              <a:rPr lang="en-US"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then see Him </a:t>
            </a:r>
            <a:r>
              <a:rPr lang="en-US"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work it right in us,</a:t>
            </a:r>
            <a:r>
              <a:rPr lang="en-US" b="1" dirty="0">
                <a:effectLst/>
                <a:latin typeface="Calibri" panose="020F0502020204030204" pitchFamily="34" charset="0"/>
                <a:ea typeface="Calibri" panose="020F0502020204030204" pitchFamily="34" charset="0"/>
                <a:cs typeface="Times New Roman" panose="02020603050405020304" pitchFamily="18" charset="0"/>
              </a:rPr>
              <a:t> O God, how it makes us feel humble, that we know that His living Presence...</a:t>
            </a:r>
          </a:p>
        </p:txBody>
      </p:sp>
      <p:pic>
        <p:nvPicPr>
          <p:cNvPr id="3074" name="Picture 2" descr="Christ At 33 by Heinrich Hofmann | Buy Posters, Frames, Canvas &amp;amp; Digital  Art Prints | Small, Compact, Medium and Large Variants">
            <a:extLst>
              <a:ext uri="{FF2B5EF4-FFF2-40B4-BE49-F238E27FC236}">
                <a16:creationId xmlns:a16="http://schemas.microsoft.com/office/drawing/2014/main" id="{E6279537-F735-4F7D-B311-FA249C5E2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677" y="1475054"/>
            <a:ext cx="2085230" cy="282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414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390450" cy="2298515"/>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2:13-14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13     †     And again, I will put my trust in him. And again, Behold I and the children which God hath given me.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14     †     Forasmuch then as the children are partakers of flesh and blood, he also himself likewise took part of the same;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through death he might destroy him that had the power of death, that is, the devil; </a:t>
            </a:r>
            <a:b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15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deliver them who through fear of death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were all their lifetime subject to bondage.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2302686"/>
            <a:ext cx="6687800" cy="2636409"/>
          </a:xfrm>
        </p:spPr>
        <p:txBody>
          <a:bodyPr>
            <a:noAutofit/>
          </a:bodyPr>
          <a:lstStyle/>
          <a:p>
            <a:pPr marL="0" indent="0">
              <a:lnSpc>
                <a:spcPct val="107000"/>
              </a:lnSpc>
              <a:buNone/>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60-0515M  THE.REJECTED.KING_  JEFFERSONVILLE.IN  V-2 N-23  SUNDAY_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164       †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All fear of death... </a:t>
            </a:r>
            <a:r>
              <a:rPr lang="en-US" sz="1600" dirty="0">
                <a:effectLst/>
                <a:latin typeface="Calibri" panose="020F0502020204030204" pitchFamily="34" charset="0"/>
                <a:ea typeface="Calibri" panose="020F0502020204030204" pitchFamily="34" charset="0"/>
                <a:cs typeface="Times New Roman" panose="02020603050405020304" pitchFamily="18" charset="0"/>
              </a:rPr>
              <a:t>I say this with my Bible before me this morning. I've got a little boy there four years old, to be raised. I've got a nine year old girl and a teen-ager that I'm thankful for, that's turned the way of the Lord. God, let me live to bring them up in the admonition of God. Above that, the whole world seems to scream to me.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Ninety year old women and men and all kinds, "If you hadn't have went, we wouldn't been here." And, God, let me press the battle. But if it comes to dying, I am no more... It would be a joy; it would be a pleasure to enter from this corruption and disgrace</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33782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63858"/>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2:13-15</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15     †     And deliver them who through fear of death were all their lifetime subject to bondage.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1114634"/>
            <a:ext cx="6687800" cy="3824461"/>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60-0515E  ADOPTION.1_  JEFFERSONVILLE.IN  AD.1  SUNDAY_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11       †        And if there's anything that burns within my heart, and I hope it never leaves in my years to come, that I'll never forget what happened last Sunday morning, as a week. It has done something to me that's revolutionized my life.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I--I do not fear. I--I have not one fear of death. Death has no fear at all. </a:t>
            </a:r>
            <a:r>
              <a:rPr lang="en-US" sz="1600" b="1"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it--it doesn't for you if you just understood. </a:t>
            </a:r>
            <a:r>
              <a:rPr lang="en-US" sz="1600" dirty="0">
                <a:effectLst/>
                <a:latin typeface="Calibri" panose="020F0502020204030204" pitchFamily="34" charset="0"/>
                <a:ea typeface="Calibri" panose="020F0502020204030204" pitchFamily="34" charset="0"/>
                <a:cs typeface="Times New Roman" panose="02020603050405020304" pitchFamily="18" charset="0"/>
              </a:rPr>
              <a:t>Now, maybe if... You'd have to have the experience to know it, because there's no way to explain it. You cannot find words, because it doesn't lay in the English dictionary, or no other dictionary; because it's in an eternity: no yesterday, no tomorrow, it's all present tense.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it's no, "I feel pretty good," and a hour from now, "I don't feel so well," and another hour, "feel good again." </a:t>
            </a:r>
            <a:r>
              <a:rPr lang="en-US" sz="1600"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It's present tense all the time (See?), never a cease,</a:t>
            </a:r>
            <a:r>
              <a:rPr lang="en-US" sz="1600"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just that glorious peace and something.</a:t>
            </a:r>
          </a:p>
        </p:txBody>
      </p:sp>
    </p:spTree>
    <p:extLst>
      <p:ext uri="{BB962C8B-B14F-4D97-AF65-F5344CB8AC3E}">
        <p14:creationId xmlns:p14="http://schemas.microsoft.com/office/powerpoint/2010/main" val="33363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254797"/>
            <a:ext cx="6390450" cy="3704320"/>
          </a:xfrm>
        </p:spPr>
        <p:txBody>
          <a:bodyPr>
            <a:normAutofit/>
          </a:bodyPr>
          <a:lstStyle/>
          <a:p>
            <a:pPr marL="85725" indent="0">
              <a:buNone/>
            </a:pPr>
            <a:r>
              <a:rPr lang="en-US" dirty="0"/>
              <a:t>«  174       †          Oh, my! He didn't become an Angel. </a:t>
            </a:r>
            <a:r>
              <a:rPr lang="en-US" u="sng" dirty="0">
                <a:highlight>
                  <a:srgbClr val="FFFF00"/>
                </a:highlight>
              </a:rPr>
              <a:t>He become the Seed of Abraham.</a:t>
            </a:r>
            <a:r>
              <a:rPr lang="en-US" dirty="0">
                <a:highlight>
                  <a:srgbClr val="FFFF00"/>
                </a:highlight>
              </a:rPr>
              <a:t> "And we, being dead in Christ, take on Abraham's Seed, and are heirs according to the promise."</a:t>
            </a:r>
            <a:r>
              <a:rPr lang="en-US" dirty="0"/>
              <a:t> See? He never took on the form of an Angel. He never become an Angel. He become a Man. </a:t>
            </a:r>
            <a:r>
              <a:rPr lang="en-US" b="1" dirty="0">
                <a:highlight>
                  <a:srgbClr val="FFFF00"/>
                </a:highlight>
              </a:rPr>
              <a:t>He become the Seed of Abraham</a:t>
            </a:r>
            <a:r>
              <a:rPr lang="en-US" dirty="0"/>
              <a:t>, and took the sting of death in His own flesh, to reconcile us back to God, and now sets there for an Intercessor. My, how could we reject It, friend?</a:t>
            </a:r>
          </a:p>
        </p:txBody>
      </p:sp>
    </p:spTree>
    <p:extLst>
      <p:ext uri="{BB962C8B-B14F-4D97-AF65-F5344CB8AC3E}">
        <p14:creationId xmlns:p14="http://schemas.microsoft.com/office/powerpoint/2010/main" val="2973871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lnSpcReduction="10000"/>
          </a:bodyPr>
          <a:lstStyle/>
          <a:p>
            <a:pPr marL="85725" indent="0">
              <a:buNone/>
            </a:pPr>
            <a:r>
              <a:rPr lang="en-US" dirty="0"/>
              <a:t>Genesis 26:3-5</a:t>
            </a:r>
          </a:p>
          <a:p>
            <a:pPr marL="85725" indent="0">
              <a:buNone/>
            </a:pPr>
            <a:r>
              <a:rPr lang="en-US" dirty="0"/>
              <a:t>»     3     †     Sojourn in this land, and I will be with thee, and will bless thee; for unto thee, </a:t>
            </a:r>
            <a:r>
              <a:rPr lang="en-US" dirty="0">
                <a:highlight>
                  <a:srgbClr val="FFFF00"/>
                </a:highlight>
              </a:rPr>
              <a:t>and unto </a:t>
            </a:r>
            <a:r>
              <a:rPr lang="en-US" dirty="0">
                <a:solidFill>
                  <a:srgbClr val="FF0000"/>
                </a:solidFill>
                <a:highlight>
                  <a:srgbClr val="FFFF00"/>
                </a:highlight>
              </a:rPr>
              <a:t>thy seed</a:t>
            </a:r>
            <a:r>
              <a:rPr lang="en-US" dirty="0"/>
              <a:t>, I will give all these countries, and I will perform the oath which I </a:t>
            </a:r>
            <a:r>
              <a:rPr lang="en-US" dirty="0" err="1"/>
              <a:t>sware</a:t>
            </a:r>
            <a:r>
              <a:rPr lang="en-US" dirty="0"/>
              <a:t> unto Abraham thy father;</a:t>
            </a:r>
          </a:p>
          <a:p>
            <a:pPr marL="85725" indent="0">
              <a:buNone/>
            </a:pPr>
            <a:r>
              <a:rPr lang="en-US" dirty="0"/>
              <a:t>»     4     †     </a:t>
            </a:r>
            <a:r>
              <a:rPr lang="en-US" dirty="0">
                <a:highlight>
                  <a:srgbClr val="FFFF00"/>
                </a:highlight>
              </a:rPr>
              <a:t>And I will make </a:t>
            </a:r>
            <a:r>
              <a:rPr lang="en-US" dirty="0">
                <a:solidFill>
                  <a:srgbClr val="FF0000"/>
                </a:solidFill>
                <a:highlight>
                  <a:srgbClr val="FFFF00"/>
                </a:highlight>
              </a:rPr>
              <a:t>thy seed </a:t>
            </a:r>
            <a:r>
              <a:rPr lang="en-US" dirty="0"/>
              <a:t>to multiply as the stars of heaven, </a:t>
            </a:r>
            <a:r>
              <a:rPr lang="en-US" dirty="0">
                <a:highlight>
                  <a:srgbClr val="FFFF00"/>
                </a:highlight>
              </a:rPr>
              <a:t>and will give unto </a:t>
            </a:r>
            <a:r>
              <a:rPr lang="en-US" dirty="0">
                <a:solidFill>
                  <a:srgbClr val="FF0000"/>
                </a:solidFill>
                <a:highlight>
                  <a:srgbClr val="FFFF00"/>
                </a:highlight>
              </a:rPr>
              <a:t>thy seed </a:t>
            </a:r>
            <a:r>
              <a:rPr lang="en-US" dirty="0"/>
              <a:t>all these countries; </a:t>
            </a:r>
            <a:r>
              <a:rPr lang="en-US" dirty="0">
                <a:highlight>
                  <a:srgbClr val="FFFF00"/>
                </a:highlight>
              </a:rPr>
              <a:t>and in </a:t>
            </a:r>
            <a:r>
              <a:rPr lang="en-US" dirty="0">
                <a:solidFill>
                  <a:srgbClr val="FF0000"/>
                </a:solidFill>
                <a:highlight>
                  <a:srgbClr val="FFFF00"/>
                </a:highlight>
              </a:rPr>
              <a:t>thy seed </a:t>
            </a:r>
            <a:r>
              <a:rPr lang="en-US" dirty="0"/>
              <a:t>shall all the nations of the earth be blessed;</a:t>
            </a:r>
          </a:p>
          <a:p>
            <a:pPr marL="85725" indent="0">
              <a:buNone/>
            </a:pPr>
            <a:r>
              <a:rPr lang="en-US" dirty="0"/>
              <a:t>»     5     †     Because that Abraham obeyed my voice, and kept my charge, my commandments, my statutes, and my laws.</a:t>
            </a:r>
          </a:p>
        </p:txBody>
      </p:sp>
    </p:spTree>
    <p:extLst>
      <p:ext uri="{BB962C8B-B14F-4D97-AF65-F5344CB8AC3E}">
        <p14:creationId xmlns:p14="http://schemas.microsoft.com/office/powerpoint/2010/main" val="341317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a:bodyPr>
          <a:lstStyle/>
          <a:p>
            <a:pPr marL="85725" indent="0">
              <a:buNone/>
            </a:pPr>
            <a:r>
              <a:rPr lang="en-US" sz="2400" dirty="0"/>
              <a:t>Galatians 3:16</a:t>
            </a:r>
          </a:p>
          <a:p>
            <a:pPr marL="85725" indent="0">
              <a:buNone/>
            </a:pPr>
            <a:r>
              <a:rPr lang="en-US" sz="2400" dirty="0"/>
              <a:t>Now to Abraham and </a:t>
            </a:r>
            <a:r>
              <a:rPr lang="en-US" sz="2400" dirty="0">
                <a:solidFill>
                  <a:srgbClr val="FF0000"/>
                </a:solidFill>
              </a:rPr>
              <a:t>his seed </a:t>
            </a:r>
            <a:r>
              <a:rPr lang="en-US" sz="2400" dirty="0"/>
              <a:t>were the promises made. </a:t>
            </a:r>
            <a:r>
              <a:rPr lang="en-US" sz="2400" dirty="0">
                <a:highlight>
                  <a:srgbClr val="FFFF00"/>
                </a:highlight>
              </a:rPr>
              <a:t>He saith </a:t>
            </a:r>
            <a:r>
              <a:rPr lang="en-US" sz="2400" dirty="0">
                <a:solidFill>
                  <a:srgbClr val="C00000"/>
                </a:solidFill>
                <a:highlight>
                  <a:srgbClr val="FFFF00"/>
                </a:highlight>
              </a:rPr>
              <a:t>not</a:t>
            </a:r>
            <a:r>
              <a:rPr lang="en-US" sz="2400" dirty="0">
                <a:highlight>
                  <a:srgbClr val="FFFF00"/>
                </a:highlight>
              </a:rPr>
              <a:t>, And to seeds, </a:t>
            </a:r>
            <a:r>
              <a:rPr lang="en-US" sz="2400" dirty="0">
                <a:solidFill>
                  <a:srgbClr val="C00000"/>
                </a:solidFill>
                <a:highlight>
                  <a:srgbClr val="FFFF00"/>
                </a:highlight>
              </a:rPr>
              <a:t>as of many</a:t>
            </a:r>
            <a:r>
              <a:rPr lang="en-US" sz="2400" dirty="0">
                <a:highlight>
                  <a:srgbClr val="FFFF00"/>
                </a:highlight>
              </a:rPr>
              <a:t>; but as of </a:t>
            </a:r>
            <a:r>
              <a:rPr lang="en-US" sz="2400" u="sng" dirty="0">
                <a:solidFill>
                  <a:srgbClr val="00B050"/>
                </a:solidFill>
                <a:highlight>
                  <a:srgbClr val="FFFF00"/>
                </a:highlight>
              </a:rPr>
              <a:t>one</a:t>
            </a:r>
            <a:r>
              <a:rPr lang="en-US" sz="2400" dirty="0">
                <a:highlight>
                  <a:srgbClr val="FFFF00"/>
                </a:highlight>
              </a:rPr>
              <a:t>, And to thy seed, which is </a:t>
            </a:r>
            <a:r>
              <a:rPr lang="en-US" sz="2400" u="sng" dirty="0">
                <a:solidFill>
                  <a:srgbClr val="00B050"/>
                </a:solidFill>
                <a:highlight>
                  <a:srgbClr val="FFFF00"/>
                </a:highlight>
              </a:rPr>
              <a:t>Christ</a:t>
            </a:r>
            <a:r>
              <a:rPr lang="en-US" sz="2400" dirty="0">
                <a:highlight>
                  <a:srgbClr val="FFFF00"/>
                </a:highlight>
              </a:rPr>
              <a:t>.</a:t>
            </a:r>
          </a:p>
        </p:txBody>
      </p:sp>
    </p:spTree>
    <p:extLst>
      <p:ext uri="{BB962C8B-B14F-4D97-AF65-F5344CB8AC3E}">
        <p14:creationId xmlns:p14="http://schemas.microsoft.com/office/powerpoint/2010/main" val="1496724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fontScale="92500" lnSpcReduction="20000"/>
          </a:bodyPr>
          <a:lstStyle/>
          <a:p>
            <a:pPr marL="85725" indent="0">
              <a:buNone/>
            </a:pPr>
            <a:r>
              <a:rPr lang="en-US" dirty="0"/>
              <a:t>65-0218  THE.SEED.IS.NOT.HEIR.WITH.THE.SHUCK_  JEFFERSONVILLE.IN  V-6 N-4  THURSDAY_</a:t>
            </a:r>
          </a:p>
          <a:p>
            <a:pPr marL="85725" indent="0">
              <a:buNone/>
            </a:pPr>
            <a:r>
              <a:rPr lang="en-US" dirty="0"/>
              <a:t>«  53       †        Here, the "Seed," one, one Seed; not seeds, but one Seed. </a:t>
            </a:r>
            <a:r>
              <a:rPr lang="en-US" dirty="0">
                <a:highlight>
                  <a:srgbClr val="FFFF00"/>
                </a:highlight>
              </a:rPr>
              <a:t>These others were not seed of Abraham, because </a:t>
            </a:r>
            <a:r>
              <a:rPr lang="en-US" b="1" dirty="0">
                <a:highlight>
                  <a:srgbClr val="FFFF00"/>
                </a:highlight>
              </a:rPr>
              <a:t>Abraham "Seed" was </a:t>
            </a:r>
            <a:r>
              <a:rPr lang="en-US" b="1" u="sng" dirty="0">
                <a:solidFill>
                  <a:srgbClr val="C00000"/>
                </a:solidFill>
                <a:highlight>
                  <a:srgbClr val="FFFF00"/>
                </a:highlight>
              </a:rPr>
              <a:t>his faith Seed </a:t>
            </a:r>
            <a:r>
              <a:rPr lang="en-US" dirty="0">
                <a:highlight>
                  <a:srgbClr val="FFFF00"/>
                </a:highlight>
              </a:rPr>
              <a:t>that God was speaking of, not his natural seed.</a:t>
            </a:r>
            <a:r>
              <a:rPr lang="en-US" dirty="0"/>
              <a:t> Because, after Sarah died, Abraham married another woman and had seven sons, besides daughters. </a:t>
            </a:r>
            <a:r>
              <a:rPr lang="en-US" dirty="0">
                <a:highlight>
                  <a:srgbClr val="FFFF00"/>
                </a:highlight>
              </a:rPr>
              <a:t>So it wouldn't be Abraham's seeds, it was Abraham "Seed," one. And that was Abraham's faith Seed, </a:t>
            </a:r>
            <a:r>
              <a:rPr lang="en-US" dirty="0">
                <a:solidFill>
                  <a:srgbClr val="FF0000"/>
                </a:solidFill>
                <a:highlight>
                  <a:srgbClr val="FFFF00"/>
                </a:highlight>
              </a:rPr>
              <a:t>pointing to the Royal Seed </a:t>
            </a:r>
            <a:r>
              <a:rPr lang="en-US" u="sng" dirty="0">
                <a:solidFill>
                  <a:srgbClr val="FF0000"/>
                </a:solidFill>
                <a:highlight>
                  <a:srgbClr val="FFFF00"/>
                </a:highlight>
              </a:rPr>
              <a:t>that was to come through Abraham's faith</a:t>
            </a:r>
            <a:r>
              <a:rPr lang="en-US" dirty="0">
                <a:highlight>
                  <a:srgbClr val="FFFF00"/>
                </a:highlight>
              </a:rPr>
              <a:t>; </a:t>
            </a:r>
            <a:r>
              <a:rPr lang="en-US" dirty="0">
                <a:highlight>
                  <a:srgbClr val="00FF00"/>
                </a:highlight>
              </a:rPr>
              <a:t>not Abraham's natural life</a:t>
            </a:r>
            <a:r>
              <a:rPr lang="en-US" dirty="0">
                <a:highlight>
                  <a:srgbClr val="FFFF00"/>
                </a:highlight>
              </a:rPr>
              <a:t>, but </a:t>
            </a:r>
            <a:r>
              <a:rPr lang="en-US" dirty="0">
                <a:highlight>
                  <a:srgbClr val="00FFFF"/>
                </a:highlight>
              </a:rPr>
              <a:t>Abraham's spiritual life</a:t>
            </a:r>
            <a:r>
              <a:rPr lang="en-US" dirty="0">
                <a:highlight>
                  <a:srgbClr val="FFFF00"/>
                </a:highlight>
              </a:rPr>
              <a:t>; </a:t>
            </a:r>
            <a:r>
              <a:rPr lang="en-US" b="1" dirty="0">
                <a:highlight>
                  <a:srgbClr val="FFFF00"/>
                </a:highlight>
              </a:rPr>
              <a:t>who took everything contrary to God's Word and called it as though it was not, and believed God; against hope, believed in hope. </a:t>
            </a:r>
            <a:r>
              <a:rPr lang="en-US" dirty="0">
                <a:highlight>
                  <a:srgbClr val="FFFF00"/>
                </a:highlight>
              </a:rPr>
              <a:t>That's the real Seed that we're speaking of.</a:t>
            </a:r>
          </a:p>
          <a:p>
            <a:pPr marL="85725" indent="0">
              <a:buNone/>
            </a:pPr>
            <a:endParaRPr lang="en-US" dirty="0"/>
          </a:p>
        </p:txBody>
      </p:sp>
    </p:spTree>
    <p:extLst>
      <p:ext uri="{BB962C8B-B14F-4D97-AF65-F5344CB8AC3E}">
        <p14:creationId xmlns:p14="http://schemas.microsoft.com/office/powerpoint/2010/main" val="2376557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a:bodyPr>
          <a:lstStyle/>
          <a:p>
            <a:pPr marL="85725" indent="0">
              <a:buNone/>
            </a:pPr>
            <a:r>
              <a:rPr lang="en-US" dirty="0"/>
              <a:t>GALATIANS 3:28</a:t>
            </a:r>
          </a:p>
          <a:p>
            <a:pPr marL="85725" indent="0">
              <a:buNone/>
            </a:pPr>
            <a:r>
              <a:rPr lang="en-US" dirty="0"/>
              <a:t>»     28     †     There is neither Jew nor Greek, there is neither bond nor free, there is neither male nor female: for ye are all one in Christ Jesus. </a:t>
            </a:r>
          </a:p>
          <a:p>
            <a:pPr marL="85725" indent="0">
              <a:buNone/>
            </a:pPr>
            <a:r>
              <a:rPr lang="en-US" dirty="0"/>
              <a:t>»     29     †     </a:t>
            </a:r>
            <a:r>
              <a:rPr lang="en-US" dirty="0">
                <a:highlight>
                  <a:srgbClr val="FFFF00"/>
                </a:highlight>
              </a:rPr>
              <a:t>And if ye be Christ's, </a:t>
            </a:r>
            <a:r>
              <a:rPr lang="en-US" b="1" dirty="0">
                <a:highlight>
                  <a:srgbClr val="FFFF00"/>
                </a:highlight>
              </a:rPr>
              <a:t>then are ye Abraham's seed</a:t>
            </a:r>
            <a:r>
              <a:rPr lang="en-US" dirty="0">
                <a:highlight>
                  <a:srgbClr val="FFFF00"/>
                </a:highlight>
              </a:rPr>
              <a:t>, and heirs according to the promise.</a:t>
            </a:r>
          </a:p>
        </p:txBody>
      </p:sp>
    </p:spTree>
    <p:extLst>
      <p:ext uri="{BB962C8B-B14F-4D97-AF65-F5344CB8AC3E}">
        <p14:creationId xmlns:p14="http://schemas.microsoft.com/office/powerpoint/2010/main" val="1728787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5259299" cy="3806643"/>
          </a:xfrm>
        </p:spPr>
        <p:txBody>
          <a:bodyPr>
            <a:normAutofit fontScale="85000" lnSpcReduction="10000"/>
          </a:bodyPr>
          <a:lstStyle/>
          <a:p>
            <a:pPr marL="85725" indent="0">
              <a:buNone/>
            </a:pPr>
            <a:r>
              <a:rPr lang="en-US" dirty="0">
                <a:solidFill>
                  <a:schemeClr val="tx1"/>
                </a:solidFill>
              </a:rPr>
              <a:t>54-1212  HE.SWORE.BY.HIMSELF_  JEFFERSONVILLE.IN  V-26 N-11  SUNDAY_</a:t>
            </a:r>
          </a:p>
          <a:p>
            <a:pPr marL="85725" indent="0">
              <a:buNone/>
            </a:pPr>
            <a:r>
              <a:rPr lang="en-US" dirty="0">
                <a:solidFill>
                  <a:schemeClr val="tx1"/>
                </a:solidFill>
              </a:rPr>
              <a:t>«  205       †        </a:t>
            </a:r>
            <a:r>
              <a:rPr lang="en-US" dirty="0">
                <a:solidFill>
                  <a:schemeClr val="tx1"/>
                </a:solidFill>
                <a:highlight>
                  <a:srgbClr val="FFFF00"/>
                </a:highlight>
              </a:rPr>
              <a:t>What is the Seed of Abraham? "Abraham believed God." This little blood cell, </a:t>
            </a:r>
            <a:r>
              <a:rPr lang="en-US" b="1" dirty="0">
                <a:solidFill>
                  <a:schemeClr val="tx1"/>
                </a:solidFill>
                <a:highlight>
                  <a:srgbClr val="FFFF00"/>
                </a:highlight>
              </a:rPr>
              <a:t>a portion of it was in a shadow, atoning on Abraham.</a:t>
            </a:r>
            <a:r>
              <a:rPr lang="en-US" dirty="0">
                <a:solidFill>
                  <a:schemeClr val="tx1"/>
                </a:solidFill>
                <a:highlight>
                  <a:srgbClr val="FFFF00"/>
                </a:highlight>
              </a:rPr>
              <a:t> </a:t>
            </a:r>
            <a:r>
              <a:rPr lang="en-US" dirty="0">
                <a:solidFill>
                  <a:schemeClr val="tx1"/>
                </a:solidFill>
              </a:rPr>
              <a:t>"</a:t>
            </a:r>
            <a:r>
              <a:rPr lang="en-US" dirty="0">
                <a:solidFill>
                  <a:schemeClr val="tx1"/>
                </a:solidFill>
                <a:highlight>
                  <a:srgbClr val="00FFFF"/>
                </a:highlight>
              </a:rPr>
              <a:t>He </a:t>
            </a:r>
            <a:r>
              <a:rPr lang="en-US" b="1" dirty="0">
                <a:solidFill>
                  <a:schemeClr val="tx1"/>
                </a:solidFill>
                <a:highlight>
                  <a:srgbClr val="00FFFF"/>
                </a:highlight>
              </a:rPr>
              <a:t>believed</a:t>
            </a:r>
            <a:r>
              <a:rPr lang="en-US" dirty="0">
                <a:solidFill>
                  <a:schemeClr val="tx1"/>
                </a:solidFill>
                <a:highlight>
                  <a:srgbClr val="00FFFF"/>
                </a:highlight>
              </a:rPr>
              <a:t> God; it was </a:t>
            </a:r>
            <a:r>
              <a:rPr lang="en-US" b="1" dirty="0">
                <a:solidFill>
                  <a:schemeClr val="tx1"/>
                </a:solidFill>
                <a:highlight>
                  <a:srgbClr val="00FFFF"/>
                </a:highlight>
              </a:rPr>
              <a:t>imputed</a:t>
            </a:r>
            <a:r>
              <a:rPr lang="en-US" dirty="0">
                <a:solidFill>
                  <a:schemeClr val="tx1"/>
                </a:solidFill>
                <a:highlight>
                  <a:srgbClr val="00FFFF"/>
                </a:highlight>
              </a:rPr>
              <a:t> to Him for righteousness</a:t>
            </a:r>
            <a:r>
              <a:rPr lang="en-US" dirty="0">
                <a:solidFill>
                  <a:schemeClr val="tx1"/>
                </a:solidFill>
              </a:rPr>
              <a:t>." God called Abraham by sovereign grace, </a:t>
            </a:r>
            <a:r>
              <a:rPr lang="en-US" b="1" dirty="0">
                <a:solidFill>
                  <a:schemeClr val="tx1"/>
                </a:solidFill>
                <a:highlight>
                  <a:srgbClr val="00FF00"/>
                </a:highlight>
              </a:rPr>
              <a:t>not because he was Abraham. He was just a man.</a:t>
            </a:r>
          </a:p>
          <a:p>
            <a:pPr marL="85725" indent="0">
              <a:buNone/>
            </a:pPr>
            <a:r>
              <a:rPr lang="en-US" dirty="0">
                <a:solidFill>
                  <a:schemeClr val="tx1"/>
                </a:solidFill>
              </a:rPr>
              <a:t>Now, look. </a:t>
            </a:r>
            <a:r>
              <a:rPr lang="en-US" b="1" dirty="0">
                <a:solidFill>
                  <a:schemeClr val="tx1"/>
                </a:solidFill>
              </a:rPr>
              <a:t>And every one of God's children is called the same way. You can't save yourself. There's nothing you can do. </a:t>
            </a:r>
            <a:r>
              <a:rPr lang="en-US" dirty="0">
                <a:solidFill>
                  <a:schemeClr val="tx1"/>
                </a:solidFill>
              </a:rPr>
              <a:t>If you're a sinner, you can't come to God 'less God called you. Jesus said, "No man can come to Me, except My Father calls him. And when the Father calls him, all that comes, I'll give Him </a:t>
            </a:r>
            <a:r>
              <a:rPr lang="en-US" dirty="0">
                <a:solidFill>
                  <a:schemeClr val="tx1"/>
                </a:solidFill>
                <a:highlight>
                  <a:srgbClr val="FFFF00"/>
                </a:highlight>
              </a:rPr>
              <a:t>Everlasting Life </a:t>
            </a:r>
            <a:r>
              <a:rPr lang="en-US" dirty="0">
                <a:solidFill>
                  <a:schemeClr val="tx1"/>
                </a:solidFill>
              </a:rPr>
              <a:t>and I'll raise him up at the last day."</a:t>
            </a:r>
          </a:p>
          <a:p>
            <a:pPr marL="85725" indent="0">
              <a:buNone/>
            </a:pPr>
            <a:endParaRPr lang="en-US" dirty="0">
              <a:solidFill>
                <a:schemeClr val="tx1"/>
              </a:solidFill>
              <a:highlight>
                <a:srgbClr val="FFFF00"/>
              </a:highlight>
            </a:endParaRPr>
          </a:p>
        </p:txBody>
      </p:sp>
      <p:pic>
        <p:nvPicPr>
          <p:cNvPr id="1026" name="Picture 2" descr="One drop of blood | Brave Fish">
            <a:extLst>
              <a:ext uri="{FF2B5EF4-FFF2-40B4-BE49-F238E27FC236}">
                <a16:creationId xmlns:a16="http://schemas.microsoft.com/office/drawing/2014/main" id="{A48A9705-514F-470A-9674-BFA414F68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77" y="2229267"/>
            <a:ext cx="1633669" cy="124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99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487399" cy="3806643"/>
          </a:xfrm>
        </p:spPr>
        <p:txBody>
          <a:bodyPr>
            <a:normAutofit fontScale="77500" lnSpcReduction="20000"/>
          </a:bodyPr>
          <a:lstStyle/>
          <a:p>
            <a:pPr marL="85725" indent="0">
              <a:buNone/>
            </a:pPr>
            <a:endParaRPr lang="en-US" dirty="0">
              <a:solidFill>
                <a:schemeClr val="tx1"/>
              </a:solidFill>
            </a:endParaRPr>
          </a:p>
          <a:p>
            <a:pPr marL="85725" indent="0">
              <a:buNone/>
            </a:pPr>
            <a:r>
              <a:rPr lang="en-US" dirty="0">
                <a:solidFill>
                  <a:schemeClr val="tx1"/>
                </a:solidFill>
              </a:rPr>
              <a:t>GREEK LEXICON -- STRONG'S NUMBER 4690</a:t>
            </a:r>
          </a:p>
          <a:p>
            <a:pPr marL="85725" indent="0">
              <a:buNone/>
            </a:pPr>
            <a:r>
              <a:rPr lang="en-US" dirty="0">
                <a:solidFill>
                  <a:schemeClr val="tx1"/>
                </a:solidFill>
              </a:rPr>
              <a:t>Click here to view all verses that use this Greek word.</a:t>
            </a:r>
          </a:p>
          <a:p>
            <a:pPr marL="85725" indent="0">
              <a:buNone/>
            </a:pPr>
            <a:r>
              <a:rPr lang="en-US" dirty="0">
                <a:solidFill>
                  <a:schemeClr val="tx1"/>
                </a:solidFill>
              </a:rPr>
              <a:t>  4690  »      </a:t>
            </a:r>
            <a:r>
              <a:rPr lang="en-US" dirty="0" err="1">
                <a:solidFill>
                  <a:schemeClr val="tx1"/>
                </a:solidFill>
              </a:rPr>
              <a:t>sperma</a:t>
            </a:r>
            <a:r>
              <a:rPr lang="en-US" dirty="0">
                <a:solidFill>
                  <a:schemeClr val="tx1"/>
                </a:solidFill>
              </a:rPr>
              <a:t>    {</a:t>
            </a:r>
            <a:r>
              <a:rPr lang="en-US" dirty="0" err="1">
                <a:solidFill>
                  <a:schemeClr val="tx1"/>
                </a:solidFill>
              </a:rPr>
              <a:t>sper</a:t>
            </a:r>
            <a:r>
              <a:rPr lang="en-US" dirty="0">
                <a:solidFill>
                  <a:schemeClr val="tx1"/>
                </a:solidFill>
              </a:rPr>
              <a:t>'-</a:t>
            </a:r>
            <a:r>
              <a:rPr lang="en-US" dirty="0" err="1">
                <a:solidFill>
                  <a:schemeClr val="tx1"/>
                </a:solidFill>
              </a:rPr>
              <a:t>mah</a:t>
            </a:r>
            <a:r>
              <a:rPr lang="en-US" dirty="0">
                <a:solidFill>
                  <a:schemeClr val="tx1"/>
                </a:solidFill>
              </a:rPr>
              <a:t>}    </a:t>
            </a:r>
            <a:r>
              <a:rPr lang="en-US" dirty="0" err="1">
                <a:solidFill>
                  <a:schemeClr val="tx1"/>
                </a:solidFill>
              </a:rPr>
              <a:t>spevrma</a:t>
            </a:r>
            <a:r>
              <a:rPr lang="en-US" dirty="0">
                <a:solidFill>
                  <a:schemeClr val="tx1"/>
                </a:solidFill>
              </a:rPr>
              <a:t>    from 4687; TDNT -- 7:536,1065; n </a:t>
            </a:r>
            <a:r>
              <a:rPr lang="en-US" dirty="0" err="1">
                <a:solidFill>
                  <a:schemeClr val="tx1"/>
                </a:solidFill>
              </a:rPr>
              <a:t>n</a:t>
            </a:r>
            <a:endParaRPr lang="en-US" dirty="0">
              <a:solidFill>
                <a:schemeClr val="tx1"/>
              </a:solidFill>
            </a:endParaRPr>
          </a:p>
          <a:p>
            <a:pPr marL="85725" indent="0">
              <a:buNone/>
            </a:pPr>
            <a:endParaRPr lang="en-US" dirty="0">
              <a:solidFill>
                <a:schemeClr val="tx1"/>
              </a:solidFill>
            </a:endParaRPr>
          </a:p>
          <a:p>
            <a:pPr marL="85725" indent="0">
              <a:buNone/>
            </a:pPr>
            <a:r>
              <a:rPr lang="en-US" dirty="0">
                <a:solidFill>
                  <a:schemeClr val="tx1"/>
                </a:solidFill>
              </a:rPr>
              <a:t> AV  -- seed (43)</a:t>
            </a:r>
          </a:p>
          <a:p>
            <a:pPr marL="85725" indent="0">
              <a:buNone/>
            </a:pPr>
            <a:r>
              <a:rPr lang="en-US" dirty="0">
                <a:solidFill>
                  <a:schemeClr val="tx1"/>
                </a:solidFill>
              </a:rPr>
              <a:t>     -- issue (1) [44]</a:t>
            </a:r>
          </a:p>
          <a:p>
            <a:pPr marL="85725" indent="0">
              <a:buNone/>
            </a:pPr>
            <a:r>
              <a:rPr lang="en-US" dirty="0">
                <a:solidFill>
                  <a:schemeClr val="tx1"/>
                </a:solidFill>
              </a:rPr>
              <a:t>   1a) </a:t>
            </a:r>
            <a:r>
              <a:rPr lang="en-US" dirty="0">
                <a:solidFill>
                  <a:schemeClr val="tx1"/>
                </a:solidFill>
                <a:highlight>
                  <a:srgbClr val="FFFF00"/>
                </a:highlight>
              </a:rPr>
              <a:t>from which a plant germinates; the seed i.e. the grain or kernel which contains within itself the germ of the future plants: </a:t>
            </a:r>
            <a:r>
              <a:rPr lang="en-US" dirty="0">
                <a:solidFill>
                  <a:schemeClr val="tx1"/>
                </a:solidFill>
              </a:rPr>
              <a:t>of the grains or kernels sown; metaph. a seed i.e. a residue, or a few survivors reserved as the germ of a new race (just as seed is kept from the harvest for the sowing)</a:t>
            </a:r>
          </a:p>
          <a:p>
            <a:pPr marL="85725" indent="0">
              <a:buNone/>
            </a:pPr>
            <a:r>
              <a:rPr lang="en-US" dirty="0">
                <a:solidFill>
                  <a:schemeClr val="tx1"/>
                </a:solidFill>
              </a:rPr>
              <a:t>   1b) the semen virile; the product of this semen, seed, children, offspring, progeny; family, race, posterity; </a:t>
            </a:r>
            <a:r>
              <a:rPr lang="en-US" dirty="0">
                <a:solidFill>
                  <a:schemeClr val="tx1"/>
                </a:solidFill>
                <a:highlight>
                  <a:srgbClr val="FFFF00"/>
                </a:highlight>
              </a:rPr>
              <a:t>whatever possesses vital force or life giving power, the Holy Spirit, the divine energy operating within the soul by which we are regenerated</a:t>
            </a:r>
          </a:p>
          <a:p>
            <a:pPr marL="85725" indent="0">
              <a:buNone/>
            </a:pPr>
            <a:endParaRPr lang="en-US" dirty="0">
              <a:solidFill>
                <a:schemeClr val="tx1"/>
              </a:solidFill>
            </a:endParaRPr>
          </a:p>
        </p:txBody>
      </p:sp>
    </p:spTree>
    <p:extLst>
      <p:ext uri="{BB962C8B-B14F-4D97-AF65-F5344CB8AC3E}">
        <p14:creationId xmlns:p14="http://schemas.microsoft.com/office/powerpoint/2010/main" val="3716008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487399" cy="3806643"/>
          </a:xfrm>
        </p:spPr>
        <p:txBody>
          <a:bodyPr>
            <a:normAutofit/>
          </a:bodyPr>
          <a:lstStyle/>
          <a:p>
            <a:pPr marL="85725" indent="0">
              <a:buNone/>
            </a:pPr>
            <a:r>
              <a:rPr lang="en-US" dirty="0">
                <a:solidFill>
                  <a:schemeClr val="tx1"/>
                </a:solidFill>
              </a:rPr>
              <a:t>Matthew 23:23</a:t>
            </a:r>
          </a:p>
          <a:p>
            <a:pPr marL="85725" indent="0">
              <a:buNone/>
            </a:pPr>
            <a:r>
              <a:rPr lang="en-US" dirty="0">
                <a:solidFill>
                  <a:schemeClr val="tx1"/>
                </a:solidFill>
              </a:rPr>
              <a:t>But </a:t>
            </a:r>
            <a:r>
              <a:rPr lang="en-US" dirty="0">
                <a:solidFill>
                  <a:schemeClr val="tx1"/>
                </a:solidFill>
                <a:highlight>
                  <a:srgbClr val="FFFF00"/>
                </a:highlight>
              </a:rPr>
              <a:t>he that received seed into the good ground is he that heareth the word, </a:t>
            </a:r>
            <a:r>
              <a:rPr lang="en-US" b="1" dirty="0">
                <a:solidFill>
                  <a:schemeClr val="tx1"/>
                </a:solidFill>
                <a:highlight>
                  <a:srgbClr val="FFFF00"/>
                </a:highlight>
              </a:rPr>
              <a:t>and </a:t>
            </a:r>
            <a:r>
              <a:rPr lang="en-US" b="1" dirty="0" err="1">
                <a:solidFill>
                  <a:schemeClr val="tx1"/>
                </a:solidFill>
                <a:highlight>
                  <a:srgbClr val="FFFF00"/>
                </a:highlight>
              </a:rPr>
              <a:t>understandeth</a:t>
            </a:r>
            <a:r>
              <a:rPr lang="en-US" b="1" dirty="0">
                <a:solidFill>
                  <a:schemeClr val="tx1"/>
                </a:solidFill>
                <a:highlight>
                  <a:srgbClr val="FFFF00"/>
                </a:highlight>
              </a:rPr>
              <a:t> it</a:t>
            </a:r>
            <a:r>
              <a:rPr lang="en-US" dirty="0">
                <a:solidFill>
                  <a:schemeClr val="tx1"/>
                </a:solidFill>
                <a:highlight>
                  <a:srgbClr val="FFFF00"/>
                </a:highlight>
              </a:rPr>
              <a:t>; </a:t>
            </a:r>
            <a:r>
              <a:rPr lang="en-US" dirty="0">
                <a:solidFill>
                  <a:schemeClr val="tx1"/>
                </a:solidFill>
                <a:highlight>
                  <a:srgbClr val="00FF00"/>
                </a:highlight>
              </a:rPr>
              <a:t>which also </a:t>
            </a:r>
            <a:r>
              <a:rPr lang="en-US" dirty="0" err="1">
                <a:solidFill>
                  <a:schemeClr val="tx1"/>
                </a:solidFill>
                <a:highlight>
                  <a:srgbClr val="00FF00"/>
                </a:highlight>
              </a:rPr>
              <a:t>beareth</a:t>
            </a:r>
            <a:r>
              <a:rPr lang="en-US" dirty="0">
                <a:solidFill>
                  <a:schemeClr val="tx1"/>
                </a:solidFill>
                <a:highlight>
                  <a:srgbClr val="00FF00"/>
                </a:highlight>
              </a:rPr>
              <a:t> fruit,</a:t>
            </a:r>
            <a:r>
              <a:rPr lang="en-US" dirty="0">
                <a:solidFill>
                  <a:schemeClr val="tx1"/>
                </a:solidFill>
              </a:rPr>
              <a:t> and bringeth forth, some an hundredfold, some sixty, some thirty.</a:t>
            </a:r>
          </a:p>
          <a:p>
            <a:pPr marL="85725" indent="0">
              <a:buNone/>
            </a:pPr>
            <a:endParaRPr lang="en-US" dirty="0">
              <a:solidFill>
                <a:schemeClr val="tx1"/>
              </a:solidFill>
            </a:endParaRPr>
          </a:p>
          <a:p>
            <a:pPr marL="85725" indent="0">
              <a:buNone/>
            </a:pPr>
            <a:r>
              <a:rPr lang="en-US" dirty="0">
                <a:solidFill>
                  <a:schemeClr val="tx1"/>
                </a:solidFill>
              </a:rPr>
              <a:t>I John 3:9</a:t>
            </a:r>
            <a:br>
              <a:rPr lang="en-US" dirty="0">
                <a:solidFill>
                  <a:schemeClr val="tx1"/>
                </a:solidFill>
              </a:rPr>
            </a:br>
            <a:r>
              <a:rPr lang="en-US" dirty="0">
                <a:solidFill>
                  <a:schemeClr val="tx1"/>
                </a:solidFill>
              </a:rPr>
              <a:t>Whosoever is born of God doth not commit sin; </a:t>
            </a:r>
            <a:r>
              <a:rPr lang="en-US" dirty="0">
                <a:solidFill>
                  <a:schemeClr val="tx1"/>
                </a:solidFill>
                <a:highlight>
                  <a:srgbClr val="00FF00"/>
                </a:highlight>
              </a:rPr>
              <a:t>for his seed </a:t>
            </a:r>
            <a:r>
              <a:rPr lang="en-US" dirty="0" err="1">
                <a:solidFill>
                  <a:schemeClr val="tx1"/>
                </a:solidFill>
                <a:highlight>
                  <a:srgbClr val="00FF00"/>
                </a:highlight>
              </a:rPr>
              <a:t>remaineth</a:t>
            </a:r>
            <a:r>
              <a:rPr lang="en-US" dirty="0">
                <a:solidFill>
                  <a:schemeClr val="tx1"/>
                </a:solidFill>
                <a:highlight>
                  <a:srgbClr val="00FF00"/>
                </a:highlight>
              </a:rPr>
              <a:t> in him:</a:t>
            </a:r>
            <a:r>
              <a:rPr lang="en-US" dirty="0">
                <a:solidFill>
                  <a:schemeClr val="tx1"/>
                </a:solidFill>
              </a:rPr>
              <a:t> and he cannot sin, because he is born of God.</a:t>
            </a:r>
          </a:p>
        </p:txBody>
      </p:sp>
    </p:spTree>
    <p:extLst>
      <p:ext uri="{BB962C8B-B14F-4D97-AF65-F5344CB8AC3E}">
        <p14:creationId xmlns:p14="http://schemas.microsoft.com/office/powerpoint/2010/main" val="303774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624226" cy="1429097"/>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But we see Jesus, 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635241"/>
            <a:ext cx="6543964" cy="3310529"/>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102" name="Picture 6" descr="Was Jesus crucified at all? Is everything we know about the crucifixion  wrong? | Books | Entertainment | Express.co.uk">
            <a:extLst>
              <a:ext uri="{FF2B5EF4-FFF2-40B4-BE49-F238E27FC236}">
                <a16:creationId xmlns:a16="http://schemas.microsoft.com/office/drawing/2014/main" id="{BEFDE7FD-13A6-447E-AEC4-8F50C9DD0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009" y="1386547"/>
            <a:ext cx="5619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750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487399" cy="3806643"/>
          </a:xfrm>
        </p:spPr>
        <p:txBody>
          <a:bodyPr>
            <a:normAutofit/>
          </a:bodyPr>
          <a:lstStyle/>
          <a:p>
            <a:pPr marL="85725" indent="0">
              <a:buNone/>
            </a:pPr>
            <a:r>
              <a:rPr lang="en-US" dirty="0">
                <a:solidFill>
                  <a:schemeClr val="tx1"/>
                </a:solidFill>
              </a:rPr>
              <a:t>54-1212  HE.SWORE.BY.HIMSELF_  JEFFERSONVILLE.IN  V-26 N-11  SUNDAY_</a:t>
            </a:r>
          </a:p>
          <a:p>
            <a:pPr marL="85725" indent="0">
              <a:buNone/>
            </a:pPr>
            <a:r>
              <a:rPr lang="en-US" dirty="0">
                <a:solidFill>
                  <a:schemeClr val="tx1"/>
                </a:solidFill>
                <a:highlight>
                  <a:srgbClr val="FFFF00"/>
                </a:highlight>
              </a:rPr>
              <a:t>Now, who is the Seed of Abraham? </a:t>
            </a:r>
            <a:r>
              <a:rPr lang="en-US" b="1" dirty="0">
                <a:solidFill>
                  <a:schemeClr val="tx1"/>
                </a:solidFill>
                <a:highlight>
                  <a:srgbClr val="FFFF00"/>
                </a:highlight>
              </a:rPr>
              <a:t>Those who are filled with the Holy Ghost are seeds of Abraham.</a:t>
            </a:r>
            <a:r>
              <a:rPr lang="en-US" b="1" dirty="0">
                <a:solidFill>
                  <a:schemeClr val="tx1"/>
                </a:solidFill>
              </a:rPr>
              <a:t> </a:t>
            </a:r>
          </a:p>
        </p:txBody>
      </p:sp>
    </p:spTree>
    <p:extLst>
      <p:ext uri="{BB962C8B-B14F-4D97-AF65-F5344CB8AC3E}">
        <p14:creationId xmlns:p14="http://schemas.microsoft.com/office/powerpoint/2010/main" val="2656918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4965624" cy="1508426"/>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2:17</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Wherefore in all things it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behoved</a:t>
            </a:r>
            <a:r>
              <a:rPr lang="en-US" sz="1800" dirty="0">
                <a:effectLst/>
                <a:latin typeface="Calibri" panose="020F0502020204030204" pitchFamily="34" charset="0"/>
                <a:ea typeface="Calibri" panose="020F0502020204030204" pitchFamily="34" charset="0"/>
                <a:cs typeface="Times New Roman" panose="02020603050405020304" pitchFamily="18" charset="0"/>
              </a:rPr>
              <a:t> him to be made like unto his brethren, that he might be a merciful and faithful high priest in things pertaining to God,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reconciliation</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for the sins of the people. </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835474"/>
            <a:ext cx="6390450" cy="3123643"/>
          </a:xfrm>
        </p:spPr>
        <p:txBody>
          <a:bodyPr>
            <a:normAutofit lnSpcReduction="10000"/>
          </a:bodyPr>
          <a:lstStyle/>
          <a:p>
            <a:pPr marL="85725" indent="0">
              <a:buNone/>
            </a:pPr>
            <a:r>
              <a:rPr lang="en-US" dirty="0">
                <a:solidFill>
                  <a:schemeClr val="tx1"/>
                </a:solidFill>
                <a:highlight>
                  <a:srgbClr val="00FFFF"/>
                </a:highlight>
              </a:rPr>
              <a:t>Reconcile: </a:t>
            </a:r>
            <a:r>
              <a:rPr lang="en-US" b="0" i="1" dirty="0">
                <a:solidFill>
                  <a:schemeClr val="tx1"/>
                </a:solidFill>
                <a:effectLst/>
                <a:highlight>
                  <a:srgbClr val="00FFFF"/>
                </a:highlight>
                <a:latin typeface="Roboto" panose="02000000000000000000" pitchFamily="2" charset="0"/>
              </a:rPr>
              <a:t>restore friendly relations between. </a:t>
            </a:r>
            <a:r>
              <a:rPr lang="en-US" b="0" i="1" dirty="0">
                <a:solidFill>
                  <a:srgbClr val="202124"/>
                </a:solidFill>
                <a:effectLst/>
                <a:highlight>
                  <a:srgbClr val="00FFFF"/>
                </a:highlight>
                <a:latin typeface="Roboto" panose="02000000000000000000" pitchFamily="2" charset="0"/>
              </a:rPr>
              <a:t>Cause to coexist in harmony; make or show to be compatible.</a:t>
            </a:r>
            <a:endParaRPr lang="en-US" i="1" dirty="0">
              <a:solidFill>
                <a:schemeClr val="tx1"/>
              </a:solidFill>
              <a:highlight>
                <a:srgbClr val="00FFFF"/>
              </a:highlight>
            </a:endParaRPr>
          </a:p>
          <a:p>
            <a:pPr marL="85725" indent="0">
              <a:buNone/>
            </a:pPr>
            <a:endParaRPr lang="en-US" dirty="0">
              <a:highlight>
                <a:srgbClr val="FFFF00"/>
              </a:highlight>
            </a:endParaRPr>
          </a:p>
          <a:p>
            <a:pPr marL="85725" indent="0">
              <a:buNone/>
            </a:pPr>
            <a:r>
              <a:rPr lang="en-US" dirty="0">
                <a:highlight>
                  <a:srgbClr val="FFFF00"/>
                </a:highlight>
              </a:rPr>
              <a:t>That He might be the Reconciler! </a:t>
            </a:r>
            <a:r>
              <a:rPr lang="en-US" dirty="0">
                <a:highlight>
                  <a:srgbClr val="00FF00"/>
                </a:highlight>
              </a:rPr>
              <a:t>See, there was enmity between God and man. </a:t>
            </a:r>
          </a:p>
          <a:p>
            <a:pPr marL="85725" indent="0">
              <a:buNone/>
            </a:pPr>
            <a:r>
              <a:rPr lang="en-US" dirty="0"/>
              <a:t>…</a:t>
            </a:r>
          </a:p>
          <a:p>
            <a:pPr marL="85725" indent="0">
              <a:buNone/>
            </a:pPr>
            <a:r>
              <a:rPr lang="en-US" dirty="0"/>
              <a:t>To reconcile, now, God, knowing justice, had to become </a:t>
            </a:r>
            <a:r>
              <a:rPr lang="en-US" dirty="0" err="1"/>
              <a:t>unjustice</a:t>
            </a:r>
            <a:r>
              <a:rPr lang="en-US" dirty="0"/>
              <a:t>, to feel what it was to be a sinner, </a:t>
            </a:r>
            <a:r>
              <a:rPr lang="en-US" dirty="0">
                <a:highlight>
                  <a:srgbClr val="00FF00"/>
                </a:highlight>
              </a:rPr>
              <a:t>to go back to reconcile, through "reconciliation," and have mercy on the people.</a:t>
            </a:r>
          </a:p>
        </p:txBody>
      </p:sp>
      <p:pic>
        <p:nvPicPr>
          <p:cNvPr id="5" name="Picture 4">
            <a:extLst>
              <a:ext uri="{FF2B5EF4-FFF2-40B4-BE49-F238E27FC236}">
                <a16:creationId xmlns:a16="http://schemas.microsoft.com/office/drawing/2014/main" id="{EEB61472-4574-48F8-9689-886BA3961C08}"/>
              </a:ext>
            </a:extLst>
          </p:cNvPr>
          <p:cNvPicPr>
            <a:picLocks noChangeAspect="1"/>
          </p:cNvPicPr>
          <p:nvPr/>
        </p:nvPicPr>
        <p:blipFill>
          <a:blip r:embed="rId2"/>
          <a:stretch>
            <a:fillRect/>
          </a:stretch>
        </p:blipFill>
        <p:spPr>
          <a:xfrm>
            <a:off x="5114151" y="467212"/>
            <a:ext cx="1510074" cy="1248122"/>
          </a:xfrm>
          <a:prstGeom prst="rect">
            <a:avLst/>
          </a:prstGeom>
        </p:spPr>
      </p:pic>
    </p:spTree>
    <p:extLst>
      <p:ext uri="{BB962C8B-B14F-4D97-AF65-F5344CB8AC3E}">
        <p14:creationId xmlns:p14="http://schemas.microsoft.com/office/powerpoint/2010/main" val="696893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4" y="133489"/>
            <a:ext cx="5105788" cy="1508426"/>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2:17</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Wherefore in all things it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behoved</a:t>
            </a:r>
            <a:r>
              <a:rPr lang="en-US" sz="1800" dirty="0">
                <a:effectLst/>
                <a:latin typeface="Calibri" panose="020F0502020204030204" pitchFamily="34" charset="0"/>
                <a:ea typeface="Calibri" panose="020F0502020204030204" pitchFamily="34" charset="0"/>
                <a:cs typeface="Times New Roman" panose="02020603050405020304" pitchFamily="18" charset="0"/>
              </a:rPr>
              <a:t> him to be made like unto his brethren, that he might be a merciful and faithful high priest in things pertaining to God,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reconciliation for the sins of the people. </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835474"/>
            <a:ext cx="6390450" cy="3123643"/>
          </a:xfrm>
        </p:spPr>
        <p:txBody>
          <a:bodyPr>
            <a:normAutofit lnSpcReduction="10000"/>
          </a:bodyPr>
          <a:lstStyle/>
          <a:p>
            <a:pPr marL="85725" indent="0">
              <a:buNone/>
            </a:pPr>
            <a:r>
              <a:rPr lang="en-US" sz="1200" dirty="0">
                <a:solidFill>
                  <a:schemeClr val="tx1"/>
                </a:solidFill>
              </a:rPr>
              <a:t>DANIEL 9:24</a:t>
            </a:r>
          </a:p>
          <a:p>
            <a:pPr marL="85725" indent="0">
              <a:buNone/>
            </a:pPr>
            <a:r>
              <a:rPr lang="en-US" sz="1200" dirty="0">
                <a:solidFill>
                  <a:schemeClr val="tx1"/>
                </a:solidFill>
              </a:rPr>
              <a:t>Seventy weeks are determined upon thy people and upon thy holy city, to finish the transgression, and to make an end of sins, </a:t>
            </a:r>
            <a:r>
              <a:rPr lang="en-US" sz="1200" b="1" dirty="0">
                <a:solidFill>
                  <a:schemeClr val="tx1"/>
                </a:solidFill>
                <a:highlight>
                  <a:srgbClr val="FFFF00"/>
                </a:highlight>
              </a:rPr>
              <a:t>and to make reconciliation for iniquity</a:t>
            </a:r>
            <a:r>
              <a:rPr lang="en-US" sz="1200" dirty="0">
                <a:solidFill>
                  <a:schemeClr val="tx1"/>
                </a:solidFill>
              </a:rPr>
              <a:t>, and to bring in everlasting righteousness, and to seal up the vision and prophecy, and to anoint the most Holy.</a:t>
            </a:r>
          </a:p>
          <a:p>
            <a:pPr marL="85725" indent="0">
              <a:buNone/>
            </a:pPr>
            <a:endParaRPr lang="en-US" sz="1200" dirty="0">
              <a:solidFill>
                <a:schemeClr val="tx1"/>
              </a:solidFill>
            </a:endParaRPr>
          </a:p>
          <a:p>
            <a:pPr marL="85725" indent="0">
              <a:buNone/>
            </a:pPr>
            <a:r>
              <a:rPr lang="en-US" sz="1200" dirty="0">
                <a:solidFill>
                  <a:schemeClr val="tx1"/>
                </a:solidFill>
              </a:rPr>
              <a:t>61-0730E  THE.SIXFOLD.PURPOSE.OF.GABRIEL'S.VISIT.TO.DANIEL_  JEFFERSONVILLE.IN  DA 45-88  SUNDAY_</a:t>
            </a:r>
          </a:p>
          <a:p>
            <a:pPr marL="85725" indent="0">
              <a:buNone/>
            </a:pPr>
            <a:r>
              <a:rPr lang="en-US" sz="1200" dirty="0">
                <a:solidFill>
                  <a:schemeClr val="tx1"/>
                </a:solidFill>
              </a:rPr>
              <a:t>«  86       †        </a:t>
            </a:r>
            <a:r>
              <a:rPr lang="en-US" sz="1200" dirty="0">
                <a:solidFill>
                  <a:schemeClr val="tx1"/>
                </a:solidFill>
                <a:highlight>
                  <a:srgbClr val="FFFF00"/>
                </a:highlight>
              </a:rPr>
              <a:t>To make reconciliations for iniquity. "Iniquity" is "doing wrong," as they did at the cross. </a:t>
            </a:r>
            <a:r>
              <a:rPr lang="en-US" sz="1200" dirty="0">
                <a:solidFill>
                  <a:schemeClr val="tx1"/>
                </a:solidFill>
              </a:rPr>
              <a:t>He made reconciliations, but it will not be applied to them. It was not applied to them, why? Because they were blinded and could not see it. And why did they blind? You say, "Well, maybe today because I'm blind..." You're willfully blind. They were blind because God blinded them, </a:t>
            </a:r>
            <a:r>
              <a:rPr lang="en-US" sz="1200" dirty="0">
                <a:solidFill>
                  <a:schemeClr val="tx1"/>
                </a:solidFill>
                <a:highlight>
                  <a:srgbClr val="FFFF00"/>
                </a:highlight>
              </a:rPr>
              <a:t>but you're blind because you're willfully blind. </a:t>
            </a:r>
            <a:r>
              <a:rPr lang="en-US" sz="1200" b="1" dirty="0">
                <a:solidFill>
                  <a:schemeClr val="tx1"/>
                </a:solidFill>
                <a:highlight>
                  <a:srgbClr val="FFFF00"/>
                </a:highlight>
              </a:rPr>
              <a:t>There's no reconciliation for you. </a:t>
            </a:r>
            <a:r>
              <a:rPr lang="en-US" sz="1200" dirty="0">
                <a:solidFill>
                  <a:schemeClr val="tx1"/>
                </a:solidFill>
                <a:highlight>
                  <a:srgbClr val="FFFF00"/>
                </a:highlight>
              </a:rPr>
              <a:t>"If you believe not I am He," said Jesus, "you'll die in your sins." </a:t>
            </a:r>
            <a:r>
              <a:rPr lang="en-US" sz="1200" dirty="0">
                <a:solidFill>
                  <a:schemeClr val="tx1"/>
                </a:solidFill>
              </a:rPr>
              <a:t>That's right.</a:t>
            </a:r>
          </a:p>
        </p:txBody>
      </p:sp>
      <p:pic>
        <p:nvPicPr>
          <p:cNvPr id="4" name="Picture 3">
            <a:extLst>
              <a:ext uri="{FF2B5EF4-FFF2-40B4-BE49-F238E27FC236}">
                <a16:creationId xmlns:a16="http://schemas.microsoft.com/office/drawing/2014/main" id="{9C07BC81-4DAF-4BA3-970D-6A3C680103D1}"/>
              </a:ext>
            </a:extLst>
          </p:cNvPr>
          <p:cNvPicPr>
            <a:picLocks noChangeAspect="1"/>
          </p:cNvPicPr>
          <p:nvPr/>
        </p:nvPicPr>
        <p:blipFill>
          <a:blip r:embed="rId2"/>
          <a:stretch>
            <a:fillRect/>
          </a:stretch>
        </p:blipFill>
        <p:spPr>
          <a:xfrm>
            <a:off x="5440374" y="500584"/>
            <a:ext cx="1283967" cy="1061238"/>
          </a:xfrm>
          <a:prstGeom prst="rect">
            <a:avLst/>
          </a:prstGeom>
        </p:spPr>
      </p:pic>
    </p:spTree>
    <p:extLst>
      <p:ext uri="{BB962C8B-B14F-4D97-AF65-F5344CB8AC3E}">
        <p14:creationId xmlns:p14="http://schemas.microsoft.com/office/powerpoint/2010/main" val="1892019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8"/>
            <a:ext cx="6390450" cy="954447"/>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2:18</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in that he himself hath suffered being tempted,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is able to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succour</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them that are tempted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234774"/>
            <a:ext cx="6390450" cy="3724343"/>
          </a:xfrm>
        </p:spPr>
        <p:txBody>
          <a:bodyPr>
            <a:normAutofit lnSpcReduction="10000"/>
          </a:bodyPr>
          <a:lstStyle/>
          <a:p>
            <a:r>
              <a:rPr lang="en-US" dirty="0"/>
              <a:t>God could not suffer in Spirit. </a:t>
            </a:r>
          </a:p>
          <a:p>
            <a:r>
              <a:rPr lang="en-US" dirty="0"/>
              <a:t>He had to become flesh, </a:t>
            </a:r>
            <a:r>
              <a:rPr lang="en-US" dirty="0">
                <a:highlight>
                  <a:srgbClr val="FFFF00"/>
                </a:highlight>
              </a:rPr>
              <a:t>to feel </a:t>
            </a:r>
            <a:r>
              <a:rPr lang="en-US" dirty="0"/>
              <a:t>the pain of sickness, to feel the temptation of lust, </a:t>
            </a:r>
            <a:r>
              <a:rPr lang="en-US" dirty="0">
                <a:highlight>
                  <a:srgbClr val="FFFF00"/>
                </a:highlight>
              </a:rPr>
              <a:t>to feel </a:t>
            </a:r>
            <a:r>
              <a:rPr lang="en-US" dirty="0"/>
              <a:t>the temptation of want, to feel the temptation of hunger, </a:t>
            </a:r>
            <a:r>
              <a:rPr lang="en-US" dirty="0">
                <a:highlight>
                  <a:srgbClr val="FFFF00"/>
                </a:highlight>
              </a:rPr>
              <a:t>to feel </a:t>
            </a:r>
            <a:r>
              <a:rPr lang="en-US" dirty="0"/>
              <a:t>the power of death. </a:t>
            </a:r>
          </a:p>
          <a:p>
            <a:r>
              <a:rPr lang="en-US" dirty="0"/>
              <a:t>That He might take it upon </a:t>
            </a:r>
            <a:r>
              <a:rPr lang="en-US" dirty="0" err="1"/>
              <a:t>Hisself</a:t>
            </a:r>
            <a:r>
              <a:rPr lang="en-US" dirty="0"/>
              <a:t> to stand in the Presence of the great Spirit Jehovah, the Spirit, not the Man; the Spirit, </a:t>
            </a:r>
            <a:r>
              <a:rPr lang="en-US" dirty="0">
                <a:highlight>
                  <a:srgbClr val="FFFF00"/>
                </a:highlight>
              </a:rPr>
              <a:t>to make intercession to this life</a:t>
            </a:r>
            <a:r>
              <a:rPr lang="en-US" dirty="0"/>
              <a:t>. </a:t>
            </a:r>
          </a:p>
          <a:p>
            <a:r>
              <a:rPr lang="en-US" dirty="0"/>
              <a:t>And Jesus took that, in order to make intercession for us, </a:t>
            </a:r>
            <a:r>
              <a:rPr lang="en-US" dirty="0">
                <a:highlight>
                  <a:srgbClr val="FFFF00"/>
                </a:highlight>
              </a:rPr>
              <a:t>for He knows how it feels</a:t>
            </a:r>
            <a:r>
              <a:rPr lang="en-US" dirty="0"/>
              <a:t>. When you get sick, </a:t>
            </a:r>
            <a:r>
              <a:rPr lang="en-US" dirty="0">
                <a:highlight>
                  <a:srgbClr val="FFFF00"/>
                </a:highlight>
              </a:rPr>
              <a:t>He knows how you feel.</a:t>
            </a:r>
            <a:r>
              <a:rPr lang="en-US" dirty="0"/>
              <a:t> When you're tempted, </a:t>
            </a:r>
            <a:r>
              <a:rPr lang="en-US" dirty="0">
                <a:highlight>
                  <a:srgbClr val="FFFF00"/>
                </a:highlight>
              </a:rPr>
              <a:t>He knows how you feel.</a:t>
            </a:r>
          </a:p>
        </p:txBody>
      </p:sp>
    </p:spTree>
    <p:extLst>
      <p:ext uri="{BB962C8B-B14F-4D97-AF65-F5344CB8AC3E}">
        <p14:creationId xmlns:p14="http://schemas.microsoft.com/office/powerpoint/2010/main" val="3256621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8"/>
            <a:ext cx="6390450" cy="954447"/>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2:18</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in that he himself hath suffered being tempted, he is able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succour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them that are tempted.</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234774"/>
            <a:ext cx="6390450" cy="3724343"/>
          </a:xfrm>
        </p:spPr>
        <p:txBody>
          <a:bodyPr>
            <a:normAutofit/>
          </a:bodyPr>
          <a:lstStyle/>
          <a:p>
            <a:r>
              <a:rPr lang="en-US" dirty="0"/>
              <a:t>Now, did you ever notice when we vote for a president, </a:t>
            </a:r>
            <a:r>
              <a:rPr lang="en-US" dirty="0">
                <a:highlight>
                  <a:srgbClr val="FFFF00"/>
                </a:highlight>
              </a:rPr>
              <a:t>every farmer will vote for a president that's been a farmer</a:t>
            </a:r>
            <a:r>
              <a:rPr lang="en-US" dirty="0"/>
              <a:t>, </a:t>
            </a:r>
            <a:r>
              <a:rPr lang="en-US" b="1" dirty="0">
                <a:highlight>
                  <a:srgbClr val="FFFF00"/>
                </a:highlight>
              </a:rPr>
              <a:t>for he knows the hard part of the farmer's life</a:t>
            </a:r>
            <a:r>
              <a:rPr lang="en-US" dirty="0"/>
              <a:t>. See? </a:t>
            </a:r>
            <a:r>
              <a:rPr lang="en-US" b="1" dirty="0">
                <a:highlight>
                  <a:srgbClr val="FFFF00"/>
                </a:highlight>
              </a:rPr>
              <a:t>He wants some man </a:t>
            </a:r>
            <a:r>
              <a:rPr lang="en-US" b="1" u="sng" dirty="0">
                <a:highlight>
                  <a:srgbClr val="FFFF00"/>
                </a:highlight>
              </a:rPr>
              <a:t>who understand</a:t>
            </a:r>
            <a:r>
              <a:rPr lang="en-US" b="1" dirty="0">
                <a:highlight>
                  <a:srgbClr val="FFFF00"/>
                </a:highlight>
              </a:rPr>
              <a:t>.</a:t>
            </a:r>
          </a:p>
          <a:p>
            <a:r>
              <a:rPr lang="en-US" dirty="0"/>
              <a:t>And before God could ever understand; Him being that great Holiness. </a:t>
            </a:r>
          </a:p>
          <a:p>
            <a:r>
              <a:rPr lang="en-US" dirty="0"/>
              <a:t>How He could ever understand, after He condemned man? </a:t>
            </a:r>
          </a:p>
          <a:p>
            <a:r>
              <a:rPr lang="en-US" dirty="0"/>
              <a:t>By His holiness, He condemned man. </a:t>
            </a:r>
          </a:p>
          <a:p>
            <a:r>
              <a:rPr lang="en-US" dirty="0">
                <a:highlight>
                  <a:srgbClr val="00FFFF"/>
                </a:highlight>
              </a:rPr>
              <a:t>And the only way He will ever know how to justify man is to become man.</a:t>
            </a:r>
          </a:p>
        </p:txBody>
      </p:sp>
    </p:spTree>
    <p:extLst>
      <p:ext uri="{BB962C8B-B14F-4D97-AF65-F5344CB8AC3E}">
        <p14:creationId xmlns:p14="http://schemas.microsoft.com/office/powerpoint/2010/main" val="2542792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34B1-CCE1-43C8-871D-1E58D6B40D8D}"/>
              </a:ext>
            </a:extLst>
          </p:cNvPr>
          <p:cNvSpPr>
            <a:spLocks noGrp="1"/>
          </p:cNvSpPr>
          <p:nvPr>
            <p:ph type="title"/>
          </p:nvPr>
        </p:nvSpPr>
        <p:spPr/>
        <p:txBody>
          <a:bodyPr>
            <a:normAutofit fontScale="90000"/>
          </a:bodyPr>
          <a:lstStyle/>
          <a:p>
            <a:r>
              <a:rPr lang="en-US" dirty="0"/>
              <a:t>Summary of Hebrews</a:t>
            </a:r>
          </a:p>
        </p:txBody>
      </p:sp>
      <p:sp>
        <p:nvSpPr>
          <p:cNvPr id="3" name="Text Placeholder 2">
            <a:extLst>
              <a:ext uri="{FF2B5EF4-FFF2-40B4-BE49-F238E27FC236}">
                <a16:creationId xmlns:a16="http://schemas.microsoft.com/office/drawing/2014/main" id="{B9B1D08D-D414-41C6-B777-DB5512F87318}"/>
              </a:ext>
            </a:extLst>
          </p:cNvPr>
          <p:cNvSpPr>
            <a:spLocks noGrp="1"/>
          </p:cNvSpPr>
          <p:nvPr>
            <p:ph type="body" idx="1"/>
          </p:nvPr>
        </p:nvSpPr>
        <p:spPr/>
        <p:txBody>
          <a:bodyPr>
            <a:normAutofit lnSpcReduction="10000"/>
          </a:bodyPr>
          <a:lstStyle/>
          <a:p>
            <a:r>
              <a:rPr lang="en-US" dirty="0"/>
              <a:t>The Book of Hebrews was written to the Hebrew Church (in Hebrews 10 we learn had suffered many afflictions)</a:t>
            </a:r>
          </a:p>
          <a:p>
            <a:r>
              <a:rPr lang="en-US" dirty="0"/>
              <a:t>To Separate Law from Grace</a:t>
            </a:r>
          </a:p>
          <a:p>
            <a:r>
              <a:rPr lang="en-US" dirty="0"/>
              <a:t>Goals</a:t>
            </a:r>
          </a:p>
          <a:p>
            <a:pPr lvl="1"/>
            <a:r>
              <a:rPr lang="en-US" dirty="0"/>
              <a:t>To Elevate Jesus as Superior</a:t>
            </a:r>
          </a:p>
          <a:p>
            <a:pPr lvl="1"/>
            <a:r>
              <a:rPr lang="en-US" dirty="0"/>
              <a:t>To Challenge the Reader to Remain Faithful (Despite Persecution, etc.)</a:t>
            </a:r>
          </a:p>
          <a:p>
            <a:r>
              <a:rPr lang="en-US" dirty="0"/>
              <a:t>Four Major Sections (Comparing Jesus)</a:t>
            </a:r>
          </a:p>
          <a:p>
            <a:pPr lvl="1"/>
            <a:r>
              <a:rPr lang="en-US" dirty="0"/>
              <a:t>Chapters 1&amp;2 – Compare Jesus with Angels and the Torah</a:t>
            </a:r>
          </a:p>
          <a:p>
            <a:pPr lvl="1"/>
            <a:r>
              <a:rPr lang="en-US" dirty="0"/>
              <a:t>Chapters 3&amp;4 – Compare Jesus with Moses and the Promised Land</a:t>
            </a:r>
          </a:p>
          <a:p>
            <a:pPr lvl="1"/>
            <a:r>
              <a:rPr lang="en-US" dirty="0"/>
              <a:t>Chapters 5-7 – Compare Jesus with Priests and </a:t>
            </a:r>
            <a:r>
              <a:rPr lang="en-US" dirty="0" err="1"/>
              <a:t>Melchisedec</a:t>
            </a:r>
            <a:endParaRPr lang="en-US" dirty="0"/>
          </a:p>
          <a:p>
            <a:pPr lvl="1"/>
            <a:r>
              <a:rPr lang="en-US" dirty="0"/>
              <a:t>Chapters 8-10 – Compare Jesus with Sacrifices and the Covenant</a:t>
            </a:r>
          </a:p>
          <a:p>
            <a:r>
              <a:rPr lang="en-US" dirty="0"/>
              <a:t>Chapters 11-13</a:t>
            </a:r>
          </a:p>
          <a:p>
            <a:pPr lvl="1"/>
            <a:r>
              <a:rPr lang="en-US" dirty="0"/>
              <a:t>Follow the Great Models of Faith (Abraham, Sarah, etc.)</a:t>
            </a:r>
          </a:p>
          <a:p>
            <a:pPr lvl="1"/>
            <a:r>
              <a:rPr lang="en-US" dirty="0"/>
              <a:t>Knowing that despite hardship and persecution, God will not abandon His people</a:t>
            </a:r>
          </a:p>
          <a:p>
            <a:pPr lvl="1"/>
            <a:endParaRPr lang="en-US" dirty="0"/>
          </a:p>
          <a:p>
            <a:endParaRPr lang="en-US" dirty="0"/>
          </a:p>
        </p:txBody>
      </p:sp>
    </p:spTree>
    <p:extLst>
      <p:ext uri="{BB962C8B-B14F-4D97-AF65-F5344CB8AC3E}">
        <p14:creationId xmlns:p14="http://schemas.microsoft.com/office/powerpoint/2010/main" val="3197049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04CB-77F8-443E-9105-986BD774BD98}"/>
              </a:ext>
            </a:extLst>
          </p:cNvPr>
          <p:cNvSpPr>
            <a:spLocks noGrp="1"/>
          </p:cNvSpPr>
          <p:nvPr>
            <p:ph type="title"/>
          </p:nvPr>
        </p:nvSpPr>
        <p:spPr/>
        <p:txBody>
          <a:bodyPr>
            <a:normAutofit fontScale="90000"/>
          </a:bodyPr>
          <a:lstStyle/>
          <a:p>
            <a:r>
              <a:rPr lang="en-US" dirty="0"/>
              <a:t>Hebrews 3</a:t>
            </a:r>
          </a:p>
        </p:txBody>
      </p:sp>
      <p:sp>
        <p:nvSpPr>
          <p:cNvPr id="3" name="Text Placeholder 2">
            <a:extLst>
              <a:ext uri="{FF2B5EF4-FFF2-40B4-BE49-F238E27FC236}">
                <a16:creationId xmlns:a16="http://schemas.microsoft.com/office/drawing/2014/main" id="{C672B0B3-6AEC-464B-8049-F66B0E10D760}"/>
              </a:ext>
            </a:extLst>
          </p:cNvPr>
          <p:cNvSpPr>
            <a:spLocks noGrp="1"/>
          </p:cNvSpPr>
          <p:nvPr>
            <p:ph type="body" idx="1"/>
          </p:nvPr>
        </p:nvSpPr>
        <p:spPr/>
        <p:txBody>
          <a:bodyPr>
            <a:normAutofit lnSpcReduction="10000"/>
          </a:bodyPr>
          <a:lstStyle/>
          <a:p>
            <a:pPr marL="85725" indent="0">
              <a:buNone/>
            </a:pPr>
            <a:r>
              <a:rPr lang="en-US" sz="1400" dirty="0"/>
              <a:t>HEBREWS 3:1-19</a:t>
            </a:r>
          </a:p>
          <a:p>
            <a:pPr marL="85725" indent="0">
              <a:buNone/>
            </a:pPr>
            <a:r>
              <a:rPr lang="en-US" sz="1400" dirty="0"/>
              <a:t>»     1     †     Wherefore, holy brethren, partakers of the heavenly calling, consider the Apostle and High Priest of our profession, Christ Jesus; </a:t>
            </a:r>
          </a:p>
          <a:p>
            <a:pPr marL="85725" indent="0">
              <a:buNone/>
            </a:pPr>
            <a:r>
              <a:rPr lang="en-US" sz="1400" dirty="0"/>
              <a:t>»     2     †     Who was faithful to him that appointed him, as also Moses was faithful in all his house. </a:t>
            </a:r>
          </a:p>
          <a:p>
            <a:pPr marL="85725" indent="0">
              <a:buNone/>
            </a:pPr>
            <a:r>
              <a:rPr lang="en-US" sz="1400" dirty="0"/>
              <a:t>»     3     †     For this man was counted worthy of more glory than Moses, inasmuch as he who hath </a:t>
            </a:r>
            <a:r>
              <a:rPr lang="en-US" sz="1400" dirty="0" err="1"/>
              <a:t>builded</a:t>
            </a:r>
            <a:r>
              <a:rPr lang="en-US" sz="1400" dirty="0"/>
              <a:t> the house hath more </a:t>
            </a:r>
            <a:r>
              <a:rPr lang="en-US" sz="1400" dirty="0" err="1"/>
              <a:t>honour</a:t>
            </a:r>
            <a:r>
              <a:rPr lang="en-US" sz="1400" dirty="0"/>
              <a:t> than the house. </a:t>
            </a:r>
          </a:p>
          <a:p>
            <a:pPr marL="85725" indent="0">
              <a:buNone/>
            </a:pPr>
            <a:r>
              <a:rPr lang="en-US" sz="1400" dirty="0"/>
              <a:t>»     4     †     For every house is </a:t>
            </a:r>
            <a:r>
              <a:rPr lang="en-US" sz="1400" dirty="0" err="1"/>
              <a:t>builded</a:t>
            </a:r>
            <a:r>
              <a:rPr lang="en-US" sz="1400" dirty="0"/>
              <a:t> by some man; but he that built all things is God. </a:t>
            </a:r>
          </a:p>
          <a:p>
            <a:pPr marL="85725" indent="0">
              <a:buNone/>
            </a:pPr>
            <a:r>
              <a:rPr lang="en-US" sz="1400" dirty="0"/>
              <a:t>»     5     †     And Moses verily was faithful in all his house, as a servant, for a testimony of those things which were to be spoken after; </a:t>
            </a:r>
          </a:p>
          <a:p>
            <a:pPr marL="85725" indent="0">
              <a:buNone/>
            </a:pPr>
            <a:r>
              <a:rPr lang="en-US" sz="1400" dirty="0"/>
              <a:t>»     6     †     But Christ as a son over his own house; whose house are we, if we hold fast the confidence and the rejoicing of the hope firm unto the end. </a:t>
            </a:r>
          </a:p>
        </p:txBody>
      </p:sp>
    </p:spTree>
    <p:extLst>
      <p:ext uri="{BB962C8B-B14F-4D97-AF65-F5344CB8AC3E}">
        <p14:creationId xmlns:p14="http://schemas.microsoft.com/office/powerpoint/2010/main" val="3591431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04CB-77F8-443E-9105-986BD774BD98}"/>
              </a:ext>
            </a:extLst>
          </p:cNvPr>
          <p:cNvSpPr>
            <a:spLocks noGrp="1"/>
          </p:cNvSpPr>
          <p:nvPr>
            <p:ph type="title"/>
          </p:nvPr>
        </p:nvSpPr>
        <p:spPr/>
        <p:txBody>
          <a:bodyPr>
            <a:normAutofit fontScale="90000"/>
          </a:bodyPr>
          <a:lstStyle/>
          <a:p>
            <a:r>
              <a:rPr lang="en-US" dirty="0"/>
              <a:t>Hebrews 3</a:t>
            </a:r>
          </a:p>
        </p:txBody>
      </p:sp>
      <p:sp>
        <p:nvSpPr>
          <p:cNvPr id="3" name="Text Placeholder 2">
            <a:extLst>
              <a:ext uri="{FF2B5EF4-FFF2-40B4-BE49-F238E27FC236}">
                <a16:creationId xmlns:a16="http://schemas.microsoft.com/office/drawing/2014/main" id="{C672B0B3-6AEC-464B-8049-F66B0E10D760}"/>
              </a:ext>
            </a:extLst>
          </p:cNvPr>
          <p:cNvSpPr>
            <a:spLocks noGrp="1"/>
          </p:cNvSpPr>
          <p:nvPr>
            <p:ph type="body" idx="1"/>
          </p:nvPr>
        </p:nvSpPr>
        <p:spPr/>
        <p:txBody>
          <a:bodyPr>
            <a:normAutofit fontScale="92500" lnSpcReduction="10000"/>
          </a:bodyPr>
          <a:lstStyle/>
          <a:p>
            <a:pPr marL="85725" indent="0">
              <a:buNone/>
            </a:pPr>
            <a:r>
              <a:rPr lang="en-US" sz="1600" dirty="0"/>
              <a:t>»     7     †     Wherefore (as the Holy Ghost saith, To day if ye will hear his voice, </a:t>
            </a:r>
          </a:p>
          <a:p>
            <a:pPr marL="85725" indent="0">
              <a:buNone/>
            </a:pPr>
            <a:r>
              <a:rPr lang="en-US" sz="1600" dirty="0"/>
              <a:t>»     8     †     Harden not your hearts, as in the provocation, in the day of temptation in the wilderness: </a:t>
            </a:r>
          </a:p>
          <a:p>
            <a:pPr marL="85725" indent="0">
              <a:buNone/>
            </a:pPr>
            <a:r>
              <a:rPr lang="en-US" sz="1600" dirty="0"/>
              <a:t>»     9     †     When your fathers tempted me, proved me, and saw my works forty years. </a:t>
            </a:r>
          </a:p>
          <a:p>
            <a:pPr marL="85725" indent="0">
              <a:buNone/>
            </a:pPr>
            <a:r>
              <a:rPr lang="en-US" sz="1600" dirty="0"/>
              <a:t>»     10     †     Wherefore I was grieved with that generation, and said, They do </a:t>
            </a:r>
            <a:r>
              <a:rPr lang="en-US" sz="1600" dirty="0" err="1"/>
              <a:t>alway</a:t>
            </a:r>
            <a:r>
              <a:rPr lang="en-US" sz="1600" dirty="0"/>
              <a:t> err in their heart; and they have not known my ways. </a:t>
            </a:r>
          </a:p>
          <a:p>
            <a:pPr marL="85725" indent="0">
              <a:buNone/>
            </a:pPr>
            <a:r>
              <a:rPr lang="en-US" sz="1600" dirty="0"/>
              <a:t>»     11     †     So I </a:t>
            </a:r>
            <a:r>
              <a:rPr lang="en-US" sz="1600" dirty="0" err="1"/>
              <a:t>sware</a:t>
            </a:r>
            <a:r>
              <a:rPr lang="en-US" sz="1600" dirty="0"/>
              <a:t> in my wrath, They shall not enter into my rest.) </a:t>
            </a:r>
          </a:p>
          <a:p>
            <a:pPr marL="85725" indent="0">
              <a:buNone/>
            </a:pPr>
            <a:r>
              <a:rPr lang="en-US" sz="1600" dirty="0"/>
              <a:t>»     12     †     Take heed, brethren, lest there be in any of you an evil heart of unbelief, in departing from the living God. </a:t>
            </a:r>
          </a:p>
          <a:p>
            <a:pPr marL="85725" indent="0">
              <a:buNone/>
            </a:pPr>
            <a:r>
              <a:rPr lang="en-US" sz="1600" dirty="0"/>
              <a:t>»     13     †     But exhort one another daily, while it is called To day; lest any of you be hardened through the deceitfulness of sin. </a:t>
            </a:r>
          </a:p>
        </p:txBody>
      </p:sp>
    </p:spTree>
    <p:extLst>
      <p:ext uri="{BB962C8B-B14F-4D97-AF65-F5344CB8AC3E}">
        <p14:creationId xmlns:p14="http://schemas.microsoft.com/office/powerpoint/2010/main" val="2572587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04CB-77F8-443E-9105-986BD774BD98}"/>
              </a:ext>
            </a:extLst>
          </p:cNvPr>
          <p:cNvSpPr>
            <a:spLocks noGrp="1"/>
          </p:cNvSpPr>
          <p:nvPr>
            <p:ph type="title"/>
          </p:nvPr>
        </p:nvSpPr>
        <p:spPr/>
        <p:txBody>
          <a:bodyPr>
            <a:normAutofit fontScale="90000"/>
          </a:bodyPr>
          <a:lstStyle/>
          <a:p>
            <a:r>
              <a:rPr lang="en-US" dirty="0"/>
              <a:t>Hebrews 3</a:t>
            </a:r>
          </a:p>
        </p:txBody>
      </p:sp>
      <p:sp>
        <p:nvSpPr>
          <p:cNvPr id="3" name="Text Placeholder 2">
            <a:extLst>
              <a:ext uri="{FF2B5EF4-FFF2-40B4-BE49-F238E27FC236}">
                <a16:creationId xmlns:a16="http://schemas.microsoft.com/office/drawing/2014/main" id="{C672B0B3-6AEC-464B-8049-F66B0E10D760}"/>
              </a:ext>
            </a:extLst>
          </p:cNvPr>
          <p:cNvSpPr>
            <a:spLocks noGrp="1"/>
          </p:cNvSpPr>
          <p:nvPr>
            <p:ph type="body" idx="1"/>
          </p:nvPr>
        </p:nvSpPr>
        <p:spPr/>
        <p:txBody>
          <a:bodyPr>
            <a:normAutofit fontScale="92500" lnSpcReduction="20000"/>
          </a:bodyPr>
          <a:lstStyle/>
          <a:p>
            <a:pPr marL="85725" indent="0">
              <a:buNone/>
            </a:pPr>
            <a:r>
              <a:rPr lang="en-US" dirty="0"/>
              <a:t>»     14     †     For we are made partakers of Christ, if we hold the beginning of our confidence </a:t>
            </a:r>
            <a:r>
              <a:rPr lang="en-US" dirty="0" err="1"/>
              <a:t>stedfast</a:t>
            </a:r>
            <a:r>
              <a:rPr lang="en-US" dirty="0"/>
              <a:t> unto the end; </a:t>
            </a:r>
          </a:p>
          <a:p>
            <a:pPr marL="85725" indent="0">
              <a:buNone/>
            </a:pPr>
            <a:r>
              <a:rPr lang="en-US" dirty="0"/>
              <a:t>»     15     †     While it is said, To day if ye will hear his voice, harden not your hearts, as in the provocation. </a:t>
            </a:r>
          </a:p>
          <a:p>
            <a:pPr marL="85725" indent="0">
              <a:buNone/>
            </a:pPr>
            <a:r>
              <a:rPr lang="en-US" dirty="0"/>
              <a:t>»     16     †     For some, when they had heard, did provoke: howbeit not all that came out of Egypt by Moses. </a:t>
            </a:r>
          </a:p>
          <a:p>
            <a:pPr marL="85725" indent="0">
              <a:buNone/>
            </a:pPr>
            <a:r>
              <a:rPr lang="en-US" dirty="0"/>
              <a:t>»     17     †     But with whom was he grieved forty years? was it not with them that had sinned, whose </a:t>
            </a:r>
            <a:r>
              <a:rPr lang="en-US" dirty="0" err="1"/>
              <a:t>carcases</a:t>
            </a:r>
            <a:r>
              <a:rPr lang="en-US" dirty="0"/>
              <a:t> fell in the wilderness? </a:t>
            </a:r>
          </a:p>
          <a:p>
            <a:pPr marL="85725" indent="0">
              <a:buNone/>
            </a:pPr>
            <a:r>
              <a:rPr lang="en-US" dirty="0"/>
              <a:t>»     18     †     And to whom </a:t>
            </a:r>
            <a:r>
              <a:rPr lang="en-US" dirty="0" err="1"/>
              <a:t>sware</a:t>
            </a:r>
            <a:r>
              <a:rPr lang="en-US" dirty="0"/>
              <a:t> he that they should not enter into his rest, but to them that believed not? </a:t>
            </a:r>
          </a:p>
          <a:p>
            <a:pPr marL="85725" indent="0">
              <a:buNone/>
            </a:pPr>
            <a:r>
              <a:rPr lang="en-US" dirty="0"/>
              <a:t>»     19     †     So we see that they could not enter in because of unbelief. </a:t>
            </a:r>
          </a:p>
        </p:txBody>
      </p:sp>
    </p:spTree>
    <p:extLst>
      <p:ext uri="{BB962C8B-B14F-4D97-AF65-F5344CB8AC3E}">
        <p14:creationId xmlns:p14="http://schemas.microsoft.com/office/powerpoint/2010/main" val="194142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474051" cy="1227435"/>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But we see Jesus, 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by the grace of God should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taste death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a:t>
            </a:r>
            <a:r>
              <a:rPr lang="en-US" sz="18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aste</a:t>
            </a:r>
            <a:r>
              <a:rPr lang="en-US" sz="18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experien</a:t>
            </a:r>
            <a:r>
              <a:rPr lang="en-US" sz="18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ce</a:t>
            </a:r>
            <a:br>
              <a:rPr lang="en-US" sz="1800" i="1" dirty="0">
                <a:latin typeface="Calibri" panose="020F0502020204030204" pitchFamily="34" charset="0"/>
                <a:ea typeface="Calibri" panose="020F0502020204030204" pitchFamily="34" charset="0"/>
                <a:cs typeface="Times New Roman" panose="02020603050405020304" pitchFamily="18" charset="0"/>
              </a:rPr>
            </a:br>
            <a:br>
              <a:rPr lang="en-US" sz="1800" i="1" dirty="0">
                <a:latin typeface="Calibri" panose="020F0502020204030204" pitchFamily="34" charset="0"/>
                <a:ea typeface="Calibri" panose="020F0502020204030204" pitchFamily="34" charset="0"/>
                <a:cs typeface="Times New Roman" panose="02020603050405020304" pitchFamily="18" charset="0"/>
              </a:rPr>
            </a:br>
            <a:r>
              <a:rPr lang="en-US" sz="1800" i="1" dirty="0">
                <a:latin typeface="Calibri" panose="020F0502020204030204" pitchFamily="34" charset="0"/>
                <a:ea typeface="Calibri" panose="020F0502020204030204" pitchFamily="34" charset="0"/>
                <a:cs typeface="Times New Roman" panose="02020603050405020304" pitchFamily="18" charset="0"/>
              </a:rPr>
              <a:t>Psalm 34:8</a:t>
            </a:r>
            <a:br>
              <a:rPr lang="en-US" sz="1800" i="1" dirty="0">
                <a:latin typeface="Calibri" panose="020F0502020204030204" pitchFamily="34" charset="0"/>
                <a:ea typeface="Calibri" panose="020F0502020204030204" pitchFamily="34" charset="0"/>
                <a:cs typeface="Times New Roman" panose="02020603050405020304" pitchFamily="18" charset="0"/>
              </a:rPr>
            </a:br>
            <a:r>
              <a:rPr lang="en-US" sz="18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 taste and see </a:t>
            </a:r>
            <a:r>
              <a:rPr lang="en-US" sz="1800" i="1" dirty="0">
                <a:latin typeface="Calibri" panose="020F0502020204030204" pitchFamily="34" charset="0"/>
                <a:ea typeface="Calibri" panose="020F0502020204030204" pitchFamily="34" charset="0"/>
                <a:cs typeface="Times New Roman" panose="02020603050405020304" pitchFamily="18" charset="0"/>
              </a:rPr>
              <a:t>that the LORD is good: </a:t>
            </a:r>
            <a:br>
              <a:rPr lang="en-US" sz="1800" i="1" dirty="0">
                <a:latin typeface="Calibri" panose="020F0502020204030204" pitchFamily="34" charset="0"/>
                <a:ea typeface="Calibri" panose="020F0502020204030204" pitchFamily="34" charset="0"/>
                <a:cs typeface="Times New Roman" panose="02020603050405020304" pitchFamily="18" charset="0"/>
              </a:rPr>
            </a:br>
            <a:r>
              <a:rPr lang="en-US" sz="1800" i="1" dirty="0">
                <a:latin typeface="Calibri" panose="020F0502020204030204" pitchFamily="34" charset="0"/>
                <a:ea typeface="Calibri" panose="020F0502020204030204" pitchFamily="34" charset="0"/>
                <a:cs typeface="Times New Roman" panose="02020603050405020304" pitchFamily="18" charset="0"/>
              </a:rPr>
              <a:t>blessed is the man that </a:t>
            </a:r>
            <a:r>
              <a:rPr lang="en-US" sz="1800" i="1" dirty="0" err="1">
                <a:latin typeface="Calibri" panose="020F0502020204030204" pitchFamily="34" charset="0"/>
                <a:ea typeface="Calibri" panose="020F0502020204030204" pitchFamily="34" charset="0"/>
                <a:cs typeface="Times New Roman" panose="02020603050405020304" pitchFamily="18" charset="0"/>
              </a:rPr>
              <a:t>trusteth</a:t>
            </a:r>
            <a:r>
              <a:rPr lang="en-US" sz="1800" i="1" dirty="0">
                <a:latin typeface="Calibri" panose="020F0502020204030204" pitchFamily="34" charset="0"/>
                <a:ea typeface="Calibri" panose="020F0502020204030204" pitchFamily="34" charset="0"/>
                <a:cs typeface="Times New Roman" panose="02020603050405020304" pitchFamily="18" charset="0"/>
              </a:rPr>
              <a:t> in him.</a:t>
            </a:r>
            <a:br>
              <a:rPr lang="en-US" sz="1800" i="1" dirty="0">
                <a:latin typeface="Calibri" panose="020F0502020204030204" pitchFamily="34" charset="0"/>
                <a:ea typeface="Calibri" panose="020F0502020204030204" pitchFamily="34" charset="0"/>
                <a:cs typeface="Times New Roman" panose="02020603050405020304" pitchFamily="18" charset="0"/>
              </a:rPr>
            </a:br>
            <a:br>
              <a:rPr lang="en-US" sz="1800" i="1" dirty="0">
                <a:latin typeface="Calibri" panose="020F0502020204030204" pitchFamily="34" charset="0"/>
                <a:ea typeface="Calibri" panose="020F0502020204030204" pitchFamily="34" charset="0"/>
                <a:cs typeface="Times New Roman" panose="02020603050405020304" pitchFamily="18" charset="0"/>
              </a:rPr>
            </a:br>
            <a:r>
              <a:rPr lang="en-US" sz="1800" i="1" dirty="0">
                <a:latin typeface="Calibri" panose="020F0502020204030204" pitchFamily="34" charset="0"/>
                <a:ea typeface="Calibri" panose="020F0502020204030204" pitchFamily="34" charset="0"/>
                <a:cs typeface="Times New Roman" panose="02020603050405020304" pitchFamily="18" charset="0"/>
              </a:rPr>
              <a:t>I Peter 2:2-3</a:t>
            </a:r>
            <a:br>
              <a:rPr lang="en-US" sz="1800" i="1" dirty="0">
                <a:latin typeface="Calibri" panose="020F0502020204030204" pitchFamily="34" charset="0"/>
                <a:ea typeface="Calibri" panose="020F0502020204030204" pitchFamily="34" charset="0"/>
                <a:cs typeface="Times New Roman" panose="02020603050405020304" pitchFamily="18" charset="0"/>
              </a:rPr>
            </a:br>
            <a:r>
              <a:rPr lang="en-US" sz="1800" i="1" dirty="0">
                <a:latin typeface="Calibri" panose="020F0502020204030204" pitchFamily="34" charset="0"/>
                <a:ea typeface="Calibri" panose="020F0502020204030204" pitchFamily="34" charset="0"/>
                <a:cs typeface="Times New Roman" panose="02020603050405020304" pitchFamily="18" charset="0"/>
              </a:rPr>
              <a:t>»     2     †     As newborn babes, desire the sincere milk of the word, that ye may grow thereby: s</a:t>
            </a:r>
            <a:br>
              <a:rPr lang="en-US" sz="1800" i="1" dirty="0">
                <a:latin typeface="Calibri" panose="020F0502020204030204" pitchFamily="34" charset="0"/>
                <a:ea typeface="Calibri" panose="020F0502020204030204" pitchFamily="34" charset="0"/>
                <a:cs typeface="Times New Roman" panose="02020603050405020304" pitchFamily="18" charset="0"/>
              </a:rPr>
            </a:br>
            <a:r>
              <a:rPr lang="en-US" sz="1800" i="1" dirty="0">
                <a:latin typeface="Calibri" panose="020F0502020204030204" pitchFamily="34" charset="0"/>
                <a:ea typeface="Calibri" panose="020F0502020204030204" pitchFamily="34" charset="0"/>
                <a:cs typeface="Times New Roman" panose="02020603050405020304" pitchFamily="18" charset="0"/>
              </a:rPr>
              <a:t>»     3     </a:t>
            </a:r>
            <a:r>
              <a:rPr lang="en-US" sz="1800"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If so be ye have tasted </a:t>
            </a:r>
            <a:r>
              <a:rPr lang="en-US" sz="1800" i="1" dirty="0">
                <a:latin typeface="Calibri" panose="020F0502020204030204" pitchFamily="34" charset="0"/>
                <a:ea typeface="Calibri" panose="020F0502020204030204" pitchFamily="34" charset="0"/>
                <a:cs typeface="Times New Roman" panose="02020603050405020304" pitchFamily="18" charset="0"/>
              </a:rPr>
              <a:t>that the Lord is gracious.</a:t>
            </a:r>
            <a:br>
              <a:rPr lang="en-US" sz="1800" i="1" dirty="0">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026" name="Picture 2" descr="Causes of a Sour or Bitter Taste in the Mouth">
            <a:extLst>
              <a:ext uri="{FF2B5EF4-FFF2-40B4-BE49-F238E27FC236}">
                <a16:creationId xmlns:a16="http://schemas.microsoft.com/office/drawing/2014/main" id="{69E001AD-4964-4219-8E69-5F75B90A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578" y="972064"/>
            <a:ext cx="2396509" cy="159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51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474051" cy="1429097"/>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But we see Jesus, 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by the grace of God should taste death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433269"/>
            <a:ext cx="6543964" cy="3512502"/>
          </a:xfrm>
        </p:spPr>
        <p:txBody>
          <a:bodyPr>
            <a:noAutofit/>
          </a:bodyPr>
          <a:lstStyle/>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I John 2:2</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And he is the propitiation for our sins: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not for ours only, but also for the sins of the whole world. </a:t>
            </a:r>
          </a:p>
          <a:p>
            <a:pPr marL="0" indent="0">
              <a:lnSpc>
                <a:spcPct val="107000"/>
              </a:lnSpc>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John 3:16</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For God so loved the world, that he gave his only begotten Son,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whosoever </a:t>
            </a:r>
            <a:r>
              <a:rPr lang="en-US" sz="1400" dirty="0">
                <a:effectLst/>
                <a:latin typeface="Calibri" panose="020F0502020204030204" pitchFamily="34" charset="0"/>
                <a:ea typeface="Calibri" panose="020F0502020204030204" pitchFamily="34" charset="0"/>
                <a:cs typeface="Times New Roman" panose="02020603050405020304" pitchFamily="18" charset="0"/>
              </a:rPr>
              <a:t>believeth in him should not perish, but have everlasting life. </a:t>
            </a:r>
          </a:p>
          <a:p>
            <a:pPr marL="0" indent="0">
              <a:lnSpc>
                <a:spcPct val="107000"/>
              </a:lnSpc>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dirty="0">
                <a:latin typeface="Calibri" panose="020F0502020204030204" pitchFamily="34" charset="0"/>
                <a:ea typeface="Calibri" panose="020F0502020204030204" pitchFamily="34" charset="0"/>
                <a:cs typeface="Times New Roman" panose="02020603050405020304" pitchFamily="18" charset="0"/>
              </a:rPr>
              <a:t>Revelation 22:17</a:t>
            </a:r>
          </a:p>
          <a:p>
            <a:pPr marL="0" indent="0">
              <a:lnSpc>
                <a:spcPct val="107000"/>
              </a:lnSpc>
              <a:buNone/>
            </a:pPr>
            <a:r>
              <a:rPr lang="en-US" sz="1400" dirty="0">
                <a:latin typeface="Calibri" panose="020F0502020204030204" pitchFamily="34" charset="0"/>
                <a:ea typeface="Calibri" panose="020F0502020204030204" pitchFamily="34" charset="0"/>
                <a:cs typeface="Times New Roman" panose="02020603050405020304" pitchFamily="18" charset="0"/>
              </a:rPr>
              <a:t>And the Spirit and the bride say, Come. And let him that heareth say, Come. And let him that is athirst come.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a:t>
            </a:r>
            <a:r>
              <a:rPr lang="en-US"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whosoever</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will, </a:t>
            </a:r>
            <a:r>
              <a:rPr lang="en-US" sz="1400" dirty="0">
                <a:latin typeface="Calibri" panose="020F0502020204030204" pitchFamily="34" charset="0"/>
                <a:ea typeface="Calibri" panose="020F0502020204030204" pitchFamily="34" charset="0"/>
                <a:cs typeface="Times New Roman" panose="02020603050405020304" pitchFamily="18" charset="0"/>
              </a:rPr>
              <a:t>let him take the water of life freely. </a:t>
            </a:r>
          </a:p>
          <a:p>
            <a:pPr marL="0" indent="0">
              <a:lnSpc>
                <a:spcPct val="107000"/>
              </a:lnSpc>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John 11:26</a:t>
            </a:r>
          </a:p>
          <a:p>
            <a:pPr marL="0" indent="0">
              <a:lnSpc>
                <a:spcPct val="107000"/>
              </a:lnSpc>
              <a:buNone/>
            </a:pP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And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whosoever </a:t>
            </a:r>
            <a:r>
              <a:rPr lang="en-US" sz="14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liveth</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and believeth in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shall never die.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Believest</a:t>
            </a:r>
            <a:r>
              <a:rPr lang="en-US" sz="1400" dirty="0">
                <a:effectLst/>
                <a:latin typeface="Calibri" panose="020F0502020204030204" pitchFamily="34" charset="0"/>
                <a:ea typeface="Calibri" panose="020F0502020204030204" pitchFamily="34" charset="0"/>
                <a:cs typeface="Times New Roman" panose="02020603050405020304" pitchFamily="18" charset="0"/>
              </a:rPr>
              <a:t> thou this? </a:t>
            </a:r>
          </a:p>
        </p:txBody>
      </p:sp>
    </p:spTree>
    <p:extLst>
      <p:ext uri="{BB962C8B-B14F-4D97-AF65-F5344CB8AC3E}">
        <p14:creationId xmlns:p14="http://schemas.microsoft.com/office/powerpoint/2010/main" val="386325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474051" cy="1429097"/>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But we see Jesus, 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by the grace of God should taste death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433269"/>
            <a:ext cx="6543964" cy="3512502"/>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65-0123  BROKEN.CISTERNS_  PHOENIX.AZ  V-19 N-4  SATURDAY_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163       †          And if you're thirsting this morning, drink from It, that's all you have to do.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God had provided a way for their thirst, the thirsty children to partake freely of Himself. </a:t>
            </a:r>
            <a:r>
              <a:rPr lang="en-US" sz="1600" b="1"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God has provided a way </a:t>
            </a:r>
            <a:r>
              <a:rPr lang="en-US" b="1" u="sng"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every man and woman </a:t>
            </a:r>
            <a:r>
              <a:rPr lang="en-US" sz="1600" b="1"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this morning,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who is hungering and thirsts.</a:t>
            </a:r>
            <a:r>
              <a:rPr lang="en-US" sz="1600" dirty="0">
                <a:effectLst/>
                <a:latin typeface="Calibri" panose="020F0502020204030204" pitchFamily="34" charset="0"/>
                <a:ea typeface="Calibri" panose="020F0502020204030204" pitchFamily="34" charset="0"/>
                <a:cs typeface="Times New Roman" panose="02020603050405020304" pitchFamily="18" charset="0"/>
              </a:rPr>
              <a:t> Perhaps there is people sitting here, have never been saved. There is people sitting here who is on the verge of being saved.</a:t>
            </a:r>
          </a:p>
        </p:txBody>
      </p:sp>
    </p:spTree>
    <p:extLst>
      <p:ext uri="{BB962C8B-B14F-4D97-AF65-F5344CB8AC3E}">
        <p14:creationId xmlns:p14="http://schemas.microsoft.com/office/powerpoint/2010/main" val="217965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474051" cy="1429097"/>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But we see Jesus, 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by the grace of God should taste death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237208"/>
            <a:ext cx="6543964" cy="3648491"/>
          </a:xfrm>
        </p:spPr>
        <p:txBody>
          <a:bodyPr>
            <a:noAutofit/>
          </a:bodyPr>
          <a:lstStyle/>
          <a:p>
            <a:pPr marL="0" indent="0">
              <a:lnSpc>
                <a:spcPct val="107000"/>
              </a:lnSpc>
              <a:buNone/>
            </a:pPr>
            <a:r>
              <a:rPr lang="en-US" dirty="0">
                <a:effectLst/>
                <a:latin typeface="Calibri" panose="020F0502020204030204" pitchFamily="34" charset="0"/>
                <a:ea typeface="Calibri" panose="020F0502020204030204" pitchFamily="34" charset="0"/>
                <a:cs typeface="Times New Roman" panose="02020603050405020304" pitchFamily="18" charset="0"/>
              </a:rPr>
              <a:t>60-1127E  THE.QUEEN.OF.THE.SOUTH_  SHREVEPORT.LA  SUNDAY_</a:t>
            </a:r>
          </a:p>
          <a:p>
            <a:pPr marL="0" indent="0">
              <a:lnSpc>
                <a:spcPct val="107000"/>
              </a:lnSpc>
              <a:buNone/>
            </a:pPr>
            <a:r>
              <a:rPr lang="en-US" dirty="0">
                <a:effectLst/>
                <a:latin typeface="Calibri" panose="020F0502020204030204" pitchFamily="34" charset="0"/>
                <a:ea typeface="Calibri" panose="020F0502020204030204" pitchFamily="34" charset="0"/>
                <a:cs typeface="Times New Roman" panose="02020603050405020304" pitchFamily="18" charset="0"/>
              </a:rPr>
              <a:t>«  E-31       †        The whole Bible was give to me by Brother Kidd many years ago. And a Bible would probably cost about twenty-five dollars, a Scofield Bible. But it's... This here will expel either Life or death to us. </a:t>
            </a:r>
            <a:r>
              <a:rPr lang="en-US"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in that is a pardon </a:t>
            </a:r>
            <a:r>
              <a:rPr lang="en-US"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every man </a:t>
            </a:r>
            <a:r>
              <a:rPr lang="en-US"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will hear it. And it's a condemnation to those who does not hear it.</a:t>
            </a:r>
          </a:p>
          <a:p>
            <a:pPr marL="0" indent="0">
              <a:lnSpc>
                <a:spcPct val="107000"/>
              </a:lnSpc>
              <a:buNone/>
            </a:pPr>
            <a:endParaRPr lang="en-US"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dirty="0">
                <a:effectLst/>
                <a:latin typeface="Calibri" panose="020F0502020204030204" pitchFamily="34" charset="0"/>
                <a:ea typeface="Calibri" panose="020F0502020204030204" pitchFamily="34" charset="0"/>
                <a:cs typeface="Times New Roman" panose="02020603050405020304" pitchFamily="18" charset="0"/>
              </a:rPr>
              <a:t>56-0212  FELLOWSHIP_  MINNEAPOLIS.MN  SUNDAY_</a:t>
            </a:r>
          </a:p>
          <a:p>
            <a:pPr marL="0" indent="0">
              <a:lnSpc>
                <a:spcPct val="107000"/>
              </a:lnSpc>
              <a:buNone/>
            </a:pPr>
            <a:r>
              <a:rPr lang="en-US"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stinger's been pulled out of death </a:t>
            </a:r>
            <a:r>
              <a:rPr lang="en-US" b="1"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every man </a:t>
            </a:r>
            <a:r>
              <a:rPr lang="en-US"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who will confess his sins and accept Jesus Christ's death in his stead. </a:t>
            </a:r>
            <a:r>
              <a:rPr lang="en-US" dirty="0">
                <a:effectLst/>
                <a:latin typeface="Calibri" panose="020F0502020204030204" pitchFamily="34" charset="0"/>
                <a:ea typeface="Calibri" panose="020F0502020204030204" pitchFamily="34" charset="0"/>
                <a:cs typeface="Times New Roman" panose="02020603050405020304" pitchFamily="18" charset="0"/>
              </a:rPr>
              <a:t>Do you believe that? It has no sting no more.</a:t>
            </a:r>
          </a:p>
        </p:txBody>
      </p:sp>
    </p:spTree>
    <p:extLst>
      <p:ext uri="{BB962C8B-B14F-4D97-AF65-F5344CB8AC3E}">
        <p14:creationId xmlns:p14="http://schemas.microsoft.com/office/powerpoint/2010/main" val="332885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4894457" cy="1429097"/>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But we see Jesus, 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by the grace of God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should taste death for every man</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433269"/>
            <a:ext cx="6543964" cy="3512502"/>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64-0312  WHEN.THEIR.EYES.WERE.OPENED.THEY.KNEW.HIM_  BEAUMONT.TX  THURSDAY_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36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That's the reason God was made flesh, in order to die, </a:t>
            </a:r>
            <a:r>
              <a:rPr lang="en-US" sz="16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could suffer and take the penalty upon Himself.</a:t>
            </a:r>
            <a:r>
              <a:rPr lang="en-US" sz="16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He couldn't do it as long as He was Jehovah, in the spirit. God the Father, in spirit, could not do it.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when God was made flesh and dwelt among us, a human Being, </a:t>
            </a:r>
            <a:r>
              <a:rPr lang="en-US" sz="16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then He could taste death, and takes the penalty that He had put upon all human beings</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He took it upon Himself, and paid the price.</a:t>
            </a:r>
          </a:p>
        </p:txBody>
      </p:sp>
      <p:pic>
        <p:nvPicPr>
          <p:cNvPr id="1026" name="Picture 2" descr="6 Home Remedies for Bee Stings">
            <a:extLst>
              <a:ext uri="{FF2B5EF4-FFF2-40B4-BE49-F238E27FC236}">
                <a16:creationId xmlns:a16="http://schemas.microsoft.com/office/drawing/2014/main" id="{3ABA1D05-E883-47E8-9369-AAF8E7AFD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231" y="197730"/>
            <a:ext cx="1649507" cy="123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42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4894457" cy="1429097"/>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But we see Jesus, 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by the grace of God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should taste death for every man</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433269"/>
            <a:ext cx="6543964" cy="3512502"/>
          </a:xfrm>
        </p:spPr>
        <p:txBody>
          <a:bodyPr>
            <a:noAutofit/>
          </a:bodyPr>
          <a:lstStyle/>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59-1121  THY.SEED.SHALL.POSSESS.THE.GATE.OF.HIS.ENEMY_  SAN.JOSE.CA  SATURDAY_</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E-28       †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Oh, that sting of death, you watch it in a person's face. I've held them in my arms and see them quiver and straighten out, then quiver and straighten out, and cry and scream for mercy, nothing like a sting of death.</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But you know, when the bee of death begin to buzz around Him... You know, if a bee, a insect that's got a stinger, if he have ever sting deep enough, it pulls its stinger out. It hasn't got no more stinger after that.</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And when death anchored its stinger in the virgin born Son of God, He pulled the stinger out of death.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doesn't have any more stinger in it. The only thing it is, is a bluff. </a:t>
            </a:r>
            <a:r>
              <a:rPr lang="en-US" sz="1400" dirty="0">
                <a:effectLst/>
                <a:latin typeface="Calibri" panose="020F0502020204030204" pitchFamily="34" charset="0"/>
                <a:ea typeface="Calibri" panose="020F0502020204030204" pitchFamily="34" charset="0"/>
                <a:cs typeface="Times New Roman" panose="02020603050405020304" pitchFamily="18" charset="0"/>
              </a:rPr>
              <a:t>A bee that has no stinger can buzz but he can't sting. It's been tried. Saint Paul said, when the bee begin to buzz around him, he said, "O death, where is your sting? Grave, where is your victory? Thanks be to God, Who gives us the victory through our Lord Jesus Christ." The true royal seed of Abraham, we possess the gate of every enemy. Amen.</a:t>
            </a:r>
          </a:p>
        </p:txBody>
      </p:sp>
      <p:pic>
        <p:nvPicPr>
          <p:cNvPr id="1026" name="Picture 2" descr="6 Home Remedies for Bee Stings">
            <a:extLst>
              <a:ext uri="{FF2B5EF4-FFF2-40B4-BE49-F238E27FC236}">
                <a16:creationId xmlns:a16="http://schemas.microsoft.com/office/drawing/2014/main" id="{3ABA1D05-E883-47E8-9369-AAF8E7AFD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231" y="197730"/>
            <a:ext cx="1649507" cy="123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37433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14995</TotalTime>
  <Words>6482</Words>
  <Application>Microsoft Office PowerPoint</Application>
  <PresentationFormat>Custom</PresentationFormat>
  <Paragraphs>223</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Roboto</vt:lpstr>
      <vt:lpstr>Simple Light</vt:lpstr>
      <vt:lpstr>PowerPoint Presentation</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To taste = to experience  Psalm 34:8 O taste and see that the LORD is good:  blessed is the man that trusteth in him.  I Peter 2:2-3 »     2     †     As newborn babes, desire the sincere milk of the word, that ye may grow thereby: s »     3     †     If so be ye have tasted that the Lord is gracious.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2:10 For it became him, for whom are all things, and by whom are all things, in bringing many sons unto glory, to make the captain of their salvation perfect through sufferings.       </vt:lpstr>
      <vt:lpstr>HEBREWS 2:10 For it became him, for whom are all things, and by whom are all things, in bringing many sons unto glory, to make the captain of their salvation perfect through sufferings.       </vt:lpstr>
      <vt:lpstr>HEBREWS 2:10 For it became him, for whom are all things, and by whom are all things, in bringing many sons unto glory, to make the captain of their salvation perfect through sufferings.       </vt:lpstr>
      <vt:lpstr>HEBREWS 2:10 For it became him, for whom are all things, and by whom are all things, in bringing many sons unto glory, to make the captain of their salvation perfect through sufferings.       </vt:lpstr>
      <vt:lpstr>HEBREWS 2:10 For it became him, for whom are all things, and by whom are all things, in bringing many sons unto glory, to make the captain of their salvation perfect through sufferings.       </vt:lpstr>
      <vt:lpstr>HEBREWS 2:10 For it became him, for whom are all things, and by whom are all things, in bringing many sons unto glory, to make the captain of their salvation perfect through sufferings.       </vt:lpstr>
      <vt:lpstr>HEBREWS 2:11 For both he that sanctifieth and they who are sanctified are all of one: for which cause he is not ashamed to call them brethren,    </vt:lpstr>
      <vt:lpstr>HEBREWS 2:11-12 For both he that sanctifieth and they who are sanctified are all of one: for which cause he is not ashamed to call them brethren, Saying, I will declare thy name unto my brethren, in the midst of the church will I sing praise unto thee.          </vt:lpstr>
      <vt:lpstr>HEBREWS 2:13-14 »     13     †     And again, I will put my trust in him. And again, Behold I and the children which God hath given me.  »     14     †     Forasmuch then as the children are partakers of flesh and blood, he also himself likewise took part of the same; that through death he might destroy him that had the power of death, that is, the devil;  »     15     †     And deliver them who through fear of death were all their lifetime subject to bondage.         </vt:lpstr>
      <vt:lpstr>HEBREWS 2:13-14 »     13     †     And again, I will put my trust in him. And again, Behold I and the children which God hath given me.  »     14     †     Forasmuch then as the children are partakers of flesh and blood, he also himself likewise took part of the same; that through death he might destroy him that had the power of death, that is, the devil;  »     15     †     And deliver them who through fear of death were all their lifetime subject to bondage.         </vt:lpstr>
      <vt:lpstr>HEBREWS 2:13-15 »     15     †     And deliver them who through fear of death were all their lifetime subject to bondage.         </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2:17 Wherefore in all things it behoved him to be made like unto his brethren, that he might be a merciful and faithful high priest in things pertaining to God, to make reconciliation for the sins of the people. </vt:lpstr>
      <vt:lpstr>HEBREWS 2:17 Wherefore in all things it behoved him to be made like unto his brethren, that he might be a merciful and faithful high priest in things pertaining to God, to make reconciliation for the sins of the people. </vt:lpstr>
      <vt:lpstr>HEBREWS 2:18 For in that he himself hath suffered being tempted, he is able to succour them that are tempted.</vt:lpstr>
      <vt:lpstr>HEBREWS 2:18 For in that he himself hath suffered being tempted, he is able to succour them that are tempted.</vt:lpstr>
      <vt:lpstr>Summary of Hebrews</vt:lpstr>
      <vt:lpstr>Hebrews 3</vt:lpstr>
      <vt:lpstr>Hebrews 3</vt:lpstr>
      <vt:lpstr>Hebrews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Hebrews 1:1-6</dc:title>
  <dc:creator>Robert Black</dc:creator>
  <cp:lastModifiedBy>Robert Black</cp:lastModifiedBy>
  <cp:revision>31</cp:revision>
  <dcterms:modified xsi:type="dcterms:W3CDTF">2021-11-28T03:54:46Z</dcterms:modified>
</cp:coreProperties>
</file>