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326" r:id="rId2"/>
    <p:sldId id="327" r:id="rId3"/>
    <p:sldId id="328" r:id="rId4"/>
    <p:sldId id="315" r:id="rId5"/>
    <p:sldId id="316" r:id="rId6"/>
    <p:sldId id="317" r:id="rId7"/>
    <p:sldId id="330" r:id="rId8"/>
    <p:sldId id="319" r:id="rId9"/>
    <p:sldId id="320" r:id="rId10"/>
    <p:sldId id="331" r:id="rId11"/>
    <p:sldId id="332" r:id="rId12"/>
    <p:sldId id="333" r:id="rId13"/>
    <p:sldId id="334" r:id="rId14"/>
    <p:sldId id="335" r:id="rId15"/>
    <p:sldId id="336" r:id="rId16"/>
    <p:sldId id="337" r:id="rId17"/>
    <p:sldId id="361" r:id="rId18"/>
    <p:sldId id="362" r:id="rId19"/>
    <p:sldId id="363" r:id="rId20"/>
    <p:sldId id="338" r:id="rId21"/>
    <p:sldId id="364" r:id="rId22"/>
    <p:sldId id="340" r:id="rId23"/>
    <p:sldId id="365" r:id="rId24"/>
    <p:sldId id="366" r:id="rId25"/>
    <p:sldId id="342" r:id="rId26"/>
    <p:sldId id="343" r:id="rId27"/>
    <p:sldId id="344" r:id="rId28"/>
    <p:sldId id="348" r:id="rId29"/>
    <p:sldId id="347" r:id="rId30"/>
    <p:sldId id="346" r:id="rId31"/>
    <p:sldId id="351" r:id="rId32"/>
    <p:sldId id="352" r:id="rId33"/>
    <p:sldId id="353" r:id="rId34"/>
    <p:sldId id="354" r:id="rId35"/>
    <p:sldId id="367" r:id="rId36"/>
    <p:sldId id="349" r:id="rId37"/>
    <p:sldId id="368" r:id="rId38"/>
    <p:sldId id="350" r:id="rId39"/>
    <p:sldId id="356" r:id="rId40"/>
    <p:sldId id="358" r:id="rId41"/>
    <p:sldId id="359" r:id="rId42"/>
    <p:sldId id="360" r:id="rId43"/>
  </p:sldIdLst>
  <p:sldSz cx="6858000" cy="5143500"/>
  <p:notesSz cx="6858000" cy="9144000"/>
  <p:embeddedFontLst>
    <p:embeddedFont>
      <p:font typeface="Calibri" panose="020F050202020403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608" y="10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294FEC0B-4C53-496C-81AC-0B4A944D5833}"/>
    <pc:docChg chg="undo custSel addSld delSld modSld sldOrd">
      <pc:chgData name="Robert Black" userId="41a6fe1129b42b7f" providerId="LiveId" clId="{294FEC0B-4C53-496C-81AC-0B4A944D5833}" dt="2021-11-14T03:41:36.804" v="419" actId="113"/>
      <pc:docMkLst>
        <pc:docMk/>
      </pc:docMkLst>
      <pc:sldChg chg="del">
        <pc:chgData name="Robert Black" userId="41a6fe1129b42b7f" providerId="LiveId" clId="{294FEC0B-4C53-496C-81AC-0B4A944D5833}" dt="2021-11-13T02:57:27.977" v="0" actId="47"/>
        <pc:sldMkLst>
          <pc:docMk/>
          <pc:sldMk cId="876664821" sldId="304"/>
        </pc:sldMkLst>
      </pc:sldChg>
      <pc:sldChg chg="del">
        <pc:chgData name="Robert Black" userId="41a6fe1129b42b7f" providerId="LiveId" clId="{294FEC0B-4C53-496C-81AC-0B4A944D5833}" dt="2021-11-13T02:57:29.391" v="1" actId="47"/>
        <pc:sldMkLst>
          <pc:docMk/>
          <pc:sldMk cId="765854969" sldId="305"/>
        </pc:sldMkLst>
      </pc:sldChg>
      <pc:sldChg chg="del">
        <pc:chgData name="Robert Black" userId="41a6fe1129b42b7f" providerId="LiveId" clId="{294FEC0B-4C53-496C-81AC-0B4A944D5833}" dt="2021-11-13T02:57:30.898" v="2" actId="47"/>
        <pc:sldMkLst>
          <pc:docMk/>
          <pc:sldMk cId="21580296" sldId="306"/>
        </pc:sldMkLst>
      </pc:sldChg>
      <pc:sldChg chg="del">
        <pc:chgData name="Robert Black" userId="41a6fe1129b42b7f" providerId="LiveId" clId="{294FEC0B-4C53-496C-81AC-0B4A944D5833}" dt="2021-11-13T02:57:33.795" v="4" actId="47"/>
        <pc:sldMkLst>
          <pc:docMk/>
          <pc:sldMk cId="1131942898" sldId="310"/>
        </pc:sldMkLst>
      </pc:sldChg>
      <pc:sldChg chg="del">
        <pc:chgData name="Robert Black" userId="41a6fe1129b42b7f" providerId="LiveId" clId="{294FEC0B-4C53-496C-81AC-0B4A944D5833}" dt="2021-11-13T02:57:34.633" v="5" actId="47"/>
        <pc:sldMkLst>
          <pc:docMk/>
          <pc:sldMk cId="1270231861" sldId="311"/>
        </pc:sldMkLst>
      </pc:sldChg>
      <pc:sldChg chg="del">
        <pc:chgData name="Robert Black" userId="41a6fe1129b42b7f" providerId="LiveId" clId="{294FEC0B-4C53-496C-81AC-0B4A944D5833}" dt="2021-11-13T02:57:45.128" v="6" actId="47"/>
        <pc:sldMkLst>
          <pc:docMk/>
          <pc:sldMk cId="1041027912" sldId="312"/>
        </pc:sldMkLst>
      </pc:sldChg>
      <pc:sldChg chg="del">
        <pc:chgData name="Robert Black" userId="41a6fe1129b42b7f" providerId="LiveId" clId="{294FEC0B-4C53-496C-81AC-0B4A944D5833}" dt="2021-11-13T02:57:46.007" v="7" actId="47"/>
        <pc:sldMkLst>
          <pc:docMk/>
          <pc:sldMk cId="137593270" sldId="314"/>
        </pc:sldMkLst>
      </pc:sldChg>
      <pc:sldChg chg="modSp add del mod">
        <pc:chgData name="Robert Black" userId="41a6fe1129b42b7f" providerId="LiveId" clId="{294FEC0B-4C53-496C-81AC-0B4A944D5833}" dt="2021-11-13T02:58:03.323" v="14" actId="20578"/>
        <pc:sldMkLst>
          <pc:docMk/>
          <pc:sldMk cId="2853153662" sldId="315"/>
        </pc:sldMkLst>
        <pc:spChg chg="mod">
          <ac:chgData name="Robert Black" userId="41a6fe1129b42b7f" providerId="LiveId" clId="{294FEC0B-4C53-496C-81AC-0B4A944D5833}" dt="2021-11-13T02:58:03.323" v="14" actId="20578"/>
          <ac:spMkLst>
            <pc:docMk/>
            <pc:sldMk cId="2853153662" sldId="315"/>
            <ac:spMk id="3" creationId="{0B1A9951-D931-4955-8133-7B7BFA1D9F3F}"/>
          </ac:spMkLst>
        </pc:spChg>
      </pc:sldChg>
      <pc:sldChg chg="modSp mod">
        <pc:chgData name="Robert Black" userId="41a6fe1129b42b7f" providerId="LiveId" clId="{294FEC0B-4C53-496C-81AC-0B4A944D5833}" dt="2021-11-13T03:00:52.765" v="16" actId="403"/>
        <pc:sldMkLst>
          <pc:docMk/>
          <pc:sldMk cId="436549340" sldId="316"/>
        </pc:sldMkLst>
        <pc:spChg chg="mod">
          <ac:chgData name="Robert Black" userId="41a6fe1129b42b7f" providerId="LiveId" clId="{294FEC0B-4C53-496C-81AC-0B4A944D5833}" dt="2021-11-13T03:00:52.765" v="16" actId="403"/>
          <ac:spMkLst>
            <pc:docMk/>
            <pc:sldMk cId="436549340" sldId="316"/>
            <ac:spMk id="3" creationId="{0B1A9951-D931-4955-8133-7B7BFA1D9F3F}"/>
          </ac:spMkLst>
        </pc:spChg>
      </pc:sldChg>
      <pc:sldChg chg="modSp mod">
        <pc:chgData name="Robert Black" userId="41a6fe1129b42b7f" providerId="LiveId" clId="{294FEC0B-4C53-496C-81AC-0B4A944D5833}" dt="2021-11-14T03:32:21.709" v="417" actId="13926"/>
        <pc:sldMkLst>
          <pc:docMk/>
          <pc:sldMk cId="944152737" sldId="317"/>
        </pc:sldMkLst>
        <pc:spChg chg="mod">
          <ac:chgData name="Robert Black" userId="41a6fe1129b42b7f" providerId="LiveId" clId="{294FEC0B-4C53-496C-81AC-0B4A944D5833}" dt="2021-11-14T03:32:21.709" v="417" actId="13926"/>
          <ac:spMkLst>
            <pc:docMk/>
            <pc:sldMk cId="944152737" sldId="317"/>
            <ac:spMk id="3" creationId="{0B1A9951-D931-4955-8133-7B7BFA1D9F3F}"/>
          </ac:spMkLst>
        </pc:spChg>
      </pc:sldChg>
      <pc:sldChg chg="del">
        <pc:chgData name="Robert Black" userId="41a6fe1129b42b7f" providerId="LiveId" clId="{294FEC0B-4C53-496C-81AC-0B4A944D5833}" dt="2021-11-13T03:03:58.583" v="19" actId="2696"/>
        <pc:sldMkLst>
          <pc:docMk/>
          <pc:sldMk cId="3950922806" sldId="318"/>
        </pc:sldMkLst>
      </pc:sldChg>
      <pc:sldChg chg="modSp mod">
        <pc:chgData name="Robert Black" userId="41a6fe1129b42b7f" providerId="LiveId" clId="{294FEC0B-4C53-496C-81AC-0B4A944D5833}" dt="2021-11-13T03:13:34.809" v="35" actId="13926"/>
        <pc:sldMkLst>
          <pc:docMk/>
          <pc:sldMk cId="938472504" sldId="320"/>
        </pc:sldMkLst>
        <pc:spChg chg="mod">
          <ac:chgData name="Robert Black" userId="41a6fe1129b42b7f" providerId="LiveId" clId="{294FEC0B-4C53-496C-81AC-0B4A944D5833}" dt="2021-11-13T03:13:34.809" v="35" actId="13926"/>
          <ac:spMkLst>
            <pc:docMk/>
            <pc:sldMk cId="938472504" sldId="320"/>
            <ac:spMk id="3" creationId="{0B1A9951-D931-4955-8133-7B7BFA1D9F3F}"/>
          </ac:spMkLst>
        </pc:spChg>
      </pc:sldChg>
      <pc:sldChg chg="del">
        <pc:chgData name="Robert Black" userId="41a6fe1129b42b7f" providerId="LiveId" clId="{294FEC0B-4C53-496C-81AC-0B4A944D5833}" dt="2021-11-13T02:57:31.890" v="3" actId="47"/>
        <pc:sldMkLst>
          <pc:docMk/>
          <pc:sldMk cId="1756165746" sldId="329"/>
        </pc:sldMkLst>
      </pc:sldChg>
      <pc:sldChg chg="modSp mod">
        <pc:chgData name="Robert Black" userId="41a6fe1129b42b7f" providerId="LiveId" clId="{294FEC0B-4C53-496C-81AC-0B4A944D5833}" dt="2021-11-13T03:06:25.054" v="33" actId="115"/>
        <pc:sldMkLst>
          <pc:docMk/>
          <pc:sldMk cId="2121304537" sldId="330"/>
        </pc:sldMkLst>
        <pc:spChg chg="mod">
          <ac:chgData name="Robert Black" userId="41a6fe1129b42b7f" providerId="LiveId" clId="{294FEC0B-4C53-496C-81AC-0B4A944D5833}" dt="2021-11-13T03:05:53.926" v="32" actId="1076"/>
          <ac:spMkLst>
            <pc:docMk/>
            <pc:sldMk cId="2121304537" sldId="330"/>
            <ac:spMk id="2" creationId="{F5929CF6-4FC8-480D-8965-1B866B3A1289}"/>
          </ac:spMkLst>
        </pc:spChg>
        <pc:spChg chg="mod">
          <ac:chgData name="Robert Black" userId="41a6fe1129b42b7f" providerId="LiveId" clId="{294FEC0B-4C53-496C-81AC-0B4A944D5833}" dt="2021-11-13T03:06:25.054" v="33" actId="115"/>
          <ac:spMkLst>
            <pc:docMk/>
            <pc:sldMk cId="2121304537" sldId="330"/>
            <ac:spMk id="3" creationId="{0B1A9951-D931-4955-8133-7B7BFA1D9F3F}"/>
          </ac:spMkLst>
        </pc:spChg>
      </pc:sldChg>
      <pc:sldChg chg="modSp mod">
        <pc:chgData name="Robert Black" userId="41a6fe1129b42b7f" providerId="LiveId" clId="{294FEC0B-4C53-496C-81AC-0B4A944D5833}" dt="2021-11-13T03:20:07.753" v="36" actId="13926"/>
        <pc:sldMkLst>
          <pc:docMk/>
          <pc:sldMk cId="3001590012" sldId="332"/>
        </pc:sldMkLst>
        <pc:spChg chg="mod">
          <ac:chgData name="Robert Black" userId="41a6fe1129b42b7f" providerId="LiveId" clId="{294FEC0B-4C53-496C-81AC-0B4A944D5833}" dt="2021-11-13T03:20:07.753" v="36" actId="13926"/>
          <ac:spMkLst>
            <pc:docMk/>
            <pc:sldMk cId="3001590012" sldId="332"/>
            <ac:spMk id="3" creationId="{0B1A9951-D931-4955-8133-7B7BFA1D9F3F}"/>
          </ac:spMkLst>
        </pc:spChg>
      </pc:sldChg>
      <pc:sldChg chg="modSp mod">
        <pc:chgData name="Robert Black" userId="41a6fe1129b42b7f" providerId="LiveId" clId="{294FEC0B-4C53-496C-81AC-0B4A944D5833}" dt="2021-11-13T03:21:31.367" v="37" actId="113"/>
        <pc:sldMkLst>
          <pc:docMk/>
          <pc:sldMk cId="2609943673" sldId="333"/>
        </pc:sldMkLst>
        <pc:spChg chg="mod">
          <ac:chgData name="Robert Black" userId="41a6fe1129b42b7f" providerId="LiveId" clId="{294FEC0B-4C53-496C-81AC-0B4A944D5833}" dt="2021-11-13T03:21:31.367" v="37" actId="113"/>
          <ac:spMkLst>
            <pc:docMk/>
            <pc:sldMk cId="2609943673" sldId="333"/>
            <ac:spMk id="3" creationId="{0B1A9951-D931-4955-8133-7B7BFA1D9F3F}"/>
          </ac:spMkLst>
        </pc:spChg>
      </pc:sldChg>
      <pc:sldChg chg="modSp mod">
        <pc:chgData name="Robert Black" userId="41a6fe1129b42b7f" providerId="LiveId" clId="{294FEC0B-4C53-496C-81AC-0B4A944D5833}" dt="2021-11-13T03:22:37.853" v="38" actId="115"/>
        <pc:sldMkLst>
          <pc:docMk/>
          <pc:sldMk cId="127592338" sldId="335"/>
        </pc:sldMkLst>
        <pc:spChg chg="mod">
          <ac:chgData name="Robert Black" userId="41a6fe1129b42b7f" providerId="LiveId" clId="{294FEC0B-4C53-496C-81AC-0B4A944D5833}" dt="2021-11-13T03:22:37.853" v="38" actId="115"/>
          <ac:spMkLst>
            <pc:docMk/>
            <pc:sldMk cId="127592338" sldId="335"/>
            <ac:spMk id="2" creationId="{F5929CF6-4FC8-480D-8965-1B866B3A1289}"/>
          </ac:spMkLst>
        </pc:spChg>
      </pc:sldChg>
      <pc:sldChg chg="addSp modSp mod">
        <pc:chgData name="Robert Black" userId="41a6fe1129b42b7f" providerId="LiveId" clId="{294FEC0B-4C53-496C-81AC-0B4A944D5833}" dt="2021-11-14T02:41:41.138" v="131" actId="20577"/>
        <pc:sldMkLst>
          <pc:docMk/>
          <pc:sldMk cId="1788750282" sldId="338"/>
        </pc:sldMkLst>
        <pc:spChg chg="mod">
          <ac:chgData name="Robert Black" userId="41a6fe1129b42b7f" providerId="LiveId" clId="{294FEC0B-4C53-496C-81AC-0B4A944D5833}" dt="2021-11-14T02:37:16.812" v="107" actId="13926"/>
          <ac:spMkLst>
            <pc:docMk/>
            <pc:sldMk cId="1788750282" sldId="338"/>
            <ac:spMk id="2" creationId="{F5929CF6-4FC8-480D-8965-1B866B3A1289}"/>
          </ac:spMkLst>
        </pc:spChg>
        <pc:spChg chg="mod">
          <ac:chgData name="Robert Black" userId="41a6fe1129b42b7f" providerId="LiveId" clId="{294FEC0B-4C53-496C-81AC-0B4A944D5833}" dt="2021-11-14T02:41:41.138" v="131" actId="20577"/>
          <ac:spMkLst>
            <pc:docMk/>
            <pc:sldMk cId="1788750282" sldId="338"/>
            <ac:spMk id="3" creationId="{0B1A9951-D931-4955-8133-7B7BFA1D9F3F}"/>
          </ac:spMkLst>
        </pc:spChg>
        <pc:picChg chg="add mod">
          <ac:chgData name="Robert Black" userId="41a6fe1129b42b7f" providerId="LiveId" clId="{294FEC0B-4C53-496C-81AC-0B4A944D5833}" dt="2021-11-14T02:36:07.441" v="97" actId="1076"/>
          <ac:picMkLst>
            <pc:docMk/>
            <pc:sldMk cId="1788750282" sldId="338"/>
            <ac:picMk id="1026" creationId="{3ABA1D05-E883-47E8-9369-AAF8E7AFDF67}"/>
          </ac:picMkLst>
        </pc:picChg>
      </pc:sldChg>
      <pc:sldChg chg="del ord">
        <pc:chgData name="Robert Black" userId="41a6fe1129b42b7f" providerId="LiveId" clId="{294FEC0B-4C53-496C-81AC-0B4A944D5833}" dt="2021-11-14T02:36:37.643" v="103" actId="47"/>
        <pc:sldMkLst>
          <pc:docMk/>
          <pc:sldMk cId="2284322120" sldId="339"/>
        </pc:sldMkLst>
      </pc:sldChg>
      <pc:sldChg chg="modSp mod">
        <pc:chgData name="Robert Black" userId="41a6fe1129b42b7f" providerId="LiveId" clId="{294FEC0B-4C53-496C-81AC-0B4A944D5833}" dt="2021-11-14T02:44:02.874" v="142" actId="113"/>
        <pc:sldMkLst>
          <pc:docMk/>
          <pc:sldMk cId="1507587135" sldId="340"/>
        </pc:sldMkLst>
        <pc:spChg chg="mod">
          <ac:chgData name="Robert Black" userId="41a6fe1129b42b7f" providerId="LiveId" clId="{294FEC0B-4C53-496C-81AC-0B4A944D5833}" dt="2021-11-14T02:44:02.874" v="142" actId="113"/>
          <ac:spMkLst>
            <pc:docMk/>
            <pc:sldMk cId="1507587135" sldId="340"/>
            <ac:spMk id="3" creationId="{0B1A9951-D931-4955-8133-7B7BFA1D9F3F}"/>
          </ac:spMkLst>
        </pc:spChg>
      </pc:sldChg>
      <pc:sldChg chg="del">
        <pc:chgData name="Robert Black" userId="41a6fe1129b42b7f" providerId="LiveId" clId="{294FEC0B-4C53-496C-81AC-0B4A944D5833}" dt="2021-11-14T03:00:46.447" v="280" actId="2696"/>
        <pc:sldMkLst>
          <pc:docMk/>
          <pc:sldMk cId="2653817482" sldId="341"/>
        </pc:sldMkLst>
      </pc:sldChg>
      <pc:sldChg chg="modSp mod">
        <pc:chgData name="Robert Black" userId="41a6fe1129b42b7f" providerId="LiveId" clId="{294FEC0B-4C53-496C-81AC-0B4A944D5833}" dt="2021-11-14T03:41:36.804" v="419" actId="113"/>
        <pc:sldMkLst>
          <pc:docMk/>
          <pc:sldMk cId="2574292900" sldId="342"/>
        </pc:sldMkLst>
        <pc:spChg chg="mod">
          <ac:chgData name="Robert Black" userId="41a6fe1129b42b7f" providerId="LiveId" clId="{294FEC0B-4C53-496C-81AC-0B4A944D5833}" dt="2021-11-14T03:41:36.804" v="419" actId="113"/>
          <ac:spMkLst>
            <pc:docMk/>
            <pc:sldMk cId="2574292900" sldId="342"/>
            <ac:spMk id="3" creationId="{0B1A9951-D931-4955-8133-7B7BFA1D9F3F}"/>
          </ac:spMkLst>
        </pc:spChg>
      </pc:sldChg>
      <pc:sldChg chg="modSp mod">
        <pc:chgData name="Robert Black" userId="41a6fe1129b42b7f" providerId="LiveId" clId="{294FEC0B-4C53-496C-81AC-0B4A944D5833}" dt="2021-11-14T03:02:19.026" v="283" actId="207"/>
        <pc:sldMkLst>
          <pc:docMk/>
          <pc:sldMk cId="209633181" sldId="343"/>
        </pc:sldMkLst>
        <pc:spChg chg="mod">
          <ac:chgData name="Robert Black" userId="41a6fe1129b42b7f" providerId="LiveId" clId="{294FEC0B-4C53-496C-81AC-0B4A944D5833}" dt="2021-11-14T03:02:19.026" v="283" actId="207"/>
          <ac:spMkLst>
            <pc:docMk/>
            <pc:sldMk cId="209633181" sldId="343"/>
            <ac:spMk id="3" creationId="{0B1A9951-D931-4955-8133-7B7BFA1D9F3F}"/>
          </ac:spMkLst>
        </pc:spChg>
      </pc:sldChg>
      <pc:sldChg chg="modSp mod">
        <pc:chgData name="Robert Black" userId="41a6fe1129b42b7f" providerId="LiveId" clId="{294FEC0B-4C53-496C-81AC-0B4A944D5833}" dt="2021-11-14T03:03:41.730" v="291" actId="20577"/>
        <pc:sldMkLst>
          <pc:docMk/>
          <pc:sldMk cId="1712792400" sldId="344"/>
        </pc:sldMkLst>
        <pc:spChg chg="mod">
          <ac:chgData name="Robert Black" userId="41a6fe1129b42b7f" providerId="LiveId" clId="{294FEC0B-4C53-496C-81AC-0B4A944D5833}" dt="2021-11-14T03:02:40.454" v="285" actId="13926"/>
          <ac:spMkLst>
            <pc:docMk/>
            <pc:sldMk cId="1712792400" sldId="344"/>
            <ac:spMk id="2" creationId="{F5929CF6-4FC8-480D-8965-1B866B3A1289}"/>
          </ac:spMkLst>
        </pc:spChg>
        <pc:spChg chg="mod">
          <ac:chgData name="Robert Black" userId="41a6fe1129b42b7f" providerId="LiveId" clId="{294FEC0B-4C53-496C-81AC-0B4A944D5833}" dt="2021-11-14T03:03:41.730" v="291" actId="20577"/>
          <ac:spMkLst>
            <pc:docMk/>
            <pc:sldMk cId="1712792400" sldId="344"/>
            <ac:spMk id="3" creationId="{0B1A9951-D931-4955-8133-7B7BFA1D9F3F}"/>
          </ac:spMkLst>
        </pc:spChg>
      </pc:sldChg>
      <pc:sldChg chg="modSp mod">
        <pc:chgData name="Robert Black" userId="41a6fe1129b42b7f" providerId="LiveId" clId="{294FEC0B-4C53-496C-81AC-0B4A944D5833}" dt="2021-11-14T03:08:30.158" v="303" actId="13926"/>
        <pc:sldMkLst>
          <pc:docMk/>
          <pc:sldMk cId="2973871412" sldId="346"/>
        </pc:sldMkLst>
        <pc:spChg chg="mod">
          <ac:chgData name="Robert Black" userId="41a6fe1129b42b7f" providerId="LiveId" clId="{294FEC0B-4C53-496C-81AC-0B4A944D5833}" dt="2021-11-14T03:08:30.158" v="303" actId="13926"/>
          <ac:spMkLst>
            <pc:docMk/>
            <pc:sldMk cId="2973871412" sldId="346"/>
            <ac:spMk id="3" creationId="{003C9613-943A-4A03-A06B-B43604F5BD83}"/>
          </ac:spMkLst>
        </pc:spChg>
      </pc:sldChg>
      <pc:sldChg chg="modSp mod">
        <pc:chgData name="Robert Black" userId="41a6fe1129b42b7f" providerId="LiveId" clId="{294FEC0B-4C53-496C-81AC-0B4A944D5833}" dt="2021-11-14T03:06:45.840" v="301" actId="207"/>
        <pc:sldMkLst>
          <pc:docMk/>
          <pc:sldMk cId="333634075" sldId="347"/>
        </pc:sldMkLst>
        <pc:spChg chg="mod">
          <ac:chgData name="Robert Black" userId="41a6fe1129b42b7f" providerId="LiveId" clId="{294FEC0B-4C53-496C-81AC-0B4A944D5833}" dt="2021-11-14T03:06:45.840" v="301" actId="207"/>
          <ac:spMkLst>
            <pc:docMk/>
            <pc:sldMk cId="333634075" sldId="347"/>
            <ac:spMk id="3" creationId="{0B1A9951-D931-4955-8133-7B7BFA1D9F3F}"/>
          </ac:spMkLst>
        </pc:spChg>
      </pc:sldChg>
      <pc:sldChg chg="modSp mod">
        <pc:chgData name="Robert Black" userId="41a6fe1129b42b7f" providerId="LiveId" clId="{294FEC0B-4C53-496C-81AC-0B4A944D5833}" dt="2021-11-14T03:04:27.819" v="294" actId="20577"/>
        <pc:sldMkLst>
          <pc:docMk/>
          <pc:sldMk cId="533782098" sldId="348"/>
        </pc:sldMkLst>
        <pc:spChg chg="mod">
          <ac:chgData name="Robert Black" userId="41a6fe1129b42b7f" providerId="LiveId" clId="{294FEC0B-4C53-496C-81AC-0B4A944D5833}" dt="2021-11-14T03:04:27.819" v="294" actId="20577"/>
          <ac:spMkLst>
            <pc:docMk/>
            <pc:sldMk cId="533782098" sldId="348"/>
            <ac:spMk id="2" creationId="{F5929CF6-4FC8-480D-8965-1B866B3A1289}"/>
          </ac:spMkLst>
        </pc:spChg>
      </pc:sldChg>
      <pc:sldChg chg="addSp modSp mod">
        <pc:chgData name="Robert Black" userId="41a6fe1129b42b7f" providerId="LiveId" clId="{294FEC0B-4C53-496C-81AC-0B4A944D5833}" dt="2021-11-14T03:20:33.133" v="370" actId="27636"/>
        <pc:sldMkLst>
          <pc:docMk/>
          <pc:sldMk cId="696893989" sldId="349"/>
        </pc:sldMkLst>
        <pc:spChg chg="mod">
          <ac:chgData name="Robert Black" userId="41a6fe1129b42b7f" providerId="LiveId" clId="{294FEC0B-4C53-496C-81AC-0B4A944D5833}" dt="2021-11-14T03:20:25.251" v="364" actId="113"/>
          <ac:spMkLst>
            <pc:docMk/>
            <pc:sldMk cId="696893989" sldId="349"/>
            <ac:spMk id="2" creationId="{05C4D2CA-730F-43F5-9B64-7FF20CA0FED3}"/>
          </ac:spMkLst>
        </pc:spChg>
        <pc:spChg chg="mod">
          <ac:chgData name="Robert Black" userId="41a6fe1129b42b7f" providerId="LiveId" clId="{294FEC0B-4C53-496C-81AC-0B4A944D5833}" dt="2021-11-14T03:20:33.133" v="370" actId="27636"/>
          <ac:spMkLst>
            <pc:docMk/>
            <pc:sldMk cId="696893989" sldId="349"/>
            <ac:spMk id="3" creationId="{003C9613-943A-4A03-A06B-B43604F5BD83}"/>
          </ac:spMkLst>
        </pc:spChg>
        <pc:picChg chg="add mod">
          <ac:chgData name="Robert Black" userId="41a6fe1129b42b7f" providerId="LiveId" clId="{294FEC0B-4C53-496C-81AC-0B4A944D5833}" dt="2021-11-14T03:20:21.965" v="363" actId="1076"/>
          <ac:picMkLst>
            <pc:docMk/>
            <pc:sldMk cId="696893989" sldId="349"/>
            <ac:picMk id="5" creationId="{EEB61472-4574-48F8-9689-886BA3961C08}"/>
          </ac:picMkLst>
        </pc:picChg>
      </pc:sldChg>
      <pc:sldChg chg="modSp mod">
        <pc:chgData name="Robert Black" userId="41a6fe1129b42b7f" providerId="LiveId" clId="{294FEC0B-4C53-496C-81AC-0B4A944D5833}" dt="2021-11-14T03:25:51.125" v="404" actId="13926"/>
        <pc:sldMkLst>
          <pc:docMk/>
          <pc:sldMk cId="3256621671" sldId="350"/>
        </pc:sldMkLst>
        <pc:spChg chg="mod">
          <ac:chgData name="Robert Black" userId="41a6fe1129b42b7f" providerId="LiveId" clId="{294FEC0B-4C53-496C-81AC-0B4A944D5833}" dt="2021-11-14T03:25:30.071" v="400" actId="13926"/>
          <ac:spMkLst>
            <pc:docMk/>
            <pc:sldMk cId="3256621671" sldId="350"/>
            <ac:spMk id="2" creationId="{05C4D2CA-730F-43F5-9B64-7FF20CA0FED3}"/>
          </ac:spMkLst>
        </pc:spChg>
        <pc:spChg chg="mod">
          <ac:chgData name="Robert Black" userId="41a6fe1129b42b7f" providerId="LiveId" clId="{294FEC0B-4C53-496C-81AC-0B4A944D5833}" dt="2021-11-14T03:25:51.125" v="404" actId="13926"/>
          <ac:spMkLst>
            <pc:docMk/>
            <pc:sldMk cId="3256621671" sldId="350"/>
            <ac:spMk id="3" creationId="{003C9613-943A-4A03-A06B-B43604F5BD83}"/>
          </ac:spMkLst>
        </pc:spChg>
      </pc:sldChg>
      <pc:sldChg chg="modSp mod">
        <pc:chgData name="Robert Black" userId="41a6fe1129b42b7f" providerId="LiveId" clId="{294FEC0B-4C53-496C-81AC-0B4A944D5833}" dt="2021-11-14T03:09:06.563" v="311" actId="207"/>
        <pc:sldMkLst>
          <pc:docMk/>
          <pc:sldMk cId="1496724816" sldId="352"/>
        </pc:sldMkLst>
        <pc:spChg chg="mod">
          <ac:chgData name="Robert Black" userId="41a6fe1129b42b7f" providerId="LiveId" clId="{294FEC0B-4C53-496C-81AC-0B4A944D5833}" dt="2021-11-14T03:09:06.563" v="311" actId="207"/>
          <ac:spMkLst>
            <pc:docMk/>
            <pc:sldMk cId="1496724816" sldId="352"/>
            <ac:spMk id="3" creationId="{003C9613-943A-4A03-A06B-B43604F5BD83}"/>
          </ac:spMkLst>
        </pc:spChg>
      </pc:sldChg>
      <pc:sldChg chg="modSp mod">
        <pc:chgData name="Robert Black" userId="41a6fe1129b42b7f" providerId="LiveId" clId="{294FEC0B-4C53-496C-81AC-0B4A944D5833}" dt="2021-11-14T03:12:27.819" v="328" actId="13926"/>
        <pc:sldMkLst>
          <pc:docMk/>
          <pc:sldMk cId="2376557823" sldId="353"/>
        </pc:sldMkLst>
        <pc:spChg chg="mod">
          <ac:chgData name="Robert Black" userId="41a6fe1129b42b7f" providerId="LiveId" clId="{294FEC0B-4C53-496C-81AC-0B4A944D5833}" dt="2021-11-14T03:12:27.819" v="328" actId="13926"/>
          <ac:spMkLst>
            <pc:docMk/>
            <pc:sldMk cId="2376557823" sldId="353"/>
            <ac:spMk id="3" creationId="{003C9613-943A-4A03-A06B-B43604F5BD83}"/>
          </ac:spMkLst>
        </pc:spChg>
      </pc:sldChg>
      <pc:sldChg chg="modSp mod">
        <pc:chgData name="Robert Black" userId="41a6fe1129b42b7f" providerId="LiveId" clId="{294FEC0B-4C53-496C-81AC-0B4A944D5833}" dt="2021-11-14T03:12:46.602" v="329" actId="113"/>
        <pc:sldMkLst>
          <pc:docMk/>
          <pc:sldMk cId="1728787821" sldId="354"/>
        </pc:sldMkLst>
        <pc:spChg chg="mod">
          <ac:chgData name="Robert Black" userId="41a6fe1129b42b7f" providerId="LiveId" clId="{294FEC0B-4C53-496C-81AC-0B4A944D5833}" dt="2021-11-14T03:12:46.602" v="329" actId="113"/>
          <ac:spMkLst>
            <pc:docMk/>
            <pc:sldMk cId="1728787821" sldId="354"/>
            <ac:spMk id="3" creationId="{003C9613-943A-4A03-A06B-B43604F5BD83}"/>
          </ac:spMkLst>
        </pc:spChg>
      </pc:sldChg>
      <pc:sldChg chg="del">
        <pc:chgData name="Robert Black" userId="41a6fe1129b42b7f" providerId="LiveId" clId="{294FEC0B-4C53-496C-81AC-0B4A944D5833}" dt="2021-11-14T03:28:04.577" v="405" actId="2696"/>
        <pc:sldMkLst>
          <pc:docMk/>
          <pc:sldMk cId="1941206685" sldId="355"/>
        </pc:sldMkLst>
      </pc:sldChg>
      <pc:sldChg chg="modSp mod">
        <pc:chgData name="Robert Black" userId="41a6fe1129b42b7f" providerId="LiveId" clId="{294FEC0B-4C53-496C-81AC-0B4A944D5833}" dt="2021-11-14T03:29:03.210" v="415" actId="115"/>
        <pc:sldMkLst>
          <pc:docMk/>
          <pc:sldMk cId="2542792245" sldId="356"/>
        </pc:sldMkLst>
        <pc:spChg chg="mod">
          <ac:chgData name="Robert Black" userId="41a6fe1129b42b7f" providerId="LiveId" clId="{294FEC0B-4C53-496C-81AC-0B4A944D5833}" dt="2021-11-14T03:29:03.210" v="415" actId="115"/>
          <ac:spMkLst>
            <pc:docMk/>
            <pc:sldMk cId="2542792245" sldId="356"/>
            <ac:spMk id="3" creationId="{003C9613-943A-4A03-A06B-B43604F5BD83}"/>
          </ac:spMkLst>
        </pc:spChg>
      </pc:sldChg>
      <pc:sldChg chg="del">
        <pc:chgData name="Robert Black" userId="41a6fe1129b42b7f" providerId="LiveId" clId="{294FEC0B-4C53-496C-81AC-0B4A944D5833}" dt="2021-11-14T03:29:29.843" v="416" actId="2696"/>
        <pc:sldMkLst>
          <pc:docMk/>
          <pc:sldMk cId="3727701770" sldId="357"/>
        </pc:sldMkLst>
      </pc:sldChg>
      <pc:sldChg chg="modSp add mod">
        <pc:chgData name="Robert Black" userId="41a6fe1129b42b7f" providerId="LiveId" clId="{294FEC0B-4C53-496C-81AC-0B4A944D5833}" dt="2021-11-13T03:27:00.774" v="76" actId="13926"/>
        <pc:sldMkLst>
          <pc:docMk/>
          <pc:sldMk cId="1600774224" sldId="361"/>
        </pc:sldMkLst>
        <pc:spChg chg="mod">
          <ac:chgData name="Robert Black" userId="41a6fe1129b42b7f" providerId="LiveId" clId="{294FEC0B-4C53-496C-81AC-0B4A944D5833}" dt="2021-11-13T03:27:00.774" v="76" actId="13926"/>
          <ac:spMkLst>
            <pc:docMk/>
            <pc:sldMk cId="1600774224" sldId="361"/>
            <ac:spMk id="3" creationId="{0B1A9951-D931-4955-8133-7B7BFA1D9F3F}"/>
          </ac:spMkLst>
        </pc:spChg>
        <pc:picChg chg="mod">
          <ac:chgData name="Robert Black" userId="41a6fe1129b42b7f" providerId="LiveId" clId="{294FEC0B-4C53-496C-81AC-0B4A944D5833}" dt="2021-11-13T03:26:34.502" v="73" actId="14100"/>
          <ac:picMkLst>
            <pc:docMk/>
            <pc:sldMk cId="1600774224" sldId="361"/>
            <ac:picMk id="3074" creationId="{E6279537-F735-4F7D-B311-FA249C5E2359}"/>
          </ac:picMkLst>
        </pc:picChg>
      </pc:sldChg>
      <pc:sldChg chg="add">
        <pc:chgData name="Robert Black" userId="41a6fe1129b42b7f" providerId="LiveId" clId="{294FEC0B-4C53-496C-81AC-0B4A944D5833}" dt="2021-11-13T03:26:02.222" v="63" actId="2890"/>
        <pc:sldMkLst>
          <pc:docMk/>
          <pc:sldMk cId="1200381265" sldId="362"/>
        </pc:sldMkLst>
      </pc:sldChg>
      <pc:sldChg chg="modSp add mod">
        <pc:chgData name="Robert Black" userId="41a6fe1129b42b7f" providerId="LiveId" clId="{294FEC0B-4C53-496C-81AC-0B4A944D5833}" dt="2021-11-13T03:28:41.063" v="82" actId="14100"/>
        <pc:sldMkLst>
          <pc:docMk/>
          <pc:sldMk cId="2146414704" sldId="363"/>
        </pc:sldMkLst>
        <pc:spChg chg="mod">
          <ac:chgData name="Robert Black" userId="41a6fe1129b42b7f" providerId="LiveId" clId="{294FEC0B-4C53-496C-81AC-0B4A944D5833}" dt="2021-11-13T03:28:31.510" v="81" actId="13926"/>
          <ac:spMkLst>
            <pc:docMk/>
            <pc:sldMk cId="2146414704" sldId="363"/>
            <ac:spMk id="3" creationId="{0B1A9951-D931-4955-8133-7B7BFA1D9F3F}"/>
          </ac:spMkLst>
        </pc:spChg>
        <pc:picChg chg="mod">
          <ac:chgData name="Robert Black" userId="41a6fe1129b42b7f" providerId="LiveId" clId="{294FEC0B-4C53-496C-81AC-0B4A944D5833}" dt="2021-11-13T03:28:41.063" v="82" actId="14100"/>
          <ac:picMkLst>
            <pc:docMk/>
            <pc:sldMk cId="2146414704" sldId="363"/>
            <ac:picMk id="3074" creationId="{E6279537-F735-4F7D-B311-FA249C5E2359}"/>
          </ac:picMkLst>
        </pc:picChg>
      </pc:sldChg>
      <pc:sldChg chg="modSp add mod">
        <pc:chgData name="Robert Black" userId="41a6fe1129b42b7f" providerId="LiveId" clId="{294FEC0B-4C53-496C-81AC-0B4A944D5833}" dt="2021-11-14T02:41:15.419" v="128" actId="20577"/>
        <pc:sldMkLst>
          <pc:docMk/>
          <pc:sldMk cId="1638484316" sldId="364"/>
        </pc:sldMkLst>
        <pc:spChg chg="mod">
          <ac:chgData name="Robert Black" userId="41a6fe1129b42b7f" providerId="LiveId" clId="{294FEC0B-4C53-496C-81AC-0B4A944D5833}" dt="2021-11-14T02:41:15.419" v="128" actId="20577"/>
          <ac:spMkLst>
            <pc:docMk/>
            <pc:sldMk cId="1638484316" sldId="364"/>
            <ac:spMk id="3" creationId="{0B1A9951-D931-4955-8133-7B7BFA1D9F3F}"/>
          </ac:spMkLst>
        </pc:spChg>
      </pc:sldChg>
      <pc:sldChg chg="modSp add mod">
        <pc:chgData name="Robert Black" userId="41a6fe1129b42b7f" providerId="LiveId" clId="{294FEC0B-4C53-496C-81AC-0B4A944D5833}" dt="2021-11-14T02:58:55.786" v="263"/>
        <pc:sldMkLst>
          <pc:docMk/>
          <pc:sldMk cId="761085162" sldId="365"/>
        </pc:sldMkLst>
        <pc:spChg chg="mod">
          <ac:chgData name="Robert Black" userId="41a6fe1129b42b7f" providerId="LiveId" clId="{294FEC0B-4C53-496C-81AC-0B4A944D5833}" dt="2021-11-14T02:45:58.507" v="145" actId="207"/>
          <ac:spMkLst>
            <pc:docMk/>
            <pc:sldMk cId="761085162" sldId="365"/>
            <ac:spMk id="2" creationId="{F5929CF6-4FC8-480D-8965-1B866B3A1289}"/>
          </ac:spMkLst>
        </pc:spChg>
        <pc:spChg chg="mod">
          <ac:chgData name="Robert Black" userId="41a6fe1129b42b7f" providerId="LiveId" clId="{294FEC0B-4C53-496C-81AC-0B4A944D5833}" dt="2021-11-14T02:58:55.786" v="263"/>
          <ac:spMkLst>
            <pc:docMk/>
            <pc:sldMk cId="761085162" sldId="365"/>
            <ac:spMk id="3" creationId="{0B1A9951-D931-4955-8133-7B7BFA1D9F3F}"/>
          </ac:spMkLst>
        </pc:spChg>
      </pc:sldChg>
      <pc:sldChg chg="modSp add mod">
        <pc:chgData name="Robert Black" userId="41a6fe1129b42b7f" providerId="LiveId" clId="{294FEC0B-4C53-496C-81AC-0B4A944D5833}" dt="2021-11-14T03:00:24.520" v="279" actId="14100"/>
        <pc:sldMkLst>
          <pc:docMk/>
          <pc:sldMk cId="904953587" sldId="366"/>
        </pc:sldMkLst>
        <pc:spChg chg="mod">
          <ac:chgData name="Robert Black" userId="41a6fe1129b42b7f" providerId="LiveId" clId="{294FEC0B-4C53-496C-81AC-0B4A944D5833}" dt="2021-11-14T03:00:24.520" v="279" actId="14100"/>
          <ac:spMkLst>
            <pc:docMk/>
            <pc:sldMk cId="904953587" sldId="366"/>
            <ac:spMk id="2" creationId="{F5929CF6-4FC8-480D-8965-1B866B3A1289}"/>
          </ac:spMkLst>
        </pc:spChg>
        <pc:spChg chg="mod">
          <ac:chgData name="Robert Black" userId="41a6fe1129b42b7f" providerId="LiveId" clId="{294FEC0B-4C53-496C-81AC-0B4A944D5833}" dt="2021-11-14T03:00:21.007" v="277" actId="1076"/>
          <ac:spMkLst>
            <pc:docMk/>
            <pc:sldMk cId="904953587" sldId="366"/>
            <ac:spMk id="3" creationId="{0B1A9951-D931-4955-8133-7B7BFA1D9F3F}"/>
          </ac:spMkLst>
        </pc:spChg>
      </pc:sldChg>
      <pc:sldChg chg="modSp add mod">
        <pc:chgData name="Robert Black" userId="41a6fe1129b42b7f" providerId="LiveId" clId="{294FEC0B-4C53-496C-81AC-0B4A944D5833}" dt="2021-11-14T03:11:43.472" v="325" actId="13926"/>
        <pc:sldMkLst>
          <pc:docMk/>
          <pc:sldMk cId="103899190" sldId="367"/>
        </pc:sldMkLst>
        <pc:spChg chg="mod">
          <ac:chgData name="Robert Black" userId="41a6fe1129b42b7f" providerId="LiveId" clId="{294FEC0B-4C53-496C-81AC-0B4A944D5833}" dt="2021-11-14T03:11:43.472" v="325" actId="13926"/>
          <ac:spMkLst>
            <pc:docMk/>
            <pc:sldMk cId="103899190" sldId="367"/>
            <ac:spMk id="3" creationId="{003C9613-943A-4A03-A06B-B43604F5BD83}"/>
          </ac:spMkLst>
        </pc:spChg>
      </pc:sldChg>
      <pc:sldChg chg="addSp modSp add mod">
        <pc:chgData name="Robert Black" userId="41a6fe1129b42b7f" providerId="LiveId" clId="{294FEC0B-4C53-496C-81AC-0B4A944D5833}" dt="2021-11-14T03:22:55.052" v="391" actId="14100"/>
        <pc:sldMkLst>
          <pc:docMk/>
          <pc:sldMk cId="1892019735" sldId="368"/>
        </pc:sldMkLst>
        <pc:spChg chg="mod">
          <ac:chgData name="Robert Black" userId="41a6fe1129b42b7f" providerId="LiveId" clId="{294FEC0B-4C53-496C-81AC-0B4A944D5833}" dt="2021-11-14T03:22:55.052" v="391" actId="14100"/>
          <ac:spMkLst>
            <pc:docMk/>
            <pc:sldMk cId="1892019735" sldId="368"/>
            <ac:spMk id="2" creationId="{05C4D2CA-730F-43F5-9B64-7FF20CA0FED3}"/>
          </ac:spMkLst>
        </pc:spChg>
        <pc:spChg chg="mod">
          <ac:chgData name="Robert Black" userId="41a6fe1129b42b7f" providerId="LiveId" clId="{294FEC0B-4C53-496C-81AC-0B4A944D5833}" dt="2021-11-14T03:22:33.485" v="385" actId="27636"/>
          <ac:spMkLst>
            <pc:docMk/>
            <pc:sldMk cId="1892019735" sldId="368"/>
            <ac:spMk id="3" creationId="{003C9613-943A-4A03-A06B-B43604F5BD83}"/>
          </ac:spMkLst>
        </pc:spChg>
        <pc:picChg chg="add mod">
          <ac:chgData name="Robert Black" userId="41a6fe1129b42b7f" providerId="LiveId" clId="{294FEC0B-4C53-496C-81AC-0B4A944D5833}" dt="2021-11-14T03:22:52.939" v="390" actId="1076"/>
          <ac:picMkLst>
            <pc:docMk/>
            <pc:sldMk cId="1892019735" sldId="368"/>
            <ac:picMk id="4" creationId="{9C07BC81-4DAF-4BA3-970D-6A3C680103D1}"/>
          </ac:picMkLst>
        </pc:picChg>
      </pc:sldChg>
      <pc:sldChg chg="add del">
        <pc:chgData name="Robert Black" userId="41a6fe1129b42b7f" providerId="LiveId" clId="{294FEC0B-4C53-496C-81AC-0B4A944D5833}" dt="2021-11-14T03:21:03.753" v="372" actId="2890"/>
        <pc:sldMkLst>
          <pc:docMk/>
          <pc:sldMk cId="668207743"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2:1-8</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fontScale="92500"/>
          </a:bodyPr>
          <a:lstStyle/>
          <a:p>
            <a:pPr marL="85725" indent="0">
              <a:buNone/>
            </a:pPr>
            <a:r>
              <a:rPr lang="en-US" sz="1400" dirty="0"/>
              <a:t>»     1     †      Therefore we ought to give the more earnest heed to the things which we have heard, lest at any time we should let them slip. </a:t>
            </a:r>
          </a:p>
          <a:p>
            <a:pPr marL="85725" indent="0">
              <a:buNone/>
            </a:pPr>
            <a:r>
              <a:rPr lang="en-US" sz="1400" dirty="0"/>
              <a:t>»     2     †     For if the word spoken by angels was </a:t>
            </a:r>
            <a:r>
              <a:rPr lang="en-US" sz="1400" dirty="0" err="1"/>
              <a:t>stedfast</a:t>
            </a:r>
            <a:r>
              <a:rPr lang="en-US" sz="1400" dirty="0"/>
              <a:t>, and every transgression and disobedience received a just recompence of reward; </a:t>
            </a:r>
          </a:p>
          <a:p>
            <a:pPr marL="85725" indent="0">
              <a:buNone/>
            </a:pPr>
            <a:r>
              <a:rPr lang="en-US" sz="1400" dirty="0"/>
              <a:t>»     3     †     </a:t>
            </a:r>
            <a:r>
              <a:rPr lang="en-US" sz="1400" b="1" dirty="0"/>
              <a:t>How shall we escape, if we neglect so great salvation; </a:t>
            </a:r>
            <a:r>
              <a:rPr lang="en-US" sz="1400" dirty="0"/>
              <a:t>which at the first began to be spoken by the Lord, and was confirmed unto us by them that heard him; </a:t>
            </a:r>
          </a:p>
          <a:p>
            <a:pPr marL="85725" indent="0">
              <a:buNone/>
            </a:pPr>
            <a:r>
              <a:rPr lang="en-US" sz="1400" dirty="0"/>
              <a:t>»     4     †     God also bearing them witness, both with signs and wonders, and with divers miracles, and gifts of the Holy Ghost, according to his own will? </a:t>
            </a:r>
          </a:p>
          <a:p>
            <a:pPr marL="85725" indent="0">
              <a:buNone/>
            </a:pPr>
            <a:r>
              <a:rPr lang="en-US" sz="1400" dirty="0"/>
              <a:t>»     5     †      For unto the angels hath he not put in subjection the world to come, whereof we speak. </a:t>
            </a:r>
          </a:p>
          <a:p>
            <a:pPr marL="85725" indent="0">
              <a:buNone/>
            </a:pPr>
            <a:r>
              <a:rPr lang="en-US" sz="1400" dirty="0"/>
              <a:t>»     6     †     But one in a certain place testified, saying, </a:t>
            </a:r>
            <a:r>
              <a:rPr lang="en-US" sz="1400" dirty="0">
                <a:highlight>
                  <a:srgbClr val="00FFFF"/>
                </a:highlight>
              </a:rPr>
              <a:t>What is man, that thou art mindful of him? or the son of man, that thou </a:t>
            </a:r>
            <a:r>
              <a:rPr lang="en-US" sz="1400" dirty="0" err="1">
                <a:highlight>
                  <a:srgbClr val="00FFFF"/>
                </a:highlight>
              </a:rPr>
              <a:t>visitest</a:t>
            </a:r>
            <a:r>
              <a:rPr lang="en-US" sz="1400" dirty="0">
                <a:highlight>
                  <a:srgbClr val="00FFFF"/>
                </a:highlight>
              </a:rPr>
              <a:t> him? </a:t>
            </a:r>
          </a:p>
          <a:p>
            <a:pPr marL="85725" indent="0">
              <a:buNone/>
            </a:pPr>
            <a:r>
              <a:rPr lang="en-US" sz="1400" dirty="0"/>
              <a:t>»     7     †     Thou </a:t>
            </a:r>
            <a:r>
              <a:rPr lang="en-US" sz="1400" dirty="0" err="1"/>
              <a:t>madest</a:t>
            </a:r>
            <a:r>
              <a:rPr lang="en-US" sz="1400" dirty="0"/>
              <a:t> him a little lower than the angels; thou </a:t>
            </a:r>
            <a:r>
              <a:rPr lang="en-US" sz="1400" dirty="0" err="1"/>
              <a:t>crownedst</a:t>
            </a:r>
            <a:r>
              <a:rPr lang="en-US" sz="1400" dirty="0"/>
              <a:t> him with glory and </a:t>
            </a:r>
            <a:r>
              <a:rPr lang="en-US" sz="1400" dirty="0" err="1"/>
              <a:t>honour</a:t>
            </a:r>
            <a:r>
              <a:rPr lang="en-US" sz="1400" dirty="0"/>
              <a:t>, and didst set him over the works of thy hands: </a:t>
            </a:r>
          </a:p>
          <a:p>
            <a:pPr marL="85725" indent="0">
              <a:buNone/>
            </a:pPr>
            <a:r>
              <a:rPr lang="en-US" sz="1400" dirty="0"/>
              <a:t>»     8     †     </a:t>
            </a:r>
            <a:r>
              <a:rPr lang="en-US" sz="1400" dirty="0">
                <a:highlight>
                  <a:srgbClr val="00FFFF"/>
                </a:highlight>
              </a:rPr>
              <a:t>Thou hast put all things in subjection under his feet. For in that he put all in subjection under him, he left nothing that is not put under him. But now we see not yet all things put under him. </a:t>
            </a:r>
          </a:p>
        </p:txBody>
      </p:sp>
    </p:spTree>
    <p:extLst>
      <p:ext uri="{BB962C8B-B14F-4D97-AF65-F5344CB8AC3E}">
        <p14:creationId xmlns:p14="http://schemas.microsoft.com/office/powerpoint/2010/main" val="362846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2:7</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madest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a little lower than the angels; 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crownedst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didst set him over the works of thy hands: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881028"/>
            <a:ext cx="6494073" cy="4184881"/>
          </a:xfrm>
        </p:spPr>
        <p:txBody>
          <a:bodyPr>
            <a:noAutofit/>
          </a:bodyPr>
          <a:lstStyle/>
          <a:p>
            <a:pPr marL="0" lvl="0" indent="0">
              <a:lnSpc>
                <a:spcPct val="107000"/>
              </a:lnSpc>
              <a:buNone/>
            </a:pPr>
            <a:b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6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An angel </a:t>
            </a: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said that God </a:t>
            </a:r>
            <a:r>
              <a:rPr lang="en-US" sz="1600" i="1"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made Him lower </a:t>
            </a:r>
            <a:r>
              <a:rPr lang="en-US" sz="16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than an Angel</a:t>
            </a: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He might crown Him; </a:t>
            </a:r>
            <a:r>
              <a:rPr lang="en-US" sz="1600" i="1"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and He might suffer and taste death,</a:t>
            </a: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be exalted up again.”</a:t>
            </a:r>
            <a:br>
              <a:rPr lang="en-US" sz="1500" i="1" dirty="0">
                <a:effectLst/>
                <a:latin typeface="Calibri" panose="020F0502020204030204" pitchFamily="34" charset="0"/>
                <a:ea typeface="Calibri" panose="020F0502020204030204" pitchFamily="34" charset="0"/>
                <a:cs typeface="Times New Roman" panose="02020603050405020304" pitchFamily="18" charset="0"/>
              </a:rPr>
            </a:b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Matthew 23:10-12</a:t>
            </a: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10     †     Neither be ye called masters: for one is your Master, even Christ.</a:t>
            </a: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11     †     But he that is greatest among you shall be your servant.</a:t>
            </a: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12     †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And whosoever shall exalt himself shall be abased; and he that shall humble himself shall be exalted.</a:t>
            </a:r>
          </a:p>
        </p:txBody>
      </p:sp>
    </p:spTree>
    <p:extLst>
      <p:ext uri="{BB962C8B-B14F-4D97-AF65-F5344CB8AC3E}">
        <p14:creationId xmlns:p14="http://schemas.microsoft.com/office/powerpoint/2010/main" val="259058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2:7</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madest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him a little lower than the angels;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crownedst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didst set him over the works of thy hands: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881028"/>
            <a:ext cx="6494073" cy="4184881"/>
          </a:xfrm>
        </p:spPr>
        <p:txBody>
          <a:bodyPr>
            <a:noAutofit/>
          </a:bodyPr>
          <a:lstStyle/>
          <a:p>
            <a:pPr marL="285750" indent="-285750">
              <a:lnSpc>
                <a:spcPct val="107000"/>
              </a:lnSpc>
            </a:pPr>
            <a:r>
              <a:rPr lang="en-US" sz="1500" i="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 body has thou made Me,"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the body of the Lord Jesus Christ,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made lower than the Angels to taste death;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and none but the very highest of High, Christ; the Prince of Peace, the King of kings, the Lord of lord, the Creator, every star in the universe.</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O God! He became lower than His creation, that He might redeem man (homeless, helpless man), and give them a home in Heaven.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He left the glories of Heaven. </a:t>
            </a:r>
          </a:p>
          <a:p>
            <a:pPr marL="285750" indent="-285750">
              <a:lnSpc>
                <a:spcPct val="107000"/>
              </a:lnSpc>
            </a:pPr>
            <a:r>
              <a:rPr lang="en-US" sz="15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left the highest Name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that could be called.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And when He was on earth, </a:t>
            </a:r>
            <a:r>
              <a:rPr lang="en-US" sz="15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man give Him the lowest name that they could give Him, said, "He was an illegitimate baby, to start with."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Born in a manger, wrapped in rags off the back of a yoke of an ox.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No place to go, had no home to go to. And was called, "Beelzebub," the chief of the devils. He was mistreated. He was spit on. He was made fun of.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He was rejected, and went to the lowest pits, and stooped to "The vilest of prostitutes." That's what man done to Him.</a:t>
            </a:r>
          </a:p>
        </p:txBody>
      </p:sp>
    </p:spTree>
    <p:extLst>
      <p:ext uri="{BB962C8B-B14F-4D97-AF65-F5344CB8AC3E}">
        <p14:creationId xmlns:p14="http://schemas.microsoft.com/office/powerpoint/2010/main" val="300159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2:7</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madest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a little lower than the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crownedst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him with glory and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didst set him over the works of thy hands: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934423"/>
            <a:ext cx="6494073" cy="4131486"/>
          </a:xfrm>
        </p:spPr>
        <p:txBody>
          <a:bodyPr>
            <a:noAutofit/>
          </a:bodyPr>
          <a:lstStyle/>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But God raised Him up so high that He'd have to look down to see Heaven. </a:t>
            </a:r>
            <a:r>
              <a:rPr lang="en-US" sz="1600" dirty="0">
                <a:effectLst/>
                <a:latin typeface="Calibri" panose="020F0502020204030204" pitchFamily="34" charset="0"/>
                <a:ea typeface="Calibri" panose="020F0502020204030204" pitchFamily="34" charset="0"/>
                <a:cs typeface="Times New Roman" panose="02020603050405020304" pitchFamily="18" charset="0"/>
              </a:rPr>
              <a:t>Man give Him the lowest seat, give Him the worst place, the lowest name.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raised Him up and give Him the highest Seat, and the highest Name.</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That's the difference what man done with the Son of God, and what God done with the Son of God.</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He stooped, that we might be lifted. He become us, that we through His grace might become Him. He come to the homeless, and became homeless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Hisself</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 we might have a home. He came to the sick and was made sick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Hisself</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 we might be healed. He came to the sinner, "and made sin, Himself," that we might be saved.</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 wonder He was exalted.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 wonder He is who He is tonight. God has exalted Him, and all the powers in Heavens and earth is give to Him.</a:t>
            </a:r>
          </a:p>
        </p:txBody>
      </p:sp>
    </p:spTree>
    <p:extLst>
      <p:ext uri="{BB962C8B-B14F-4D97-AF65-F5344CB8AC3E}">
        <p14:creationId xmlns:p14="http://schemas.microsoft.com/office/powerpoint/2010/main" val="260994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2:8</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Thou hast put all things in subjection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under his feet.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in that he put all in subjection under him, he left nothing that is not put under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now we see not yet all things put under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3697647" y="1234774"/>
            <a:ext cx="3030200" cy="3710996"/>
          </a:xfrm>
        </p:spPr>
        <p:txBody>
          <a:bodyPr>
            <a:noAutofit/>
          </a:bodyPr>
          <a:lstStyle/>
          <a:p>
            <a:pPr marL="0" indent="0">
              <a:lnSpc>
                <a:spcPct val="107000"/>
              </a:lnSpc>
              <a:buNone/>
            </a:pPr>
            <a: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Hebrews 1:13</a:t>
            </a:r>
          </a:p>
          <a:p>
            <a:pPr marL="0" indent="0">
              <a:lnSpc>
                <a:spcPct val="107000"/>
              </a:lnSpc>
              <a:buNone/>
            </a:pPr>
            <a: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But to which of the angels said he at any time, Sit on my right hand, until I make thine enemies thy footstool?</a:t>
            </a:r>
            <a:b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now we see not yet all things put under him.</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That's, death.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don't see death, yet, because we're still dying.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see death.</a:t>
            </a:r>
          </a:p>
        </p:txBody>
      </p:sp>
      <p:pic>
        <p:nvPicPr>
          <p:cNvPr id="1026" name="Picture 2" descr="THRONE CHAIR with footstool, velvet, baroque style, 19th century. Furniture  - Armchairs &amp;amp; Chairs - Auctionet">
            <a:extLst>
              <a:ext uri="{FF2B5EF4-FFF2-40B4-BE49-F238E27FC236}">
                <a16:creationId xmlns:a16="http://schemas.microsoft.com/office/drawing/2014/main" id="{D5A01AD2-24B5-466A-9F12-08E2F760C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4" y="1379113"/>
            <a:ext cx="3259138" cy="32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3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234774"/>
            <a:ext cx="4358417" cy="3744368"/>
          </a:xfrm>
        </p:spPr>
        <p:txBody>
          <a:bodyPr>
            <a:noAutofit/>
          </a:bodyPr>
          <a:lstStyle/>
          <a:p>
            <a:pPr mar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57-0825E  HEBREWS.CHAPTER.TWO.2_  JEFFERSONVILLE.IN  HEB  SUNDAY_</a:t>
            </a:r>
          </a:p>
          <a:p>
            <a:pPr mar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155       †          Look here, friend. Don't, never forget this. When Jesus was going, walking up the hill, death was buzzing around His head.</a:t>
            </a:r>
          </a:p>
          <a:p>
            <a:pPr mar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156    Let's take our picture to Jerusalem, two thousand years ago. And how could you reject It? I hear a sound coming through the street. What is it? It's a bumping of something. It's an old rugged cross coming down, going out the gates of Damascus, bumping over the cobblestones. Them big cobblestones are still there. Bumping over these big cobblestone,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bumpity</a:t>
            </a:r>
            <a:r>
              <a:rPr lang="en-US" sz="1200" dirty="0">
                <a:effectLst/>
                <a:latin typeface="Calibri" panose="020F0502020204030204" pitchFamily="34" charset="0"/>
                <a:ea typeface="Calibri" panose="020F0502020204030204" pitchFamily="34" charset="0"/>
                <a:cs typeface="Times New Roman" panose="02020603050405020304" pitchFamily="18" charset="0"/>
              </a:rPr>
              <a:t>-bump. I see the spatting of the Blood on the street. What is it? It's a Man that's done no harm; nothing but good. </a:t>
            </a:r>
          </a:p>
          <a:p>
            <a:pPr marL="0" indent="0">
              <a:lnSpc>
                <a:spcPct val="107000"/>
              </a:lnSpc>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people were blind. They didn't know Him. They didn't recognize Him.</a:t>
            </a:r>
          </a:p>
          <a:p>
            <a:pPr marL="0" indent="0">
              <a:lnSpc>
                <a:spcPct val="107000"/>
              </a:lnSpc>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say, "Blind? Could they have their sight?“</a:t>
            </a:r>
          </a:p>
          <a:p>
            <a:pPr marL="0" indent="0">
              <a:lnSpc>
                <a:spcPct val="107000"/>
              </a:lnSpc>
              <a:buNone/>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can still have your sight and be blind. </a:t>
            </a:r>
          </a:p>
        </p:txBody>
      </p:sp>
      <p:pic>
        <p:nvPicPr>
          <p:cNvPr id="2050" name="Picture 2" descr="Christ Meets a Blind Man">
            <a:extLst>
              <a:ext uri="{FF2B5EF4-FFF2-40B4-BE49-F238E27FC236}">
                <a16:creationId xmlns:a16="http://schemas.microsoft.com/office/drawing/2014/main" id="{DCD4B6CF-57FB-448E-9F2D-D0F8DF9F9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739" y="1645722"/>
            <a:ext cx="2205485" cy="146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234774"/>
            <a:ext cx="6550805" cy="3710996"/>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…people are blind tonight. A certain church that don't believe in Divine healing, walked up to me one time, and said, "Smite me blind. Smite me blind." It was at Brother Wright's house. Said, "Smite me blind." Said, "Paul smote a man blind, one time." Said, "Smite me blind."</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159    I said, "Friend, the Devil has already done it. You're already blind. Sure, you are."</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160    He said, "Heal this little girl and I'll believe you."</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161    I said, "Save that sinner and I'll believe you." Certainly.</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162    "Oh," he said, "he has to believe."</a:t>
            </a:r>
          </a:p>
          <a:p>
            <a:pPr marL="0" indent="0">
              <a:lnSpc>
                <a:spcPct val="107000"/>
              </a:lnSpc>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163    I said, "Same thing here, it has to come through the sovereign grace of God."</a:t>
            </a:r>
          </a:p>
          <a:p>
            <a:pPr marL="0" indent="0">
              <a:lnSpc>
                <a:spcPct val="107000"/>
              </a:lnSpc>
              <a:buNone/>
            </a:pP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164    The Devil, the--the god of this world, has blinded the eyes of the people. "They've got eyes but they can't see," the Bible said.</a:t>
            </a:r>
          </a:p>
        </p:txBody>
      </p:sp>
    </p:spTree>
    <p:extLst>
      <p:ext uri="{BB962C8B-B14F-4D97-AF65-F5344CB8AC3E}">
        <p14:creationId xmlns:p14="http://schemas.microsoft.com/office/powerpoint/2010/main" val="327454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457200" indent="-457200">
              <a:lnSpc>
                <a:spcPct val="107000"/>
              </a:lnSpc>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don't see all things.</a:t>
            </a:r>
          </a:p>
          <a:p>
            <a:pPr marL="457200" indent="-457200">
              <a:lnSpc>
                <a:spcPct val="107000"/>
              </a:lnSpc>
            </a:pPr>
            <a:r>
              <a:rPr lang="en-US"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do see Jesus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who was made a little lower than the angels for the suffering of death</a:t>
            </a: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211" y="1234774"/>
            <a:ext cx="2262696" cy="306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3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174704"/>
            <a:ext cx="4565325" cy="377106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64-0213  THEN.JESUS.CAME.AND.CALLED_  TULARE.CA  V-22 N-11  THURSDAY_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71    He was that, truly. He was that, plus God. See, He was the manifestation. Jesus is the body, the Boy, the Man; God was what dwelt in Him. God was in Him. He was a God-man. He was a Man, yet He was God manifested in flesh. </a:t>
            </a: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we see Jesus, we see God.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That's what He said, "When you see the Father, see Me, you see the Father." </a:t>
            </a:r>
            <a:r>
              <a:rPr lang="en-US" b="1" dirty="0">
                <a:effectLst/>
                <a:latin typeface="Calibri" panose="020F0502020204030204" pitchFamily="34" charset="0"/>
                <a:ea typeface="Calibri" panose="020F0502020204030204" pitchFamily="34" charset="0"/>
                <a:cs typeface="Times New Roman" panose="02020603050405020304" pitchFamily="18" charset="0"/>
              </a:rPr>
              <a:t>Because, He was the reflection, because He was the Word, amen, that was in the beginning. Amen.</a:t>
            </a:r>
          </a:p>
          <a:p>
            <a:pPr marL="0" indent="0">
              <a:lnSpc>
                <a:spcPct val="107000"/>
              </a:lnSpc>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339" y="1601868"/>
            <a:ext cx="1991567" cy="269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77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63-0428  LOOK_  PHOENIX.AZ  SUNDAY_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133    </a:t>
            </a:r>
            <a:r>
              <a:rPr lang="en-US"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What are you looking at? What are you seeing? We must see Jesus.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the only way we see Jesus, see the Word. </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This is the natural Symbol of the Spirit.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latin typeface="Calibri" panose="020F0502020204030204" pitchFamily="34" charset="0"/>
                <a:ea typeface="Calibri" panose="020F0502020204030204" pitchFamily="34" charset="0"/>
                <a:cs typeface="Times New Roman" panose="02020603050405020304" pitchFamily="18" charset="0"/>
              </a:rPr>
              <a:t>You know what I mean?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latin typeface="Calibri" panose="020F0502020204030204" pitchFamily="34" charset="0"/>
                <a:ea typeface="Calibri" panose="020F0502020204030204" pitchFamily="34" charset="0"/>
                <a:cs typeface="Times New Roman" panose="02020603050405020304" pitchFamily="18" charset="0"/>
              </a:rPr>
              <a:t>It is the Letter that the Spirit quickens.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latin typeface="Calibri" panose="020F0502020204030204" pitchFamily="34" charset="0"/>
                <a:ea typeface="Calibri" panose="020F0502020204030204" pitchFamily="34" charset="0"/>
                <a:cs typeface="Times New Roman" panose="02020603050405020304" pitchFamily="18" charset="0"/>
              </a:rPr>
              <a:t>See?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b="1" dirty="0">
                <a:effectLst/>
                <a:latin typeface="Calibri" panose="020F0502020204030204" pitchFamily="34" charset="0"/>
                <a:ea typeface="Calibri" panose="020F0502020204030204" pitchFamily="34" charset="0"/>
                <a:cs typeface="Times New Roman" panose="02020603050405020304" pitchFamily="18" charset="0"/>
              </a:rPr>
              <a:t>That is the Letter, that, and the Spirit quickens this Letter and makes It a reality. Yeah.</a:t>
            </a:r>
          </a:p>
          <a:p>
            <a:pPr marL="0" indent="0">
              <a:lnSpc>
                <a:spcPct val="107000"/>
              </a:lnSpc>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211" y="1234774"/>
            <a:ext cx="2262696" cy="306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8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65-0425  GOD'S.PROVIDED.PLACE.OF.WORSHIP_  LOS.ANGELES.CA  V-18 N-2  SUNDAY_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215    But, Lord, it does delight our hearts when we see Jesus glorified among us; when we see Him glorified, </a:t>
            </a: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we see His Word, which He is the Word; when we see we can read it here in the Bible, where He promised He would do it, then see Him work it right in us,</a:t>
            </a:r>
            <a:r>
              <a:rPr lang="en-US" b="1" dirty="0">
                <a:effectLst/>
                <a:latin typeface="Calibri" panose="020F0502020204030204" pitchFamily="34" charset="0"/>
                <a:ea typeface="Calibri" panose="020F0502020204030204" pitchFamily="34" charset="0"/>
                <a:cs typeface="Times New Roman" panose="02020603050405020304" pitchFamily="18" charset="0"/>
              </a:rPr>
              <a:t> O God, how it makes us feel humble, that we know that His living Presence...</a:t>
            </a: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677" y="1475054"/>
            <a:ext cx="2085230" cy="282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1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2:9-14</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fontScale="92500" lnSpcReduction="20000"/>
          </a:bodyPr>
          <a:lstStyle/>
          <a:p>
            <a:pPr marL="85725" indent="0">
              <a:buNone/>
            </a:pPr>
            <a:endParaRPr lang="en-US" sz="1400" dirty="0"/>
          </a:p>
          <a:p>
            <a:pPr marL="85725" indent="0">
              <a:buNone/>
            </a:pPr>
            <a:r>
              <a:rPr lang="en-US" sz="1400" dirty="0"/>
              <a:t>»     9     †     </a:t>
            </a:r>
            <a:r>
              <a:rPr lang="en-US" sz="1400" dirty="0">
                <a:highlight>
                  <a:srgbClr val="00FFFF"/>
                </a:highlight>
              </a:rPr>
              <a:t>But we see Jesus</a:t>
            </a:r>
            <a:r>
              <a:rPr lang="en-US" sz="1400" dirty="0"/>
              <a:t>, who was made a little lower than the angels for the suffering of death, crowned with glory and </a:t>
            </a:r>
            <a:r>
              <a:rPr lang="en-US" sz="1400" dirty="0" err="1"/>
              <a:t>honour</a:t>
            </a:r>
            <a:r>
              <a:rPr lang="en-US" sz="1400" dirty="0"/>
              <a:t>; that he by the grace of God should taste death for every man. </a:t>
            </a:r>
          </a:p>
          <a:p>
            <a:pPr marL="85725" indent="0">
              <a:buNone/>
            </a:pPr>
            <a:endParaRPr lang="en-US" sz="1400" dirty="0"/>
          </a:p>
          <a:p>
            <a:pPr marL="85725" indent="0">
              <a:buNone/>
            </a:pPr>
            <a:r>
              <a:rPr lang="en-US" sz="1400" dirty="0"/>
              <a:t>»     10     †    For it became him, for whom are all things, and by whom are all things, in bringing many sons unto glory, </a:t>
            </a:r>
            <a:r>
              <a:rPr lang="en-US" sz="1400" dirty="0">
                <a:highlight>
                  <a:srgbClr val="FFFF00"/>
                </a:highlight>
              </a:rPr>
              <a:t>to make the captain of their salvation perfect through sufferings. </a:t>
            </a:r>
          </a:p>
          <a:p>
            <a:pPr marL="85725" indent="0">
              <a:buNone/>
            </a:pPr>
            <a:endParaRPr lang="en-US" sz="1400" dirty="0"/>
          </a:p>
          <a:p>
            <a:pPr marL="85725" indent="0">
              <a:buNone/>
            </a:pPr>
            <a:r>
              <a:rPr lang="en-US" sz="1400" dirty="0"/>
              <a:t>»     11     †     </a:t>
            </a:r>
            <a:r>
              <a:rPr lang="en-US" sz="1400" dirty="0">
                <a:highlight>
                  <a:srgbClr val="00FFFF"/>
                </a:highlight>
              </a:rPr>
              <a:t>For both he that </a:t>
            </a:r>
            <a:r>
              <a:rPr lang="en-US" sz="1400" dirty="0" err="1">
                <a:highlight>
                  <a:srgbClr val="00FFFF"/>
                </a:highlight>
              </a:rPr>
              <a:t>sanctifieth</a:t>
            </a:r>
            <a:r>
              <a:rPr lang="en-US" sz="1400" dirty="0">
                <a:highlight>
                  <a:srgbClr val="00FFFF"/>
                </a:highlight>
              </a:rPr>
              <a:t> and they who are sanctified are all of one: for which cause he is not ashamed to call them brethren, </a:t>
            </a:r>
          </a:p>
          <a:p>
            <a:pPr marL="85725" indent="0">
              <a:buNone/>
            </a:pPr>
            <a:endParaRPr lang="en-US" sz="1400" dirty="0"/>
          </a:p>
          <a:p>
            <a:pPr marL="85725" indent="0">
              <a:buNone/>
            </a:pPr>
            <a:r>
              <a:rPr lang="en-US" sz="1400" dirty="0"/>
              <a:t>»     12     †     Saying, I will declare thy name unto my brethren, in the midst of the church will I sing praise unto thee. </a:t>
            </a:r>
          </a:p>
          <a:p>
            <a:pPr marL="85725" indent="0">
              <a:buNone/>
            </a:pPr>
            <a:endParaRPr lang="en-US" sz="1400" dirty="0"/>
          </a:p>
          <a:p>
            <a:pPr marL="85725" indent="0">
              <a:buNone/>
            </a:pPr>
            <a:r>
              <a:rPr lang="en-US" sz="1400" dirty="0"/>
              <a:t>»     13     †     And again, I will put my trust in him. And again, Behold I and the children which God hath given me. </a:t>
            </a:r>
          </a:p>
          <a:p>
            <a:pPr marL="85725" indent="0">
              <a:buNone/>
            </a:pPr>
            <a:endParaRPr lang="en-US" sz="1400" dirty="0"/>
          </a:p>
          <a:p>
            <a:pPr marL="85725" indent="0">
              <a:buNone/>
            </a:pPr>
            <a:r>
              <a:rPr lang="en-US" sz="1400" dirty="0"/>
              <a:t>»     14     †     Forasmuch then as </a:t>
            </a:r>
            <a:r>
              <a:rPr lang="en-US" sz="1400" dirty="0">
                <a:highlight>
                  <a:srgbClr val="00FFFF"/>
                </a:highlight>
              </a:rPr>
              <a:t>the children are partakers of flesh and blood, he also himself likewise took part of the same; that through death he might destroy him that had the power of death, that is, the devil; </a:t>
            </a:r>
          </a:p>
          <a:p>
            <a:pPr marL="85725" indent="0">
              <a:buNone/>
            </a:pPr>
            <a:endParaRPr lang="en-US" sz="1400" dirty="0"/>
          </a:p>
          <a:p>
            <a:pPr marL="85725" indent="0">
              <a:buNone/>
            </a:pPr>
            <a:endParaRPr lang="en-US" sz="1400" dirty="0"/>
          </a:p>
        </p:txBody>
      </p:sp>
    </p:spTree>
    <p:extLst>
      <p:ext uri="{BB962C8B-B14F-4D97-AF65-F5344CB8AC3E}">
        <p14:creationId xmlns:p14="http://schemas.microsoft.com/office/powerpoint/2010/main" val="32818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635241"/>
            <a:ext cx="6543964" cy="331052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bee stinging around Him. What did it do? It finally stung Him.</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But, brother, anyone knows, that an insect or a bee,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it ever stings you once, that finishes the stinging business. It can't sting no more.</a:t>
            </a:r>
            <a:r>
              <a:rPr lang="en-US" sz="1600" dirty="0">
                <a:effectLst/>
                <a:latin typeface="Calibri" panose="020F0502020204030204" pitchFamily="34" charset="0"/>
                <a:ea typeface="Calibri" panose="020F0502020204030204" pitchFamily="34" charset="0"/>
                <a:cs typeface="Times New Roman" panose="02020603050405020304" pitchFamily="18" charset="0"/>
              </a:rPr>
              <a:t> Because, when it leaves, it pulls its stinger out.</a:t>
            </a:r>
          </a:p>
          <a:p>
            <a:pPr marL="0" indent="0">
              <a:lnSpc>
                <a:spcPct val="107000"/>
              </a:lnSpc>
              <a:buNone/>
            </a:pP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That's the reason God had to be made flesh. He took the stinger of death into His flesh, and </a:t>
            </a:r>
            <a:r>
              <a:rPr lang="en-US" sz="16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pulled the stinger out of death</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Blessed be the Name of the Lord! Death can hum and sting, but it can't hurt you.</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169    Paul, when he felt that bee humming around him, death was coming right on. He said,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 death, where is your sting?"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could point to Calvary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 it was left in the flesh of Emmanuel.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 is thy victory? </a:t>
            </a:r>
            <a:r>
              <a:rPr lang="en-US" sz="1600" dirty="0">
                <a:effectLst/>
                <a:latin typeface="Calibri" panose="020F0502020204030204" pitchFamily="34" charset="0"/>
                <a:ea typeface="Calibri" panose="020F0502020204030204" pitchFamily="34" charset="0"/>
                <a:cs typeface="Times New Roman" panose="02020603050405020304" pitchFamily="18" charset="0"/>
              </a:rPr>
              <a:t>But thanks be to God who gives us the victory through our Lord Jesus Christ." Yes.</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5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635241"/>
            <a:ext cx="6543964" cy="3310529"/>
          </a:xfrm>
        </p:spPr>
        <p:txBody>
          <a:bodyPr>
            <a:noAutofit/>
          </a:bodyPr>
          <a:lstStyle/>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I CORINTHIANS 15:55-57</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55     †     O death, where is thy sting? O grave, where is thy victory? </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56     †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sting of death is sin</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the strength of sin is the law. </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57     †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But thanks be to God, which giveth us the victory through our Lord Jesus Christ. </a:t>
            </a:r>
          </a:p>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84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perfect through sufferings.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only way He could become the Captain of our salvation, He had to suffer.”</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brains</a:t>
            </a:r>
            <a:r>
              <a:rPr lang="en-US" sz="1400" dirty="0">
                <a:latin typeface="Calibri" panose="020F0502020204030204" pitchFamily="34" charset="0"/>
                <a:ea typeface="Calibri" panose="020F0502020204030204" pitchFamily="34" charset="0"/>
                <a:cs typeface="Times New Roman" panose="02020603050405020304" pitchFamily="18" charset="0"/>
              </a:rPr>
              <a:t> of the army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lays in its captains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intelligence</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follow your captain</a:t>
            </a:r>
            <a:r>
              <a:rPr lang="en-US" sz="1400" dirty="0">
                <a:latin typeface="Calibri" panose="020F0502020204030204" pitchFamily="34" charset="0"/>
                <a:ea typeface="Calibri" panose="020F0502020204030204" pitchFamily="34" charset="0"/>
                <a:cs typeface="Times New Roman" panose="02020603050405020304" pitchFamily="18" charset="0"/>
              </a:rPr>
              <a:t>, if he's a right kind of a general.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If he's a right kind, if he's a four-star general, if he's proved, if he's been proven to be right, follow him. Though it may seem wrong, to you, go on to the front. </a:t>
            </a:r>
          </a:p>
          <a:p>
            <a:pPr marL="285750" indent="-285750">
              <a:lnSpc>
                <a:spcPct val="107000"/>
              </a:lnSpc>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as he told you.</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62-0311  THE.GREATEST.BATTLE.EVER.FOUGHT_  JEFFERSONVILLE.IN  V-3 N-11  SUNDAY_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148    When I think of it! When I stood and watch Him do things, see Him reveal things, open up things, say, "It'll be this way and that way," there it is!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look back here, and say, "Who is this great Captain?" Oh, I don't look back and see if it's Doctor So-and-so.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see what the Captain said. "He's the Captain of our salvation." Hallelujah! What is salvation? Deliverance! Glory! "He's the Captain of our deliverance."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58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5:8-9</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Though he were a Son, </a:t>
            </a: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yet learned he obedience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by the things which he suffered</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being made perfect</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became the author of eternal salvation unto all them that obey him; </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SMYRNAEAN.CHURCH.AGE  -  CHURCH.AGE.BOOK  CPT.4</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plain language,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very character of Jesus </a:t>
            </a: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perfected by suffering</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according to Paul </a:t>
            </a: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has left His church a measure of suffering that they, too, by their faith in God while suffering for Him, would come to a place of perfection.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did He want this?</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James 1:2-4,</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"My brethren, count it all joy when ye fall into divers temptations;</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Knowing this, that the trying of your faith worketh patience.</a:t>
            </a:r>
          </a:p>
          <a:p>
            <a:pPr marL="0" indent="0">
              <a:lnSpc>
                <a:spcPct val="107000"/>
              </a:lnSpc>
              <a:buNone/>
            </a:pP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let patience have her perfect work, that ye may be perfect and entire, wanting nothing."</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08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85099" y="4172"/>
            <a:ext cx="668780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099" y="1154681"/>
            <a:ext cx="6687800" cy="3904554"/>
          </a:xfrm>
        </p:spPr>
        <p:txBody>
          <a:bodyPr>
            <a:noAutofit/>
          </a:bodyPr>
          <a:lstStyle/>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Luke 22:41-42</a:t>
            </a: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41     †     And he was withdrawn from them about a stone's cast, and kneeled down, and prayed, </a:t>
            </a: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42     †     Saying, Father, if thou be willing, remove this cup from me: nevertheless </a:t>
            </a: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not my will, but thine, be done.</a:t>
            </a:r>
          </a:p>
          <a:p>
            <a:pPr marL="0" indent="0">
              <a:lnSpc>
                <a:spcPct val="107000"/>
              </a:lnSpc>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44     †     And being in an agony he prayed more earnestly: and his sweat was as it were great drops of blood falling down to the ground. </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SMYRNAEAN.CHURCH.AGE  -  CHURCH.AGE.BOOK  CPT.4</a:t>
            </a:r>
          </a:p>
          <a:p>
            <a:pPr marL="0" indent="0">
              <a:lnSpc>
                <a:spcPct val="107000"/>
              </a:lnSpc>
              <a:buNone/>
            </a:pPr>
            <a:r>
              <a:rPr lang="en-US" sz="14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Unless we suffer with Him we cannot reign with Him. You have to suffer to reign. The reason for this is that character simply is never made without suffering.</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Character is a VICTORY, not a gift. A man without character can't reign because power apart from character is Satanic. But power with character is fit to rule. And since He wants us to share even His throne on the same basis that He overcame and is set down in His Father's throne, then we have to overcome to sit with Him.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 little temporary suffering we go through now is not worthy to be compared to the tremendous glory that will be revealed in us when He comes.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 what treasures are laid up for those </a:t>
            </a:r>
            <a:r>
              <a:rPr lang="en-US" sz="14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 are willing to enter into His kingdom through much tribulation.</a:t>
            </a:r>
          </a:p>
          <a:p>
            <a:pPr marL="0" indent="0">
              <a:lnSpc>
                <a:spcPct val="107000"/>
              </a:lnSpc>
              <a:buNone/>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495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903555"/>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they who are sanctified are all of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228099"/>
            <a:ext cx="5127647" cy="3710995"/>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Oh, don't you see the Vine and the Branch there?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One.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JOHN 15:1-5</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1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true vine, and my Father is the husbandman.</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2     †     Every branch in me that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400" dirty="0">
                <a:effectLst/>
                <a:latin typeface="Calibri" panose="020F0502020204030204" pitchFamily="34" charset="0"/>
                <a:ea typeface="Calibri" panose="020F0502020204030204" pitchFamily="34" charset="0"/>
                <a:cs typeface="Times New Roman" panose="02020603050405020304" pitchFamily="18" charset="0"/>
              </a:rPr>
              <a:t> not fruit he taketh away: and every branch that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400" dirty="0">
                <a:effectLst/>
                <a:latin typeface="Calibri" panose="020F0502020204030204" pitchFamily="34" charset="0"/>
                <a:ea typeface="Calibri" panose="020F0502020204030204" pitchFamily="34" charset="0"/>
                <a:cs typeface="Times New Roman" panose="02020603050405020304" pitchFamily="18" charset="0"/>
              </a:rPr>
              <a:t> fruit, he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purgeth</a:t>
            </a:r>
            <a:r>
              <a:rPr lang="en-US" sz="1400" dirty="0">
                <a:effectLst/>
                <a:latin typeface="Calibri" panose="020F0502020204030204" pitchFamily="34" charset="0"/>
                <a:ea typeface="Calibri" panose="020F0502020204030204" pitchFamily="34" charset="0"/>
                <a:cs typeface="Times New Roman" panose="02020603050405020304" pitchFamily="18" charset="0"/>
              </a:rPr>
              <a:t> it, that it may bring forth more fruit.</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3     †     Now ye are clean through the word which I have spoken unto you.</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4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 in me, and I in you. As the branch cannot bear fruit of itself, except it abide in the vine; no more can ye, except ye abide in me.</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5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vine, ye are the branches: He that </a:t>
            </a:r>
            <a:r>
              <a:rPr lang="en-US" sz="14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abideth</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me, and I in him, the same bringeth forth much fruit: for without me ye can do nothing.</a:t>
            </a:r>
          </a:p>
        </p:txBody>
      </p:sp>
      <p:pic>
        <p:nvPicPr>
          <p:cNvPr id="5122" name="Picture 2" descr="I AM the True Vine and you are the Branches - Insight of the King">
            <a:extLst>
              <a:ext uri="{FF2B5EF4-FFF2-40B4-BE49-F238E27FC236}">
                <a16:creationId xmlns:a16="http://schemas.microsoft.com/office/drawing/2014/main" id="{90569DC1-6E82-4332-BFB8-DB3108A2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223" y="994493"/>
            <a:ext cx="1733241" cy="128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9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1464209"/>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2:11-12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they who are sanctified are all of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Saying,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will declare thy name unto my brethren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midst of the church will I sing praise unto thee.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468380"/>
            <a:ext cx="6687800" cy="3470715"/>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not ashamed to be called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our "Brother,"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 He was tempted just like we are tempted.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 can be the right kind of an intercessor, </a:t>
            </a:r>
            <a:r>
              <a:rPr lang="en-US" sz="1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'cause</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He stood the same kind of a temptation that you stand.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He took your place, knowing that you couldn't take it yourself.</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So, don't you see, brother, sister? The whole thing is grace. All of it is grace. It's not what you do, anyhow. It's what He's already done for you. Now, you can't do one thing to merit your salvation. Your salvation is a gift. Christ became sin, that you might become righteous.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the right kind of a Chief Captain for our salvation, because He suffered just like we suffered. He's been tempted just like we're tempted. And He's not ashamed to be called "our Brother," because He knows what we go through with. Oh, blessed be His Name!</a:t>
            </a:r>
          </a:p>
        </p:txBody>
      </p:sp>
    </p:spTree>
    <p:extLst>
      <p:ext uri="{BB962C8B-B14F-4D97-AF65-F5344CB8AC3E}">
        <p14:creationId xmlns:p14="http://schemas.microsoft.com/office/powerpoint/2010/main" val="209633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that through death he might destroy him that had the power of death, that is, the devil;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60-0925  THAT.DAY.ON.CALVARY_  JEFFERSONVILLE.IN  V-2 N-5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65       †        That's what Calvary meant.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 that were in bondage were set free. Men that were once under fear of death can no longer fear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A man who longs for a city whose Builder and Maker is God, he can step on the highway and set his face towards heaven, </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he's free. </a:t>
            </a:r>
            <a:r>
              <a:rPr lang="en-US" sz="1600" dirty="0">
                <a:effectLst/>
                <a:latin typeface="Calibri" panose="020F0502020204030204" pitchFamily="34" charset="0"/>
                <a:ea typeface="Calibri" panose="020F0502020204030204" pitchFamily="34" charset="0"/>
                <a:cs typeface="Times New Roman" panose="02020603050405020304" pitchFamily="18" charset="0"/>
              </a:rPr>
              <a:t>Hallelujah.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He's redeemed. He don't need to wander no more, for there's a way of knowing whether you are right or not. God gives us Life. Our sins are gone. That day at Calvary paid the price. </a:t>
            </a:r>
          </a:p>
        </p:txBody>
      </p:sp>
    </p:spTree>
    <p:extLst>
      <p:ext uri="{BB962C8B-B14F-4D97-AF65-F5344CB8AC3E}">
        <p14:creationId xmlns:p14="http://schemas.microsoft.com/office/powerpoint/2010/main" val="171279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that through death he might destroy him that had the power of death, that is, the devil;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60-0515M  THE.REJECTED.KING_  JEFFERSONVILLE.IN  V-2 N-23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164       †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fear of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I say this with my Bible before me this morning. I've got a little boy there four years old, to be raised. I've got a nine year old girl and a teen-ager that I'm thankful for, that's turned the way of the Lord. God, let me live to bring them up in the admonition of God. Above that, the whole world seems to scream to me.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Ninety year old women and men and all kinds, "If you hadn't have went, we wouldn't been here." And, God, let me press the battle. But if it comes to dying, I am no more... It would be a joy; it would be a pleasure to enter from this corruption and disgrace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33782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63858"/>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114634"/>
            <a:ext cx="6687800" cy="3824461"/>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60-0515E  ADOPTION.1_  JEFFERSONVILLE.IN  AD.1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11       †        And if there's anything that burns within my heart, and I hope it never leaves in my years to come, that I'll never forget what happened last Sunday morning, as a week. It has done something to me that's revolutionized my life.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I--I do not fear. I--I have not one fear of death. Death has no fear at all. And it--it doesn't for you if you just understood. </a:t>
            </a:r>
            <a:r>
              <a:rPr lang="en-US" sz="1600" dirty="0">
                <a:effectLst/>
                <a:latin typeface="Calibri" panose="020F0502020204030204" pitchFamily="34" charset="0"/>
                <a:ea typeface="Calibri" panose="020F0502020204030204" pitchFamily="34" charset="0"/>
                <a:cs typeface="Times New Roman" panose="02020603050405020304" pitchFamily="18" charset="0"/>
              </a:rPr>
              <a:t>Now, maybe if... You'd have to have the experience to know it, because there's no way to explain it. You cannot find words, because it doesn't lay in the English dictionary, or no other dictionary; because it's in an eternity: no yesterday, no tomorrow, it's all present tense. And it's no, "I feel pretty good," and a hour from now, "I don't feel so well," and another hour, "feel good again."</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It's present tense all the time (See?), never a cease,</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just that glorious peace and something.</a:t>
            </a:r>
          </a:p>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2:15-18</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a:bodyPr>
          <a:lstStyle/>
          <a:p>
            <a:pPr marL="85725" indent="0">
              <a:buNone/>
            </a:pPr>
            <a:endParaRPr lang="en-US" sz="1600" dirty="0"/>
          </a:p>
          <a:p>
            <a:pPr marL="85725" indent="0">
              <a:buNone/>
            </a:pPr>
            <a:r>
              <a:rPr lang="en-US" sz="1600" dirty="0"/>
              <a:t>»     15     †     And </a:t>
            </a:r>
            <a:r>
              <a:rPr lang="en-US" sz="1600" b="1" dirty="0">
                <a:highlight>
                  <a:srgbClr val="00FFFF"/>
                </a:highlight>
              </a:rPr>
              <a:t>deliver them </a:t>
            </a:r>
            <a:r>
              <a:rPr lang="en-US" sz="1600" dirty="0"/>
              <a:t>who </a:t>
            </a:r>
            <a:r>
              <a:rPr lang="en-US" sz="1600" dirty="0">
                <a:highlight>
                  <a:srgbClr val="FFFF00"/>
                </a:highlight>
              </a:rPr>
              <a:t>through fear of death </a:t>
            </a:r>
            <a:r>
              <a:rPr lang="en-US" sz="1600" dirty="0">
                <a:highlight>
                  <a:srgbClr val="00FFFF"/>
                </a:highlight>
              </a:rPr>
              <a:t>were all their lifetime subject to bondage. </a:t>
            </a:r>
          </a:p>
          <a:p>
            <a:pPr marL="85725" indent="0">
              <a:buNone/>
            </a:pPr>
            <a:br>
              <a:rPr lang="en-US" sz="1600" dirty="0"/>
            </a:br>
            <a:r>
              <a:rPr lang="en-US" sz="1600" dirty="0"/>
              <a:t>»     16     †     For verily he took not on him the nature of angels; but </a:t>
            </a:r>
            <a:r>
              <a:rPr lang="en-US" sz="1600" dirty="0">
                <a:highlight>
                  <a:srgbClr val="00FFFF"/>
                </a:highlight>
              </a:rPr>
              <a:t>he took on him the seed of Abraham. </a:t>
            </a:r>
          </a:p>
          <a:p>
            <a:pPr marL="85725" indent="0">
              <a:buNone/>
            </a:pPr>
            <a:br>
              <a:rPr lang="en-US" sz="1600" dirty="0"/>
            </a:br>
            <a:r>
              <a:rPr lang="en-US" sz="1600" dirty="0"/>
              <a:t>»     17     †     Wherefore in all things it </a:t>
            </a:r>
            <a:r>
              <a:rPr lang="en-US" sz="1600" dirty="0" err="1"/>
              <a:t>behoved</a:t>
            </a:r>
            <a:r>
              <a:rPr lang="en-US" sz="1600" dirty="0"/>
              <a:t> him to be made like unto his brethren, </a:t>
            </a:r>
            <a:r>
              <a:rPr lang="en-US" sz="1600" dirty="0">
                <a:highlight>
                  <a:srgbClr val="00FFFF"/>
                </a:highlight>
              </a:rPr>
              <a:t>that he might be a merciful and faithful high priest in things pertaining to God, to make reconciliation for the sins of the people. </a:t>
            </a:r>
          </a:p>
          <a:p>
            <a:pPr marL="85725" indent="0">
              <a:buNone/>
            </a:pPr>
            <a:br>
              <a:rPr lang="en-US" sz="1600" dirty="0"/>
            </a:br>
            <a:r>
              <a:rPr lang="en-US" sz="1600" dirty="0"/>
              <a:t>»     18     †     For in that he himself hath suffered being tempted, he is able to </a:t>
            </a:r>
            <a:r>
              <a:rPr lang="en-US" sz="1600" dirty="0" err="1"/>
              <a:t>succour</a:t>
            </a:r>
            <a:r>
              <a:rPr lang="en-US" sz="1600" dirty="0"/>
              <a:t> them that are tempted. </a:t>
            </a:r>
          </a:p>
        </p:txBody>
      </p:sp>
    </p:spTree>
    <p:extLst>
      <p:ext uri="{BB962C8B-B14F-4D97-AF65-F5344CB8AC3E}">
        <p14:creationId xmlns:p14="http://schemas.microsoft.com/office/powerpoint/2010/main" val="54645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r>
              <a:rPr lang="en-US" dirty="0"/>
              <a:t>«  174       †          Oh, my! He didn't become an Angel. </a:t>
            </a:r>
            <a:r>
              <a:rPr lang="en-US" dirty="0">
                <a:highlight>
                  <a:srgbClr val="FFFF00"/>
                </a:highlight>
              </a:rPr>
              <a:t>He become the Seed of Abraham. "And we, being dead in Christ, take on Abraham's Seed, and are heirs according to the promise."</a:t>
            </a:r>
            <a:r>
              <a:rPr lang="en-US" dirty="0"/>
              <a:t> See? He never took on the form of an Angel. He never become an Angel. He become a Man. </a:t>
            </a:r>
            <a:r>
              <a:rPr lang="en-US" b="1" dirty="0">
                <a:highlight>
                  <a:srgbClr val="FFFF00"/>
                </a:highlight>
              </a:rPr>
              <a:t>He become the Seed of Abraham</a:t>
            </a:r>
            <a:r>
              <a:rPr lang="en-US" dirty="0"/>
              <a:t>, and took the sting of death in His own flesh, to reconcile us back to God, and now sets there for an Intercessor. My, how could we reject It, friend?</a:t>
            </a:r>
          </a:p>
        </p:txBody>
      </p:sp>
    </p:spTree>
    <p:extLst>
      <p:ext uri="{BB962C8B-B14F-4D97-AF65-F5344CB8AC3E}">
        <p14:creationId xmlns:p14="http://schemas.microsoft.com/office/powerpoint/2010/main" val="2973871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lnSpcReduction="10000"/>
          </a:bodyPr>
          <a:lstStyle/>
          <a:p>
            <a:pPr marL="85725" indent="0">
              <a:buNone/>
            </a:pPr>
            <a:r>
              <a:rPr lang="en-US" dirty="0"/>
              <a:t>Genesis 26:3-5</a:t>
            </a:r>
          </a:p>
          <a:p>
            <a:pPr marL="85725" indent="0">
              <a:buNone/>
            </a:pPr>
            <a:r>
              <a:rPr lang="en-US" dirty="0"/>
              <a:t>»     3     †     Sojourn in this land, and I will be with thee, and will bless thee; for unto thee, </a:t>
            </a:r>
            <a:r>
              <a:rPr lang="en-US" dirty="0">
                <a:highlight>
                  <a:srgbClr val="FFFF00"/>
                </a:highlight>
              </a:rPr>
              <a:t>and unto thy seed</a:t>
            </a:r>
            <a:r>
              <a:rPr lang="en-US" dirty="0"/>
              <a:t>, I will give all these countries, and I will perform the oath which I </a:t>
            </a:r>
            <a:r>
              <a:rPr lang="en-US" dirty="0" err="1"/>
              <a:t>sware</a:t>
            </a:r>
            <a:r>
              <a:rPr lang="en-US" dirty="0"/>
              <a:t> unto Abraham thy father;</a:t>
            </a:r>
          </a:p>
          <a:p>
            <a:pPr marL="85725" indent="0">
              <a:buNone/>
            </a:pPr>
            <a:r>
              <a:rPr lang="en-US" dirty="0"/>
              <a:t>»     4     †     </a:t>
            </a:r>
            <a:r>
              <a:rPr lang="en-US" dirty="0">
                <a:highlight>
                  <a:srgbClr val="FFFF00"/>
                </a:highlight>
              </a:rPr>
              <a:t>And I will make thy seed </a:t>
            </a:r>
            <a:r>
              <a:rPr lang="en-US" dirty="0"/>
              <a:t>to multiply as the stars of heaven, </a:t>
            </a:r>
            <a:r>
              <a:rPr lang="en-US" dirty="0">
                <a:highlight>
                  <a:srgbClr val="FFFF00"/>
                </a:highlight>
              </a:rPr>
              <a:t>and will give unto thy seed </a:t>
            </a:r>
            <a:r>
              <a:rPr lang="en-US" dirty="0"/>
              <a:t>all these countries; </a:t>
            </a:r>
            <a:r>
              <a:rPr lang="en-US" dirty="0">
                <a:highlight>
                  <a:srgbClr val="FFFF00"/>
                </a:highlight>
              </a:rPr>
              <a:t>and in thy seed </a:t>
            </a:r>
            <a:r>
              <a:rPr lang="en-US" dirty="0"/>
              <a:t>shall all the nations of the earth be blessed;</a:t>
            </a:r>
          </a:p>
          <a:p>
            <a:pPr marL="85725" indent="0">
              <a:buNone/>
            </a:pPr>
            <a:r>
              <a:rPr lang="en-US" dirty="0"/>
              <a:t>»     5     †     Because that Abraham obeyed my voice, and kept my charge, my commandments, my statutes, and my laws.</a:t>
            </a:r>
          </a:p>
        </p:txBody>
      </p:sp>
    </p:spTree>
    <p:extLst>
      <p:ext uri="{BB962C8B-B14F-4D97-AF65-F5344CB8AC3E}">
        <p14:creationId xmlns:p14="http://schemas.microsoft.com/office/powerpoint/2010/main" val="34131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sz="2400" dirty="0"/>
              <a:t>Galatians 3:16</a:t>
            </a:r>
          </a:p>
          <a:p>
            <a:pPr marL="85725" indent="0">
              <a:buNone/>
            </a:pPr>
            <a:r>
              <a:rPr lang="en-US" sz="2400" dirty="0"/>
              <a:t>Now to Abraham and his seed were the promises made. </a:t>
            </a:r>
            <a:r>
              <a:rPr lang="en-US" sz="2400" dirty="0">
                <a:highlight>
                  <a:srgbClr val="FFFF00"/>
                </a:highlight>
              </a:rPr>
              <a:t>He saith </a:t>
            </a:r>
            <a:r>
              <a:rPr lang="en-US" sz="2400" dirty="0">
                <a:solidFill>
                  <a:srgbClr val="C00000"/>
                </a:solidFill>
                <a:highlight>
                  <a:srgbClr val="FFFF00"/>
                </a:highlight>
              </a:rPr>
              <a:t>not</a:t>
            </a:r>
            <a:r>
              <a:rPr lang="en-US" sz="2400" dirty="0">
                <a:highlight>
                  <a:srgbClr val="FFFF00"/>
                </a:highlight>
              </a:rPr>
              <a:t>, And to seeds, </a:t>
            </a:r>
            <a:r>
              <a:rPr lang="en-US" sz="2400" dirty="0">
                <a:solidFill>
                  <a:srgbClr val="C00000"/>
                </a:solidFill>
                <a:highlight>
                  <a:srgbClr val="FFFF00"/>
                </a:highlight>
              </a:rPr>
              <a:t>as of many</a:t>
            </a:r>
            <a:r>
              <a:rPr lang="en-US" sz="2400" dirty="0">
                <a:highlight>
                  <a:srgbClr val="FFFF00"/>
                </a:highlight>
              </a:rPr>
              <a:t>; but as of </a:t>
            </a:r>
            <a:r>
              <a:rPr lang="en-US" sz="2400" dirty="0">
                <a:solidFill>
                  <a:srgbClr val="00B050"/>
                </a:solidFill>
                <a:highlight>
                  <a:srgbClr val="FFFF00"/>
                </a:highlight>
              </a:rPr>
              <a:t>one</a:t>
            </a:r>
            <a:r>
              <a:rPr lang="en-US" sz="2400" dirty="0">
                <a:highlight>
                  <a:srgbClr val="FFFF00"/>
                </a:highlight>
              </a:rPr>
              <a:t>, And to thy seed, which is </a:t>
            </a:r>
            <a:r>
              <a:rPr lang="en-US" sz="2400" dirty="0">
                <a:solidFill>
                  <a:srgbClr val="00B050"/>
                </a:solidFill>
                <a:highlight>
                  <a:srgbClr val="FFFF00"/>
                </a:highlight>
              </a:rPr>
              <a:t>Christ</a:t>
            </a:r>
            <a:r>
              <a:rPr lang="en-US" sz="2400" dirty="0">
                <a:highlight>
                  <a:srgbClr val="FFFF00"/>
                </a:highlight>
              </a:rPr>
              <a:t>.</a:t>
            </a:r>
          </a:p>
        </p:txBody>
      </p:sp>
    </p:spTree>
    <p:extLst>
      <p:ext uri="{BB962C8B-B14F-4D97-AF65-F5344CB8AC3E}">
        <p14:creationId xmlns:p14="http://schemas.microsoft.com/office/powerpoint/2010/main" val="149672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fontScale="92500" lnSpcReduction="20000"/>
          </a:bodyPr>
          <a:lstStyle/>
          <a:p>
            <a:pPr marL="85725" indent="0">
              <a:buNone/>
            </a:pPr>
            <a:r>
              <a:rPr lang="en-US" dirty="0"/>
              <a:t>65-0218  THE.SEED.IS.NOT.HEIR.WITH.THE.SHUCK_  JEFFERSONVILLE.IN  V-6 N-4  THURSDAY_</a:t>
            </a:r>
          </a:p>
          <a:p>
            <a:pPr marL="85725" indent="0">
              <a:buNone/>
            </a:pPr>
            <a:r>
              <a:rPr lang="en-US" dirty="0"/>
              <a:t>«  53       †        Here, the "Seed," one, one Seed; not seeds, but one Seed. </a:t>
            </a:r>
            <a:r>
              <a:rPr lang="en-US" dirty="0">
                <a:highlight>
                  <a:srgbClr val="FFFF00"/>
                </a:highlight>
              </a:rPr>
              <a:t>These others were not seed of Abraham, because </a:t>
            </a:r>
            <a:r>
              <a:rPr lang="en-US" b="1" dirty="0">
                <a:highlight>
                  <a:srgbClr val="FFFF00"/>
                </a:highlight>
              </a:rPr>
              <a:t>Abraham "Seed" was his faith Seed </a:t>
            </a:r>
            <a:r>
              <a:rPr lang="en-US" dirty="0">
                <a:highlight>
                  <a:srgbClr val="FFFF00"/>
                </a:highlight>
              </a:rPr>
              <a:t>that God was speaking of, not his natural seed.</a:t>
            </a:r>
            <a:r>
              <a:rPr lang="en-US" dirty="0"/>
              <a:t> Because, after Sarah died, Abraham married another woman and had seven sons, besides daughters. </a:t>
            </a:r>
            <a:r>
              <a:rPr lang="en-US" dirty="0">
                <a:highlight>
                  <a:srgbClr val="FFFF00"/>
                </a:highlight>
              </a:rPr>
              <a:t>So it wouldn't be Abraham's seeds, it was Abraham "Seed," one. And that was Abraham's faith Seed, pointing to the Royal Seed that was to come through Abraham's faith; </a:t>
            </a:r>
            <a:r>
              <a:rPr lang="en-US" dirty="0">
                <a:highlight>
                  <a:srgbClr val="00FF00"/>
                </a:highlight>
              </a:rPr>
              <a:t>not Abraham's natural life</a:t>
            </a:r>
            <a:r>
              <a:rPr lang="en-US" dirty="0">
                <a:highlight>
                  <a:srgbClr val="FFFF00"/>
                </a:highlight>
              </a:rPr>
              <a:t>, but </a:t>
            </a:r>
            <a:r>
              <a:rPr lang="en-US" dirty="0">
                <a:highlight>
                  <a:srgbClr val="00FFFF"/>
                </a:highlight>
              </a:rPr>
              <a:t>Abraham's spiritual life</a:t>
            </a:r>
            <a:r>
              <a:rPr lang="en-US" dirty="0">
                <a:highlight>
                  <a:srgbClr val="FFFF00"/>
                </a:highlight>
              </a:rPr>
              <a:t>; </a:t>
            </a:r>
            <a:r>
              <a:rPr lang="en-US" b="1" dirty="0">
                <a:highlight>
                  <a:srgbClr val="FFFF00"/>
                </a:highlight>
              </a:rPr>
              <a:t>who took everything contrary to God's Word and called it as though it was not, and believed God; against hope, believed in hope. </a:t>
            </a:r>
            <a:r>
              <a:rPr lang="en-US" dirty="0">
                <a:highlight>
                  <a:srgbClr val="FFFF00"/>
                </a:highlight>
              </a:rPr>
              <a:t>That's the real Seed that we're speaking of.</a:t>
            </a:r>
          </a:p>
          <a:p>
            <a:pPr marL="85725" indent="0">
              <a:buNone/>
            </a:pPr>
            <a:endParaRPr lang="en-US" dirty="0"/>
          </a:p>
        </p:txBody>
      </p:sp>
    </p:spTree>
    <p:extLst>
      <p:ext uri="{BB962C8B-B14F-4D97-AF65-F5344CB8AC3E}">
        <p14:creationId xmlns:p14="http://schemas.microsoft.com/office/powerpoint/2010/main" val="237655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dirty="0"/>
              <a:t>GALATIANS 3:28</a:t>
            </a:r>
          </a:p>
          <a:p>
            <a:pPr marL="85725" indent="0">
              <a:buNone/>
            </a:pPr>
            <a:r>
              <a:rPr lang="en-US" dirty="0"/>
              <a:t>»     28     †     There is neither Jew nor Greek, there is neither bond nor free, there is neither male nor female: for ye are all one in Christ Jesus. </a:t>
            </a:r>
          </a:p>
          <a:p>
            <a:pPr marL="85725" indent="0">
              <a:buNone/>
            </a:pPr>
            <a:r>
              <a:rPr lang="en-US" dirty="0"/>
              <a:t>»     29     †     </a:t>
            </a:r>
            <a:r>
              <a:rPr lang="en-US" dirty="0">
                <a:highlight>
                  <a:srgbClr val="FFFF00"/>
                </a:highlight>
              </a:rPr>
              <a:t>And if ye be Christ's, </a:t>
            </a:r>
            <a:r>
              <a:rPr lang="en-US" b="1" dirty="0">
                <a:highlight>
                  <a:srgbClr val="FFFF00"/>
                </a:highlight>
              </a:rPr>
              <a:t>then are ye Abraham's seed</a:t>
            </a:r>
            <a:r>
              <a:rPr lang="en-US" dirty="0">
                <a:highlight>
                  <a:srgbClr val="FFFF00"/>
                </a:highlight>
              </a:rPr>
              <a:t>, and heirs according to the promise.</a:t>
            </a:r>
          </a:p>
        </p:txBody>
      </p:sp>
    </p:spTree>
    <p:extLst>
      <p:ext uri="{BB962C8B-B14F-4D97-AF65-F5344CB8AC3E}">
        <p14:creationId xmlns:p14="http://schemas.microsoft.com/office/powerpoint/2010/main" val="1728787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fontScale="85000" lnSpcReduction="10000"/>
          </a:bodyPr>
          <a:lstStyle/>
          <a:p>
            <a:pPr marL="85725" indent="0">
              <a:buNone/>
            </a:pPr>
            <a:endParaRPr lang="en-US" dirty="0">
              <a:solidFill>
                <a:schemeClr val="tx1"/>
              </a:solidFill>
              <a:highlight>
                <a:srgbClr val="FFFF00"/>
              </a:highlight>
            </a:endParaRPr>
          </a:p>
          <a:p>
            <a:pPr marL="85725" indent="0">
              <a:buNone/>
            </a:pPr>
            <a:r>
              <a:rPr lang="en-US" dirty="0">
                <a:solidFill>
                  <a:schemeClr val="tx1"/>
                </a:solidFill>
              </a:rPr>
              <a:t>54-1212  HE.SWORE.BY.HIMSELF_  JEFFERSONVILLE.IN  V-26 N-11  SUNDAY_</a:t>
            </a:r>
          </a:p>
          <a:p>
            <a:pPr marL="85725" indent="0">
              <a:buNone/>
            </a:pPr>
            <a:r>
              <a:rPr lang="en-US" dirty="0">
                <a:solidFill>
                  <a:schemeClr val="tx1"/>
                </a:solidFill>
              </a:rPr>
              <a:t>«  205       †        </a:t>
            </a:r>
            <a:r>
              <a:rPr lang="en-US" dirty="0">
                <a:solidFill>
                  <a:schemeClr val="tx1"/>
                </a:solidFill>
                <a:highlight>
                  <a:srgbClr val="FFFF00"/>
                </a:highlight>
              </a:rPr>
              <a:t>What is the Seed of Abraham? "Abraham believed God." This little blood cell, </a:t>
            </a:r>
            <a:r>
              <a:rPr lang="en-US" b="1" dirty="0">
                <a:solidFill>
                  <a:schemeClr val="tx1"/>
                </a:solidFill>
                <a:highlight>
                  <a:srgbClr val="FFFF00"/>
                </a:highlight>
              </a:rPr>
              <a:t>a portion of it was in a shadow, atoning on Abraham.</a:t>
            </a:r>
            <a:r>
              <a:rPr lang="en-US" dirty="0">
                <a:solidFill>
                  <a:schemeClr val="tx1"/>
                </a:solidFill>
                <a:highlight>
                  <a:srgbClr val="FFFF00"/>
                </a:highlight>
              </a:rPr>
              <a:t> </a:t>
            </a:r>
            <a:r>
              <a:rPr lang="en-US" dirty="0">
                <a:solidFill>
                  <a:schemeClr val="tx1"/>
                </a:solidFill>
              </a:rPr>
              <a:t>"</a:t>
            </a:r>
            <a:r>
              <a:rPr lang="en-US" dirty="0">
                <a:solidFill>
                  <a:schemeClr val="tx1"/>
                </a:solidFill>
                <a:highlight>
                  <a:srgbClr val="00FFFF"/>
                </a:highlight>
              </a:rPr>
              <a:t>He </a:t>
            </a:r>
            <a:r>
              <a:rPr lang="en-US" b="1" dirty="0">
                <a:solidFill>
                  <a:schemeClr val="tx1"/>
                </a:solidFill>
                <a:highlight>
                  <a:srgbClr val="00FFFF"/>
                </a:highlight>
              </a:rPr>
              <a:t>believed</a:t>
            </a:r>
            <a:r>
              <a:rPr lang="en-US" dirty="0">
                <a:solidFill>
                  <a:schemeClr val="tx1"/>
                </a:solidFill>
                <a:highlight>
                  <a:srgbClr val="00FFFF"/>
                </a:highlight>
              </a:rPr>
              <a:t> God; it was </a:t>
            </a:r>
            <a:r>
              <a:rPr lang="en-US" b="1" dirty="0">
                <a:solidFill>
                  <a:schemeClr val="tx1"/>
                </a:solidFill>
                <a:highlight>
                  <a:srgbClr val="00FFFF"/>
                </a:highlight>
              </a:rPr>
              <a:t>imputed</a:t>
            </a:r>
            <a:r>
              <a:rPr lang="en-US" dirty="0">
                <a:solidFill>
                  <a:schemeClr val="tx1"/>
                </a:solidFill>
                <a:highlight>
                  <a:srgbClr val="00FFFF"/>
                </a:highlight>
              </a:rPr>
              <a:t> to Him for righteousness</a:t>
            </a:r>
            <a:r>
              <a:rPr lang="en-US" dirty="0">
                <a:solidFill>
                  <a:schemeClr val="tx1"/>
                </a:solidFill>
              </a:rPr>
              <a:t>." God called Abraham by sovereign grace, not because he was Abraham. He was just a man.</a:t>
            </a:r>
          </a:p>
          <a:p>
            <a:pPr marL="85725" indent="0">
              <a:buNone/>
            </a:pPr>
            <a:r>
              <a:rPr lang="en-US" dirty="0">
                <a:solidFill>
                  <a:schemeClr val="tx1"/>
                </a:solidFill>
              </a:rPr>
              <a:t>Now, look. And every one of God's children is called the same way. You can't save yourself. There's nothing you can do. If you're a sinner, you can't come to God 'less God called you. Jesus said, "No man can come to Me, except My Father calls him. And when the Father calls him, all that comes, I'll give Him </a:t>
            </a:r>
            <a:r>
              <a:rPr lang="en-US" dirty="0">
                <a:solidFill>
                  <a:schemeClr val="tx1"/>
                </a:solidFill>
                <a:highlight>
                  <a:srgbClr val="FFFF00"/>
                </a:highlight>
              </a:rPr>
              <a:t>Everlasting Life </a:t>
            </a:r>
            <a:r>
              <a:rPr lang="en-US" dirty="0">
                <a:solidFill>
                  <a:schemeClr val="tx1"/>
                </a:solidFill>
              </a:rPr>
              <a:t>and I'll raise him up at the last day."</a:t>
            </a:r>
          </a:p>
          <a:p>
            <a:pPr marL="85725" indent="0">
              <a:buNone/>
            </a:pPr>
            <a:endParaRPr lang="en-US" dirty="0">
              <a:solidFill>
                <a:schemeClr val="tx1"/>
              </a:solidFill>
              <a:highlight>
                <a:srgbClr val="FFFF00"/>
              </a:highlight>
            </a:endParaRPr>
          </a:p>
        </p:txBody>
      </p:sp>
    </p:spTree>
    <p:extLst>
      <p:ext uri="{BB962C8B-B14F-4D97-AF65-F5344CB8AC3E}">
        <p14:creationId xmlns:p14="http://schemas.microsoft.com/office/powerpoint/2010/main" val="10389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4965624"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reconciliation</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dirty="0">
                <a:solidFill>
                  <a:schemeClr val="tx1"/>
                </a:solidFill>
                <a:highlight>
                  <a:srgbClr val="00FFFF"/>
                </a:highlight>
              </a:rPr>
              <a:t>Reconcile: </a:t>
            </a:r>
            <a:r>
              <a:rPr lang="en-US" b="0" i="1" dirty="0">
                <a:solidFill>
                  <a:schemeClr val="tx1"/>
                </a:solidFill>
                <a:effectLst/>
                <a:highlight>
                  <a:srgbClr val="00FFFF"/>
                </a:highlight>
                <a:latin typeface="Roboto" panose="02000000000000000000" pitchFamily="2" charset="0"/>
              </a:rPr>
              <a:t>restore friendly relations between. </a:t>
            </a:r>
            <a:r>
              <a:rPr lang="en-US" b="0" i="1" dirty="0">
                <a:solidFill>
                  <a:srgbClr val="202124"/>
                </a:solidFill>
                <a:effectLst/>
                <a:highlight>
                  <a:srgbClr val="00FFFF"/>
                </a:highlight>
                <a:latin typeface="Roboto" panose="02000000000000000000" pitchFamily="2" charset="0"/>
              </a:rPr>
              <a:t>Cause to coexist in harmony; make or show to be compatible.</a:t>
            </a:r>
            <a:endParaRPr lang="en-US" i="1" dirty="0">
              <a:solidFill>
                <a:schemeClr val="tx1"/>
              </a:solidFill>
              <a:highlight>
                <a:srgbClr val="00FFFF"/>
              </a:highlight>
            </a:endParaRPr>
          </a:p>
          <a:p>
            <a:pPr marL="85725" indent="0">
              <a:buNone/>
            </a:pPr>
            <a:endParaRPr lang="en-US" dirty="0">
              <a:highlight>
                <a:srgbClr val="FFFF00"/>
              </a:highlight>
            </a:endParaRPr>
          </a:p>
          <a:p>
            <a:pPr marL="85725" indent="0">
              <a:buNone/>
            </a:pPr>
            <a:r>
              <a:rPr lang="en-US" dirty="0">
                <a:highlight>
                  <a:srgbClr val="FFFF00"/>
                </a:highlight>
              </a:rPr>
              <a:t>That He might be the Reconciler! </a:t>
            </a:r>
            <a:r>
              <a:rPr lang="en-US" dirty="0">
                <a:highlight>
                  <a:srgbClr val="00FF00"/>
                </a:highlight>
              </a:rPr>
              <a:t>See, there was enmity between God and man. </a:t>
            </a:r>
          </a:p>
          <a:p>
            <a:pPr marL="85725" indent="0">
              <a:buNone/>
            </a:pPr>
            <a:r>
              <a:rPr lang="en-US" dirty="0"/>
              <a:t>…</a:t>
            </a:r>
          </a:p>
          <a:p>
            <a:pPr marL="85725" indent="0">
              <a:buNone/>
            </a:pPr>
            <a:r>
              <a:rPr lang="en-US" dirty="0"/>
              <a:t>To reconcile, now, God, knowing justice, had to become </a:t>
            </a:r>
            <a:r>
              <a:rPr lang="en-US" dirty="0" err="1"/>
              <a:t>unjustice</a:t>
            </a:r>
            <a:r>
              <a:rPr lang="en-US" dirty="0"/>
              <a:t>, to feel what it was to be a sinner, </a:t>
            </a:r>
            <a:r>
              <a:rPr lang="en-US" dirty="0">
                <a:highlight>
                  <a:srgbClr val="00FF00"/>
                </a:highlight>
              </a:rPr>
              <a:t>to go back to reconcile, through "reconciliation," and have mercy on the people.</a:t>
            </a:r>
          </a:p>
        </p:txBody>
      </p:sp>
      <p:pic>
        <p:nvPicPr>
          <p:cNvPr id="5" name="Picture 4">
            <a:extLst>
              <a:ext uri="{FF2B5EF4-FFF2-40B4-BE49-F238E27FC236}">
                <a16:creationId xmlns:a16="http://schemas.microsoft.com/office/drawing/2014/main" id="{EEB61472-4574-48F8-9689-886BA3961C08}"/>
              </a:ext>
            </a:extLst>
          </p:cNvPr>
          <p:cNvPicPr>
            <a:picLocks noChangeAspect="1"/>
          </p:cNvPicPr>
          <p:nvPr/>
        </p:nvPicPr>
        <p:blipFill>
          <a:blip r:embed="rId2"/>
          <a:stretch>
            <a:fillRect/>
          </a:stretch>
        </p:blipFill>
        <p:spPr>
          <a:xfrm>
            <a:off x="5114151" y="467212"/>
            <a:ext cx="1510074" cy="1248122"/>
          </a:xfrm>
          <a:prstGeom prst="rect">
            <a:avLst/>
          </a:prstGeom>
        </p:spPr>
      </p:pic>
    </p:spTree>
    <p:extLst>
      <p:ext uri="{BB962C8B-B14F-4D97-AF65-F5344CB8AC3E}">
        <p14:creationId xmlns:p14="http://schemas.microsoft.com/office/powerpoint/2010/main" val="696893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4" y="133489"/>
            <a:ext cx="5105788"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reconciliation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sz="1200" dirty="0">
                <a:solidFill>
                  <a:schemeClr val="tx1"/>
                </a:solidFill>
              </a:rPr>
              <a:t>DANIEL 9:24</a:t>
            </a:r>
          </a:p>
          <a:p>
            <a:pPr marL="85725" indent="0">
              <a:buNone/>
            </a:pPr>
            <a:r>
              <a:rPr lang="en-US" sz="1200" dirty="0">
                <a:solidFill>
                  <a:schemeClr val="tx1"/>
                </a:solidFill>
              </a:rPr>
              <a:t>Seventy weeks are determined upon thy people and upon thy holy city, to finish the transgression, and to make an end of sins, </a:t>
            </a:r>
            <a:r>
              <a:rPr lang="en-US" sz="1200" b="1" dirty="0">
                <a:solidFill>
                  <a:schemeClr val="tx1"/>
                </a:solidFill>
                <a:highlight>
                  <a:srgbClr val="FFFF00"/>
                </a:highlight>
              </a:rPr>
              <a:t>and to make reconciliation for iniquity</a:t>
            </a:r>
            <a:r>
              <a:rPr lang="en-US" sz="1200" dirty="0">
                <a:solidFill>
                  <a:schemeClr val="tx1"/>
                </a:solidFill>
              </a:rPr>
              <a:t>, and to bring in everlasting righteousness, and to seal up the vision and prophecy, and to anoint the most Holy.</a:t>
            </a:r>
          </a:p>
          <a:p>
            <a:pPr marL="85725" indent="0">
              <a:buNone/>
            </a:pPr>
            <a:endParaRPr lang="en-US" sz="1200" dirty="0">
              <a:solidFill>
                <a:schemeClr val="tx1"/>
              </a:solidFill>
            </a:endParaRPr>
          </a:p>
          <a:p>
            <a:pPr marL="85725" indent="0">
              <a:buNone/>
            </a:pPr>
            <a:r>
              <a:rPr lang="en-US" sz="1200" dirty="0">
                <a:solidFill>
                  <a:schemeClr val="tx1"/>
                </a:solidFill>
              </a:rPr>
              <a:t>61-0730E  THE.SIXFOLD.PURPOSE.OF.GABRIEL'S.VISIT.TO.DANIEL_  JEFFERSONVILLE.IN  DA 45-88  SUNDAY_</a:t>
            </a:r>
          </a:p>
          <a:p>
            <a:pPr marL="85725" indent="0">
              <a:buNone/>
            </a:pPr>
            <a:r>
              <a:rPr lang="en-US" sz="1200" dirty="0">
                <a:solidFill>
                  <a:schemeClr val="tx1"/>
                </a:solidFill>
              </a:rPr>
              <a:t>«  86       †        </a:t>
            </a:r>
            <a:r>
              <a:rPr lang="en-US" sz="1200" dirty="0">
                <a:solidFill>
                  <a:schemeClr val="tx1"/>
                </a:solidFill>
                <a:highlight>
                  <a:srgbClr val="FFFF00"/>
                </a:highlight>
              </a:rPr>
              <a:t>To make reconciliations for iniquity. "Iniquity" is "doing wrong," as they did at the cross. </a:t>
            </a:r>
            <a:r>
              <a:rPr lang="en-US" sz="1200" dirty="0">
                <a:solidFill>
                  <a:schemeClr val="tx1"/>
                </a:solidFill>
              </a:rPr>
              <a:t>He made reconciliations, but it will not be applied to them. It was not applied to them, why? Because they were blinded and could not see it. And why did they blind? You say, "Well, maybe today because I'm blind..." You're willfully blind. They were blind because God blinded them, </a:t>
            </a:r>
            <a:r>
              <a:rPr lang="en-US" sz="1200" dirty="0">
                <a:solidFill>
                  <a:schemeClr val="tx1"/>
                </a:solidFill>
                <a:highlight>
                  <a:srgbClr val="FFFF00"/>
                </a:highlight>
              </a:rPr>
              <a:t>but you're blind because you're willfully blind. </a:t>
            </a:r>
            <a:r>
              <a:rPr lang="en-US" sz="1200" b="1" dirty="0">
                <a:solidFill>
                  <a:schemeClr val="tx1"/>
                </a:solidFill>
                <a:highlight>
                  <a:srgbClr val="FFFF00"/>
                </a:highlight>
              </a:rPr>
              <a:t>There's no reconciliation for you. </a:t>
            </a:r>
            <a:r>
              <a:rPr lang="en-US" sz="1200" dirty="0">
                <a:solidFill>
                  <a:schemeClr val="tx1"/>
                </a:solidFill>
                <a:highlight>
                  <a:srgbClr val="FFFF00"/>
                </a:highlight>
              </a:rPr>
              <a:t>"If you believe not I am He," said Jesus, "you'll die in your sins." </a:t>
            </a:r>
            <a:r>
              <a:rPr lang="en-US" sz="1200" dirty="0">
                <a:solidFill>
                  <a:schemeClr val="tx1"/>
                </a:solidFill>
              </a:rPr>
              <a:t>That's right.</a:t>
            </a:r>
          </a:p>
        </p:txBody>
      </p:sp>
      <p:pic>
        <p:nvPicPr>
          <p:cNvPr id="4" name="Picture 3">
            <a:extLst>
              <a:ext uri="{FF2B5EF4-FFF2-40B4-BE49-F238E27FC236}">
                <a16:creationId xmlns:a16="http://schemas.microsoft.com/office/drawing/2014/main" id="{9C07BC81-4DAF-4BA3-970D-6A3C680103D1}"/>
              </a:ext>
            </a:extLst>
          </p:cNvPr>
          <p:cNvPicPr>
            <a:picLocks noChangeAspect="1"/>
          </p:cNvPicPr>
          <p:nvPr/>
        </p:nvPicPr>
        <p:blipFill>
          <a:blip r:embed="rId2"/>
          <a:stretch>
            <a:fillRect/>
          </a:stretch>
        </p:blipFill>
        <p:spPr>
          <a:xfrm>
            <a:off x="5440374" y="500584"/>
            <a:ext cx="1283967" cy="1061238"/>
          </a:xfrm>
          <a:prstGeom prst="rect">
            <a:avLst/>
          </a:prstGeom>
        </p:spPr>
      </p:pic>
    </p:spTree>
    <p:extLst>
      <p:ext uri="{BB962C8B-B14F-4D97-AF65-F5344CB8AC3E}">
        <p14:creationId xmlns:p14="http://schemas.microsoft.com/office/powerpoint/2010/main" val="1892019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is able to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them that are tempted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lnSpcReduction="10000"/>
          </a:bodyPr>
          <a:lstStyle/>
          <a:p>
            <a:r>
              <a:rPr lang="en-US" dirty="0"/>
              <a:t>God could not suffer in Spirit. </a:t>
            </a:r>
          </a:p>
          <a:p>
            <a:r>
              <a:rPr lang="en-US" dirty="0"/>
              <a:t>He had to become flesh, </a:t>
            </a:r>
            <a:r>
              <a:rPr lang="en-US" dirty="0">
                <a:highlight>
                  <a:srgbClr val="FFFF00"/>
                </a:highlight>
              </a:rPr>
              <a:t>to feel </a:t>
            </a:r>
            <a:r>
              <a:rPr lang="en-US" dirty="0"/>
              <a:t>the pain of sickness, to feel the temptation of lust, </a:t>
            </a:r>
            <a:r>
              <a:rPr lang="en-US" dirty="0">
                <a:highlight>
                  <a:srgbClr val="FFFF00"/>
                </a:highlight>
              </a:rPr>
              <a:t>to feel </a:t>
            </a:r>
            <a:r>
              <a:rPr lang="en-US" dirty="0"/>
              <a:t>the temptation of want, to feel the temptation of hunger, </a:t>
            </a:r>
            <a:r>
              <a:rPr lang="en-US" dirty="0">
                <a:highlight>
                  <a:srgbClr val="FFFF00"/>
                </a:highlight>
              </a:rPr>
              <a:t>to feel </a:t>
            </a:r>
            <a:r>
              <a:rPr lang="en-US" dirty="0"/>
              <a:t>the power of death. </a:t>
            </a:r>
          </a:p>
          <a:p>
            <a:r>
              <a:rPr lang="en-US" dirty="0"/>
              <a:t>That He might take it upon </a:t>
            </a:r>
            <a:r>
              <a:rPr lang="en-US" dirty="0" err="1"/>
              <a:t>Hisself</a:t>
            </a:r>
            <a:r>
              <a:rPr lang="en-US" dirty="0"/>
              <a:t> to stand in the Presence of the great Spirit Jehovah, the Spirit, not the Man; the Spirit, </a:t>
            </a:r>
            <a:r>
              <a:rPr lang="en-US" dirty="0">
                <a:highlight>
                  <a:srgbClr val="FFFF00"/>
                </a:highlight>
              </a:rPr>
              <a:t>to make intercession to this life</a:t>
            </a:r>
            <a:r>
              <a:rPr lang="en-US" dirty="0"/>
              <a:t>. </a:t>
            </a:r>
          </a:p>
          <a:p>
            <a:r>
              <a:rPr lang="en-US" dirty="0"/>
              <a:t>And Jesus took that, in order to make intercession for us, </a:t>
            </a:r>
            <a:r>
              <a:rPr lang="en-US" dirty="0">
                <a:highlight>
                  <a:srgbClr val="FFFF00"/>
                </a:highlight>
              </a:rPr>
              <a:t>for He knows how it feels</a:t>
            </a:r>
            <a:r>
              <a:rPr lang="en-US" dirty="0"/>
              <a:t>. When you get sick, </a:t>
            </a:r>
            <a:r>
              <a:rPr lang="en-US" dirty="0">
                <a:highlight>
                  <a:srgbClr val="FFFF00"/>
                </a:highlight>
              </a:rPr>
              <a:t>He knows how you feel.</a:t>
            </a:r>
            <a:r>
              <a:rPr lang="en-US" dirty="0"/>
              <a:t> When you're tempted, </a:t>
            </a:r>
            <a:r>
              <a:rPr lang="en-US" dirty="0">
                <a:highlight>
                  <a:srgbClr val="FFFF00"/>
                </a:highlight>
              </a:rPr>
              <a:t>He knows how you feel.</a:t>
            </a:r>
          </a:p>
        </p:txBody>
      </p:sp>
    </p:spTree>
    <p:extLst>
      <p:ext uri="{BB962C8B-B14F-4D97-AF65-F5344CB8AC3E}">
        <p14:creationId xmlns:p14="http://schemas.microsoft.com/office/powerpoint/2010/main" val="3256621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a:bodyPr>
          <a:lstStyle/>
          <a:p>
            <a:r>
              <a:rPr lang="en-US" dirty="0"/>
              <a:t>Now, did you ever notice when we vote for a president, </a:t>
            </a:r>
            <a:r>
              <a:rPr lang="en-US" dirty="0">
                <a:highlight>
                  <a:srgbClr val="FFFF00"/>
                </a:highlight>
              </a:rPr>
              <a:t>every farmer will vote for a president that's been a farmer</a:t>
            </a:r>
            <a:r>
              <a:rPr lang="en-US" dirty="0"/>
              <a:t>, </a:t>
            </a:r>
            <a:r>
              <a:rPr lang="en-US" b="1" dirty="0">
                <a:highlight>
                  <a:srgbClr val="FFFF00"/>
                </a:highlight>
              </a:rPr>
              <a:t>for he knows the hard part of the farmer's life</a:t>
            </a:r>
            <a:r>
              <a:rPr lang="en-US" dirty="0"/>
              <a:t>. See? </a:t>
            </a:r>
            <a:r>
              <a:rPr lang="en-US" b="1" dirty="0">
                <a:highlight>
                  <a:srgbClr val="FFFF00"/>
                </a:highlight>
              </a:rPr>
              <a:t>He wants some man </a:t>
            </a:r>
            <a:r>
              <a:rPr lang="en-US" b="1" u="sng" dirty="0">
                <a:highlight>
                  <a:srgbClr val="FFFF00"/>
                </a:highlight>
              </a:rPr>
              <a:t>who understand</a:t>
            </a:r>
            <a:r>
              <a:rPr lang="en-US" b="1" dirty="0">
                <a:highlight>
                  <a:srgbClr val="FFFF00"/>
                </a:highlight>
              </a:rPr>
              <a:t>.</a:t>
            </a:r>
          </a:p>
          <a:p>
            <a:r>
              <a:rPr lang="en-US" dirty="0"/>
              <a:t>And before God could ever understand; Him being that great Holiness. </a:t>
            </a:r>
          </a:p>
          <a:p>
            <a:r>
              <a:rPr lang="en-US" dirty="0"/>
              <a:t>How He could ever understand, after He condemned man? </a:t>
            </a:r>
          </a:p>
          <a:p>
            <a:r>
              <a:rPr lang="en-US" dirty="0"/>
              <a:t>By His holiness, He condemned man. </a:t>
            </a:r>
          </a:p>
          <a:p>
            <a:r>
              <a:rPr lang="en-US" dirty="0">
                <a:highlight>
                  <a:srgbClr val="00FFFF"/>
                </a:highlight>
              </a:rPr>
              <a:t>And the only way He will ever know how to justify man is to become man.</a:t>
            </a:r>
          </a:p>
        </p:txBody>
      </p:sp>
    </p:spTree>
    <p:extLst>
      <p:ext uri="{BB962C8B-B14F-4D97-AF65-F5344CB8AC3E}">
        <p14:creationId xmlns:p14="http://schemas.microsoft.com/office/powerpoint/2010/main" val="254279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a:bodyPr>
          <a:lstStyle/>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54-0404E  GOD.HAS.A.PROVIDED.WAY_  LOUISVILLE.KY  V-25 N-9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there's where all the types and the shadows of the Old Testament, all come and met in Jesus Christ. He paid the supreme price, ascended on high,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sent back the Holy Ghost tonight, </a:t>
            </a:r>
            <a:b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which is </a:t>
            </a:r>
            <a:r>
              <a:rPr lang="en-US" sz="16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God's provided Way of your escape.</a:t>
            </a:r>
          </a:p>
        </p:txBody>
      </p:sp>
    </p:spTree>
    <p:extLst>
      <p:ext uri="{BB962C8B-B14F-4D97-AF65-F5344CB8AC3E}">
        <p14:creationId xmlns:p14="http://schemas.microsoft.com/office/powerpoint/2010/main" val="2853153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lnSpcReduction="10000"/>
          </a:bodyPr>
          <a:lstStyle/>
          <a:p>
            <a:pPr marL="85725" indent="0">
              <a:buNone/>
            </a:pPr>
            <a:r>
              <a:rPr lang="en-US" sz="1400" dirty="0"/>
              <a:t>HEBREWS 3:1-19</a:t>
            </a:r>
          </a:p>
          <a:p>
            <a:pPr marL="85725" indent="0">
              <a:buNone/>
            </a:pPr>
            <a:r>
              <a:rPr lang="en-US" sz="1400" dirty="0"/>
              <a:t>»     1     †     Wherefore, holy brethren, partakers of the heavenly calling, consider the Apostle and High Priest of our profession, Christ Jesus; </a:t>
            </a:r>
          </a:p>
          <a:p>
            <a:pPr marL="85725" indent="0">
              <a:buNone/>
            </a:pPr>
            <a:r>
              <a:rPr lang="en-US" sz="1400" dirty="0"/>
              <a:t>»     2     †     Who was faithful to him that appointed him, as also Moses was faithful in all his house. </a:t>
            </a:r>
          </a:p>
          <a:p>
            <a:pPr marL="85725" indent="0">
              <a:buNone/>
            </a:pPr>
            <a:r>
              <a:rPr lang="en-US" sz="1400" dirty="0"/>
              <a:t>»     3     †     For this man was counted worthy of more glory than Moses, inasmuch as he who hath </a:t>
            </a:r>
            <a:r>
              <a:rPr lang="en-US" sz="1400" dirty="0" err="1"/>
              <a:t>builded</a:t>
            </a:r>
            <a:r>
              <a:rPr lang="en-US" sz="1400" dirty="0"/>
              <a:t> the house hath more </a:t>
            </a:r>
            <a:r>
              <a:rPr lang="en-US" sz="1400" dirty="0" err="1"/>
              <a:t>honour</a:t>
            </a:r>
            <a:r>
              <a:rPr lang="en-US" sz="1400" dirty="0"/>
              <a:t> than the house. </a:t>
            </a:r>
          </a:p>
          <a:p>
            <a:pPr marL="85725" indent="0">
              <a:buNone/>
            </a:pPr>
            <a:r>
              <a:rPr lang="en-US" sz="1400" dirty="0"/>
              <a:t>»     4     †     For every house is </a:t>
            </a:r>
            <a:r>
              <a:rPr lang="en-US" sz="1400" dirty="0" err="1"/>
              <a:t>builded</a:t>
            </a:r>
            <a:r>
              <a:rPr lang="en-US" sz="1400" dirty="0"/>
              <a:t> by some man; but he that built all things is God. </a:t>
            </a:r>
          </a:p>
          <a:p>
            <a:pPr marL="85725" indent="0">
              <a:buNone/>
            </a:pPr>
            <a:r>
              <a:rPr lang="en-US" sz="1400" dirty="0"/>
              <a:t>»     5     †     And Moses verily was faithful in all his house, as a servant, for a testimony of those things which were to be spoken after; </a:t>
            </a:r>
          </a:p>
          <a:p>
            <a:pPr marL="85725" indent="0">
              <a:buNone/>
            </a:pPr>
            <a:r>
              <a:rPr lang="en-US" sz="1400" dirty="0"/>
              <a:t>»     6     †     But Christ as a son over his own house; whose house are we, if we hold fast the confidence and the rejoicing of the hope firm unto the end. </a:t>
            </a:r>
          </a:p>
        </p:txBody>
      </p:sp>
    </p:spTree>
    <p:extLst>
      <p:ext uri="{BB962C8B-B14F-4D97-AF65-F5344CB8AC3E}">
        <p14:creationId xmlns:p14="http://schemas.microsoft.com/office/powerpoint/2010/main" val="359143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10000"/>
          </a:bodyPr>
          <a:lstStyle/>
          <a:p>
            <a:pPr marL="85725" indent="0">
              <a:buNone/>
            </a:pPr>
            <a:r>
              <a:rPr lang="en-US" sz="1600" dirty="0"/>
              <a:t>»     7     †     Wherefore (as the Holy Ghost saith, To day if ye will hear his voice, </a:t>
            </a:r>
          </a:p>
          <a:p>
            <a:pPr marL="85725" indent="0">
              <a:buNone/>
            </a:pPr>
            <a:r>
              <a:rPr lang="en-US" sz="1600" dirty="0"/>
              <a:t>»     8     †     Harden not your hearts, as in the provocation, in the day of temptation in the wilderness: </a:t>
            </a:r>
          </a:p>
          <a:p>
            <a:pPr marL="85725" indent="0">
              <a:buNone/>
            </a:pPr>
            <a:r>
              <a:rPr lang="en-US" sz="1600" dirty="0"/>
              <a:t>»     9     †     When your fathers tempted me, proved me, and saw my works forty years. </a:t>
            </a:r>
          </a:p>
          <a:p>
            <a:pPr marL="85725" indent="0">
              <a:buNone/>
            </a:pPr>
            <a:r>
              <a:rPr lang="en-US" sz="1600" dirty="0"/>
              <a:t>»     10     †     Wherefore I was grieved with that generation, and said, They do </a:t>
            </a:r>
            <a:r>
              <a:rPr lang="en-US" sz="1600" dirty="0" err="1"/>
              <a:t>alway</a:t>
            </a:r>
            <a:r>
              <a:rPr lang="en-US" sz="1600" dirty="0"/>
              <a:t> err in their heart; and they have not known my ways. </a:t>
            </a:r>
          </a:p>
          <a:p>
            <a:pPr marL="85725" indent="0">
              <a:buNone/>
            </a:pPr>
            <a:r>
              <a:rPr lang="en-US" sz="1600" dirty="0"/>
              <a:t>»     11     †     So I </a:t>
            </a:r>
            <a:r>
              <a:rPr lang="en-US" sz="1600" dirty="0" err="1"/>
              <a:t>sware</a:t>
            </a:r>
            <a:r>
              <a:rPr lang="en-US" sz="1600" dirty="0"/>
              <a:t> in my wrath, They shall not enter into my rest.) </a:t>
            </a:r>
          </a:p>
          <a:p>
            <a:pPr marL="85725" indent="0">
              <a:buNone/>
            </a:pPr>
            <a:r>
              <a:rPr lang="en-US" sz="1600" dirty="0"/>
              <a:t>»     12     †     Take heed, brethren, lest there be in any of you an evil heart of unbelief, in departing from the living God. </a:t>
            </a:r>
          </a:p>
          <a:p>
            <a:pPr marL="85725" indent="0">
              <a:buNone/>
            </a:pPr>
            <a:r>
              <a:rPr lang="en-US" sz="1600" dirty="0"/>
              <a:t>»     13     †     But exhort one another daily, while it is called To day; lest any of you be hardened through the deceitfulness of sin. </a:t>
            </a:r>
          </a:p>
        </p:txBody>
      </p:sp>
    </p:spTree>
    <p:extLst>
      <p:ext uri="{BB962C8B-B14F-4D97-AF65-F5344CB8AC3E}">
        <p14:creationId xmlns:p14="http://schemas.microsoft.com/office/powerpoint/2010/main" val="257258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20000"/>
          </a:bodyPr>
          <a:lstStyle/>
          <a:p>
            <a:pPr marL="85725" indent="0">
              <a:buNone/>
            </a:pPr>
            <a:r>
              <a:rPr lang="en-US" dirty="0"/>
              <a:t>»     14     †     For we are made partakers of Christ, if we hold the beginning of our confidence </a:t>
            </a:r>
            <a:r>
              <a:rPr lang="en-US" dirty="0" err="1"/>
              <a:t>stedfast</a:t>
            </a:r>
            <a:r>
              <a:rPr lang="en-US" dirty="0"/>
              <a:t> unto the end; </a:t>
            </a:r>
          </a:p>
          <a:p>
            <a:pPr marL="85725" indent="0">
              <a:buNone/>
            </a:pPr>
            <a:r>
              <a:rPr lang="en-US" dirty="0"/>
              <a:t>»     15     †     While it is said, To day if ye will hear his voice, harden not your hearts, as in the provocation. </a:t>
            </a:r>
          </a:p>
          <a:p>
            <a:pPr marL="85725" indent="0">
              <a:buNone/>
            </a:pPr>
            <a:r>
              <a:rPr lang="en-US" dirty="0"/>
              <a:t>»     16     †     For some, when they had heard, did provoke: howbeit not all that came out of Egypt by Moses. </a:t>
            </a:r>
          </a:p>
          <a:p>
            <a:pPr marL="85725" indent="0">
              <a:buNone/>
            </a:pPr>
            <a:r>
              <a:rPr lang="en-US" dirty="0"/>
              <a:t>»     17     †     But with whom was he grieved forty years? was it not with them that had sinned, whose </a:t>
            </a:r>
            <a:r>
              <a:rPr lang="en-US" dirty="0" err="1"/>
              <a:t>carcases</a:t>
            </a:r>
            <a:r>
              <a:rPr lang="en-US" dirty="0"/>
              <a:t> fell in the wilderness? </a:t>
            </a:r>
          </a:p>
          <a:p>
            <a:pPr marL="85725" indent="0">
              <a:buNone/>
            </a:pPr>
            <a:r>
              <a:rPr lang="en-US" dirty="0"/>
              <a:t>»     18     †     And to whom </a:t>
            </a:r>
            <a:r>
              <a:rPr lang="en-US" dirty="0" err="1"/>
              <a:t>sware</a:t>
            </a:r>
            <a:r>
              <a:rPr lang="en-US" dirty="0"/>
              <a:t> he that they should not enter into his rest, but to them that believed not? </a:t>
            </a:r>
          </a:p>
          <a:p>
            <a:pPr marL="85725" indent="0">
              <a:buNone/>
            </a:pPr>
            <a:r>
              <a:rPr lang="en-US" dirty="0"/>
              <a:t>»     19     †     So we see that they could not enter in because of unbelief. </a:t>
            </a:r>
          </a:p>
        </p:txBody>
      </p:sp>
    </p:spTree>
    <p:extLst>
      <p:ext uri="{BB962C8B-B14F-4D97-AF65-F5344CB8AC3E}">
        <p14:creationId xmlns:p14="http://schemas.microsoft.com/office/powerpoint/2010/main" val="194142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also bearing them witness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both with signs and wonders, and with divers miracles, and gifts of the Holy Ghost, according to his own will?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5008"/>
            <a:ext cx="6494073" cy="3550470"/>
          </a:xfrm>
        </p:spPr>
        <p:txBody>
          <a:bodyPr>
            <a:normAutofit fontScale="92500"/>
          </a:bodyPr>
          <a:lstStyle/>
          <a:p>
            <a:pPr marL="0" marR="0" lvl="0" indent="0">
              <a:lnSpc>
                <a:spcPct val="107000"/>
              </a:lnSpc>
              <a:spcBef>
                <a:spcPts val="0"/>
              </a:spcBef>
              <a:spcAft>
                <a:spcPts val="0"/>
              </a:spcAft>
              <a:buNone/>
            </a:pP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always bears witness. </a:t>
            </a:r>
            <a:b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7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 life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will bear witness.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 don't know what your testimony is, but your life speaks so loud, your voice can't be heard.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But, your living,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your every-day life will testify what you are. God bears witness. </a:t>
            </a:r>
            <a:r>
              <a:rPr lang="en-US" sz="1600" dirty="0">
                <a:effectLst/>
                <a:latin typeface="Calibri" panose="020F0502020204030204" pitchFamily="34" charset="0"/>
                <a:ea typeface="Calibri" panose="020F0502020204030204" pitchFamily="34" charset="0"/>
                <a:cs typeface="Times New Roman" panose="02020603050405020304" pitchFamily="18" charset="0"/>
              </a:rPr>
              <a:t>Yes.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Holy Spirit is a seal, and a seal takes both sides of the paper.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They see you standing here and see you when you go away. Not only in church but at every-day work.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sealed on both sides,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inside</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outside</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By the joy that you have,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and by the life that you live</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you're sealed, in and outside,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you know you're saved and the world knows you're saved</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by the life that you live, for God bears witness.</a:t>
            </a:r>
          </a:p>
        </p:txBody>
      </p:sp>
    </p:spTree>
    <p:extLst>
      <p:ext uri="{BB962C8B-B14F-4D97-AF65-F5344CB8AC3E}">
        <p14:creationId xmlns:p14="http://schemas.microsoft.com/office/powerpoint/2010/main" val="43654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0"/>
            <a:ext cx="6390450" cy="1243951"/>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8425" y="1243951"/>
            <a:ext cx="6701150" cy="3757717"/>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Acts 3:4</a:t>
            </a:r>
          </a:p>
          <a:p>
            <a:pPr marL="91440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Peter, fastening his eyes upon him with John, said,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Look on us.</a:t>
            </a:r>
            <a:b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Brother, </a:t>
            </a:r>
            <a:r>
              <a:rPr lang="en-US" sz="1400"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the world knows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you've been with Jesus, </a:t>
            </a:r>
            <a:r>
              <a:rPr lang="en-US" sz="1400" dirty="0">
                <a:effectLst/>
                <a:latin typeface="Calibri" panose="020F0502020204030204" pitchFamily="34" charset="0"/>
                <a:ea typeface="Calibri" panose="020F0502020204030204" pitchFamily="34" charset="0"/>
                <a:cs typeface="Times New Roman" panose="02020603050405020304" pitchFamily="18" charset="0"/>
              </a:rPr>
              <a:t>when you can live such an unadulterated life in this present world and in this darkness, that the world knows and can see that you've been with Jesus;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a rugged, old vulgar prostitute of the street can become a lady, washed in the Blood of the Lamb;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is bearing witness that He lives.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81    Take a drunkard, who is so low-down that he would run around on his wife, that he would mistreat his children, and take the food from the table, to spend on a prostitute.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Let him get with Jesus once.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You'll see him returning, like Legion, who was in his right mind and clothed, to his babies and to his wife and to his loved ones.</a:t>
            </a:r>
          </a:p>
        </p:txBody>
      </p:sp>
    </p:spTree>
    <p:extLst>
      <p:ext uri="{BB962C8B-B14F-4D97-AF65-F5344CB8AC3E}">
        <p14:creationId xmlns:p14="http://schemas.microsoft.com/office/powerpoint/2010/main" val="94415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130152" y="149183"/>
            <a:ext cx="6597695" cy="1350403"/>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130152" y="1408310"/>
            <a:ext cx="6597695" cy="3577168"/>
          </a:xfrm>
        </p:spPr>
        <p:txBody>
          <a:bodyPr>
            <a:noAutofit/>
          </a:bodyPr>
          <a:lstStyle/>
          <a:p>
            <a:pPr marL="0" marR="0" lvl="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57-0325  THE.LAMB.AND.THE.DOVE_  OAKLAND.CA  MONDAY_</a:t>
            </a:r>
          </a:p>
          <a:p>
            <a:pPr marL="0" marR="0" lvl="0" indent="0">
              <a:lnSpc>
                <a:spcPct val="107000"/>
              </a:lnSpc>
              <a:spcBef>
                <a:spcPts val="0"/>
              </a:spcBef>
              <a:spcAft>
                <a:spcPts val="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 new birth and a change of heart </a:t>
            </a:r>
            <a:r>
              <a:rPr lang="en-US" sz="12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changes a man </a:t>
            </a:r>
            <a:r>
              <a:rPr lang="en-U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from a dying being to a resurrected, immortal Son of God</a:t>
            </a:r>
            <a:r>
              <a:rPr lang="en-US" sz="1200" dirty="0">
                <a:effectLst/>
                <a:latin typeface="Calibri" panose="020F0502020204030204" pitchFamily="34" charset="0"/>
                <a:ea typeface="Calibri" panose="020F0502020204030204" pitchFamily="34" charset="0"/>
                <a:cs typeface="Times New Roman" panose="02020603050405020304" pitchFamily="18" charset="0"/>
              </a:rPr>
              <a:t> taking His place on the seat of the believer's heart. </a:t>
            </a: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It's a nature change.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E-27       †        Is not it true that the Bible said, "The rain falls on the just and unjust. The sun shines on the just and unjust"? You take a wheat field and the little heads are turning over; it's a drought. The old stinkweeds, and the brier vine, and the sticktights, and all of them in the field, they're just as thirsty as the wheat. It's a vision I saw once. And they were all needing rain. And when the showers came, the little wheat raised up its head and rejoiced; and the stink weed raised up its head and rejoiced; the creeper raised up its head and rejoiced. They were just as proud to get the rain as the rest of them, </a:t>
            </a: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brother, one of them was bearing the fruit of wheat, and the other was bearing the fruit of something else.</a:t>
            </a:r>
          </a:p>
          <a:p>
            <a:pPr marL="0" marR="0" lvl="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E-28       †        </a:t>
            </a:r>
            <a:r>
              <a:rPr lang="en-U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the Holy Spirit falls into a meeting, and sometimes the believer and unbeliever worship by the same Spirit; but the fruit of the Spirit proves what you are (Uh-huh.), not the reaction of the Spirit, not to speak with tongues, not to shout; that goes with it too; that all goes with it. </a:t>
            </a:r>
            <a:r>
              <a:rPr lang="en-US" sz="12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But unless the fruit of the Spirit bears record with God's Word</a:t>
            </a: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you're just got a outward demonstration.</a:t>
            </a:r>
          </a:p>
        </p:txBody>
      </p:sp>
    </p:spTree>
    <p:extLst>
      <p:ext uri="{BB962C8B-B14F-4D97-AF65-F5344CB8AC3E}">
        <p14:creationId xmlns:p14="http://schemas.microsoft.com/office/powerpoint/2010/main" val="212130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unto the angels hath he not put in subjection the world to come, whereof we speak.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314868"/>
            <a:ext cx="6494073" cy="367061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great Angels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ministers in the Heavens, Gabriel, Michael, Woodworm, and the tens of thousands times tens of thousands of Angels of Heaven;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or the tens of hundreds of prophets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that's been on the earth, every one of them;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He's never put any of them to have control over the world to come, that we speak of. Not a one!</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never said, "Isaiah, you'll control the world."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never put the world in subjection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Elijah</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Neither did He put it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Gabriel</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or any angel, any ministering spirit.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5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2:6</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But one in a certain place [David] testified, saying,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that thou art mindful of him?</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the son of man, that thou </a:t>
            </a:r>
            <a:r>
              <a:rPr lang="en-US" sz="18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visitest</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881028"/>
            <a:ext cx="6494073" cy="4184881"/>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15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Who are you, anyhow? </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What does that job you got mean? Or what does that little house we own mean? What does the car we own mean?</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But, blessed be the Lord! </a:t>
            </a:r>
            <a:r>
              <a:rPr lang="en-US" sz="15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You've got a soul that's born again. </a:t>
            </a:r>
            <a:r>
              <a:rPr lang="en-US" sz="1500" dirty="0">
                <a:effectLst/>
                <a:latin typeface="Calibri" panose="020F0502020204030204" pitchFamily="34" charset="0"/>
                <a:ea typeface="Calibri" panose="020F0502020204030204" pitchFamily="34" charset="0"/>
                <a:cs typeface="Times New Roman" panose="02020603050405020304" pitchFamily="18" charset="0"/>
              </a:rPr>
              <a:t>You'll live forever and ever, </a:t>
            </a:r>
            <a:r>
              <a:rPr lang="en-US" sz="15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He become you, that you through His grace might become Him, </a:t>
            </a:r>
            <a:r>
              <a:rPr lang="en-US" sz="1500" dirty="0">
                <a:effectLst/>
                <a:latin typeface="Calibri" panose="020F0502020204030204" pitchFamily="34" charset="0"/>
                <a:ea typeface="Calibri" panose="020F0502020204030204" pitchFamily="34" charset="0"/>
                <a:cs typeface="Times New Roman" panose="02020603050405020304" pitchFamily="18" charset="0"/>
              </a:rPr>
              <a:t>and make a place for you.</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5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Oh, we who think that we got a change of clothes, and a few groceries in the house, what are we? God could take it in a second. Your very breath holds in His hand. </a:t>
            </a:r>
            <a:br>
              <a:rPr lang="en-US" sz="15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5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5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here in our midst to heal the sick, to proclaim and profess, and to foretell, and every time perfect. And even concerned enough to bring a little, dead fish back to its life again, in the midst of us.</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Jehovah around us, Jehovah in us, the great and mighty I AM.</a:t>
            </a:r>
          </a:p>
        </p:txBody>
      </p:sp>
    </p:spTree>
    <p:extLst>
      <p:ext uri="{BB962C8B-B14F-4D97-AF65-F5344CB8AC3E}">
        <p14:creationId xmlns:p14="http://schemas.microsoft.com/office/powerpoint/2010/main" val="93847250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14537</TotalTime>
  <Words>7816</Words>
  <Application>Microsoft Office PowerPoint</Application>
  <PresentationFormat>Custom</PresentationFormat>
  <Paragraphs>245</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Symbol</vt:lpstr>
      <vt:lpstr>Arial</vt:lpstr>
      <vt:lpstr>Calibri</vt:lpstr>
      <vt:lpstr>Roboto</vt:lpstr>
      <vt:lpstr>Courier New</vt:lpstr>
      <vt:lpstr>Simple Light</vt:lpstr>
      <vt:lpstr>Hebrews 2:1-8</vt:lpstr>
      <vt:lpstr>Hebrews 2:9-14</vt:lpstr>
      <vt:lpstr>Hebrews 2:15-18</vt:lpstr>
      <vt:lpstr>Hebrews 2:3 »     3     †     How shall we escape, if we neglect so great salvation; which at the first began to be spoken by the Lord, and was confirmed unto us by them that heard him;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2:5 For unto the angels hath he not put in subjection the world to come, whereof we speak.   </vt:lpstr>
      <vt:lpstr>Hebrews 2:6 But one in a certain place [David] testified, saying, What is man, that thou art mindful of him? or the son of man, that thou visitest him?    </vt:lpstr>
      <vt:lpstr>Hebrews 2:7 Thou madest him a little lower than the angels; thou crownedst him with glory and honour, and didst set him over the works of thy hands:     </vt:lpstr>
      <vt:lpstr>Hebrews 2:7 Thou madest him a little lower than the angels; thou crownedst him with glory and honour, and didst set him over the works of thy hands:     </vt:lpstr>
      <vt:lpstr>Hebrews 2:7 Thou madest him a little lower than the angels; thou crownedst him with glory and honour, and didst set him over the works of thy hands:     </vt:lpstr>
      <vt:lpstr>HEBREWS 2:8 Thou hast put all things in subjection under his feet. For in that he put all in subjection under him, he left nothing that is not put under him. But now we see not yet all things put under him.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2:11 For both he that sanctifieth and they who are sanctified are all of one: for which cause he is not ashamed to call them brethren,         </vt:lpstr>
      <vt:lpstr>HEBREWS 2:11-12 For both he that sanctifieth and they who are sanctified are all of one: for which cause he is not ashamed to call them brethren, Saying, I will declare thy name unto my brethren, in the midst of the church will I sing praise unto thee.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2:13-15 »     15     †     And deliver them who through fear of death were all their lifetime subject to bondage.         </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2:17 Wherefore in all things it behoved him to be made like unto his brethren, that he might be a merciful and faithful high priest in things pertaining to God, to make reconciliation for the sins of the people. </vt:lpstr>
      <vt:lpstr>HEBREWS 2:17 Wherefore in all things it behoved him to be made like unto his brethren, that he might be a merciful and faithful high priest in things pertaining to God, to make reconciliation for the sins of the people. </vt:lpstr>
      <vt:lpstr>HEBREWS 2:18 For in that he himself hath suffered being tempted, he is able to succour them that are tempted.</vt:lpstr>
      <vt:lpstr>HEBREWS 2:18 For in that he himself hath suffered being tempted, he is able to succour them that are tempted.</vt:lpstr>
      <vt:lpstr>Hebrews 3</vt:lpstr>
      <vt:lpstr>Hebrews 3</vt:lpstr>
      <vt:lpstr>Hebrews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25</cp:revision>
  <dcterms:modified xsi:type="dcterms:W3CDTF">2021-11-14T03:41:41Z</dcterms:modified>
</cp:coreProperties>
</file>