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326" r:id="rId2"/>
    <p:sldId id="327" r:id="rId3"/>
    <p:sldId id="328" r:id="rId4"/>
    <p:sldId id="304" r:id="rId5"/>
    <p:sldId id="305" r:id="rId6"/>
    <p:sldId id="306" r:id="rId7"/>
    <p:sldId id="329" r:id="rId8"/>
    <p:sldId id="310" r:id="rId9"/>
    <p:sldId id="311" r:id="rId10"/>
    <p:sldId id="312" r:id="rId11"/>
    <p:sldId id="314" r:id="rId12"/>
    <p:sldId id="315" r:id="rId13"/>
    <p:sldId id="316" r:id="rId14"/>
    <p:sldId id="317" r:id="rId15"/>
    <p:sldId id="318" r:id="rId16"/>
    <p:sldId id="330" r:id="rId17"/>
    <p:sldId id="319" r:id="rId18"/>
    <p:sldId id="32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8" r:id="rId34"/>
    <p:sldId id="347" r:id="rId35"/>
    <p:sldId id="346" r:id="rId36"/>
    <p:sldId id="351" r:id="rId37"/>
    <p:sldId id="352" r:id="rId38"/>
    <p:sldId id="353" r:id="rId39"/>
    <p:sldId id="354" r:id="rId40"/>
    <p:sldId id="349" r:id="rId41"/>
    <p:sldId id="350" r:id="rId42"/>
    <p:sldId id="355" r:id="rId43"/>
    <p:sldId id="356" r:id="rId44"/>
    <p:sldId id="357" r:id="rId45"/>
    <p:sldId id="358" r:id="rId46"/>
    <p:sldId id="359" r:id="rId47"/>
    <p:sldId id="360" r:id="rId48"/>
  </p:sldIdLst>
  <p:sldSz cx="6858000" cy="5143500"/>
  <p:notesSz cx="6858000" cy="9144000"/>
  <p:embeddedFontLst>
    <p:embeddedFont>
      <p:font typeface="Calibri" panose="020F0502020204030204" pitchFamily="34"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608" y="108"/>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lack" userId="41a6fe1129b42b7f" providerId="LiveId" clId="{43AE533D-ED0C-47F8-B14B-E05CA76B9F0C}"/>
    <pc:docChg chg="undo custSel addSld delSld modSld">
      <pc:chgData name="Robert Black" userId="41a6fe1129b42b7f" providerId="LiveId" clId="{43AE533D-ED0C-47F8-B14B-E05CA76B9F0C}" dt="2021-11-07T12:10:40.695" v="1088" actId="20577"/>
      <pc:docMkLst>
        <pc:docMk/>
      </pc:docMkLst>
      <pc:sldChg chg="del">
        <pc:chgData name="Robert Black" userId="41a6fe1129b42b7f" providerId="LiveId" clId="{43AE533D-ED0C-47F8-B14B-E05CA76B9F0C}" dt="2021-11-06T20:24:38.598" v="0" actId="47"/>
        <pc:sldMkLst>
          <pc:docMk/>
          <pc:sldMk cId="0" sldId="283"/>
        </pc:sldMkLst>
      </pc:sldChg>
      <pc:sldChg chg="del">
        <pc:chgData name="Robert Black" userId="41a6fe1129b42b7f" providerId="LiveId" clId="{43AE533D-ED0C-47F8-B14B-E05CA76B9F0C}" dt="2021-11-06T20:24:38.598" v="0" actId="47"/>
        <pc:sldMkLst>
          <pc:docMk/>
          <pc:sldMk cId="0" sldId="284"/>
        </pc:sldMkLst>
      </pc:sldChg>
      <pc:sldChg chg="del">
        <pc:chgData name="Robert Black" userId="41a6fe1129b42b7f" providerId="LiveId" clId="{43AE533D-ED0C-47F8-B14B-E05CA76B9F0C}" dt="2021-11-06T20:24:38.598" v="0" actId="47"/>
        <pc:sldMkLst>
          <pc:docMk/>
          <pc:sldMk cId="0" sldId="288"/>
        </pc:sldMkLst>
      </pc:sldChg>
      <pc:sldChg chg="del">
        <pc:chgData name="Robert Black" userId="41a6fe1129b42b7f" providerId="LiveId" clId="{43AE533D-ED0C-47F8-B14B-E05CA76B9F0C}" dt="2021-11-06T20:24:38.598" v="0" actId="47"/>
        <pc:sldMkLst>
          <pc:docMk/>
          <pc:sldMk cId="0" sldId="290"/>
        </pc:sldMkLst>
      </pc:sldChg>
      <pc:sldChg chg="del">
        <pc:chgData name="Robert Black" userId="41a6fe1129b42b7f" providerId="LiveId" clId="{43AE533D-ED0C-47F8-B14B-E05CA76B9F0C}" dt="2021-11-06T20:24:38.598" v="0" actId="47"/>
        <pc:sldMkLst>
          <pc:docMk/>
          <pc:sldMk cId="0" sldId="294"/>
        </pc:sldMkLst>
      </pc:sldChg>
      <pc:sldChg chg="del">
        <pc:chgData name="Robert Black" userId="41a6fe1129b42b7f" providerId="LiveId" clId="{43AE533D-ED0C-47F8-B14B-E05CA76B9F0C}" dt="2021-11-06T20:24:38.598" v="0" actId="47"/>
        <pc:sldMkLst>
          <pc:docMk/>
          <pc:sldMk cId="0" sldId="295"/>
        </pc:sldMkLst>
      </pc:sldChg>
      <pc:sldChg chg="del">
        <pc:chgData name="Robert Black" userId="41a6fe1129b42b7f" providerId="LiveId" clId="{43AE533D-ED0C-47F8-B14B-E05CA76B9F0C}" dt="2021-11-06T20:24:38.598" v="0" actId="47"/>
        <pc:sldMkLst>
          <pc:docMk/>
          <pc:sldMk cId="878179190" sldId="296"/>
        </pc:sldMkLst>
      </pc:sldChg>
      <pc:sldChg chg="del">
        <pc:chgData name="Robert Black" userId="41a6fe1129b42b7f" providerId="LiveId" clId="{43AE533D-ED0C-47F8-B14B-E05CA76B9F0C}" dt="2021-11-06T20:24:38.598" v="0" actId="47"/>
        <pc:sldMkLst>
          <pc:docMk/>
          <pc:sldMk cId="1475324696" sldId="297"/>
        </pc:sldMkLst>
      </pc:sldChg>
      <pc:sldChg chg="modSp mod">
        <pc:chgData name="Robert Black" userId="41a6fe1129b42b7f" providerId="LiveId" clId="{43AE533D-ED0C-47F8-B14B-E05CA76B9F0C}" dt="2021-11-06T20:25:21.954" v="4" actId="20577"/>
        <pc:sldMkLst>
          <pc:docMk/>
          <pc:sldMk cId="876664821" sldId="304"/>
        </pc:sldMkLst>
        <pc:spChg chg="mod">
          <ac:chgData name="Robert Black" userId="41a6fe1129b42b7f" providerId="LiveId" clId="{43AE533D-ED0C-47F8-B14B-E05CA76B9F0C}" dt="2021-11-06T20:25:21.954" v="4" actId="20577"/>
          <ac:spMkLst>
            <pc:docMk/>
            <pc:sldMk cId="876664821" sldId="304"/>
            <ac:spMk id="2" creationId="{F5929CF6-4FC8-480D-8965-1B866B3A1289}"/>
          </ac:spMkLst>
        </pc:spChg>
      </pc:sldChg>
      <pc:sldChg chg="addSp modSp mod">
        <pc:chgData name="Robert Black" userId="41a6fe1129b42b7f" providerId="LiveId" clId="{43AE533D-ED0C-47F8-B14B-E05CA76B9F0C}" dt="2021-11-07T12:10:40.695" v="1088" actId="20577"/>
        <pc:sldMkLst>
          <pc:docMk/>
          <pc:sldMk cId="21580296" sldId="306"/>
        </pc:sldMkLst>
        <pc:spChg chg="mod">
          <ac:chgData name="Robert Black" userId="41a6fe1129b42b7f" providerId="LiveId" clId="{43AE533D-ED0C-47F8-B14B-E05CA76B9F0C}" dt="2021-11-06T20:30:39.729" v="66" actId="20577"/>
          <ac:spMkLst>
            <pc:docMk/>
            <pc:sldMk cId="21580296" sldId="306"/>
            <ac:spMk id="2" creationId="{F5929CF6-4FC8-480D-8965-1B866B3A1289}"/>
          </ac:spMkLst>
        </pc:spChg>
        <pc:spChg chg="mod">
          <ac:chgData name="Robert Black" userId="41a6fe1129b42b7f" providerId="LiveId" clId="{43AE533D-ED0C-47F8-B14B-E05CA76B9F0C}" dt="2021-11-07T12:10:40.695" v="1088" actId="20577"/>
          <ac:spMkLst>
            <pc:docMk/>
            <pc:sldMk cId="21580296" sldId="306"/>
            <ac:spMk id="3" creationId="{0B1A9951-D931-4955-8133-7B7BFA1D9F3F}"/>
          </ac:spMkLst>
        </pc:spChg>
        <pc:spChg chg="add mod">
          <ac:chgData name="Robert Black" userId="41a6fe1129b42b7f" providerId="LiveId" clId="{43AE533D-ED0C-47F8-B14B-E05CA76B9F0C}" dt="2021-11-06T20:29:39.920" v="57" actId="20577"/>
          <ac:spMkLst>
            <pc:docMk/>
            <pc:sldMk cId="21580296" sldId="306"/>
            <ac:spMk id="4" creationId="{53BCC732-F2DA-4075-B3ED-1AB4727EC256}"/>
          </ac:spMkLst>
        </pc:spChg>
      </pc:sldChg>
      <pc:sldChg chg="modSp mod">
        <pc:chgData name="Robert Black" userId="41a6fe1129b42b7f" providerId="LiveId" clId="{43AE533D-ED0C-47F8-B14B-E05CA76B9F0C}" dt="2021-11-07T01:18:48.865" v="168" actId="20577"/>
        <pc:sldMkLst>
          <pc:docMk/>
          <pc:sldMk cId="1131942898" sldId="310"/>
        </pc:sldMkLst>
        <pc:spChg chg="mod">
          <ac:chgData name="Robert Black" userId="41a6fe1129b42b7f" providerId="LiveId" clId="{43AE533D-ED0C-47F8-B14B-E05CA76B9F0C}" dt="2021-11-07T01:18:48.865" v="168" actId="20577"/>
          <ac:spMkLst>
            <pc:docMk/>
            <pc:sldMk cId="1131942898" sldId="310"/>
            <ac:spMk id="3" creationId="{0B1A9951-D931-4955-8133-7B7BFA1D9F3F}"/>
          </ac:spMkLst>
        </pc:spChg>
      </pc:sldChg>
      <pc:sldChg chg="modSp mod">
        <pc:chgData name="Robert Black" userId="41a6fe1129b42b7f" providerId="LiveId" clId="{43AE533D-ED0C-47F8-B14B-E05CA76B9F0C}" dt="2021-11-07T01:19:42.464" v="173" actId="13926"/>
        <pc:sldMkLst>
          <pc:docMk/>
          <pc:sldMk cId="1270231861" sldId="311"/>
        </pc:sldMkLst>
        <pc:spChg chg="mod">
          <ac:chgData name="Robert Black" userId="41a6fe1129b42b7f" providerId="LiveId" clId="{43AE533D-ED0C-47F8-B14B-E05CA76B9F0C}" dt="2021-11-07T01:19:42.464" v="173" actId="13926"/>
          <ac:spMkLst>
            <pc:docMk/>
            <pc:sldMk cId="1270231861" sldId="311"/>
            <ac:spMk id="3" creationId="{0B1A9951-D931-4955-8133-7B7BFA1D9F3F}"/>
          </ac:spMkLst>
        </pc:spChg>
      </pc:sldChg>
      <pc:sldChg chg="modSp mod">
        <pc:chgData name="Robert Black" userId="41a6fe1129b42b7f" providerId="LiveId" clId="{43AE533D-ED0C-47F8-B14B-E05CA76B9F0C}" dt="2021-11-07T01:21:25.416" v="190" actId="27636"/>
        <pc:sldMkLst>
          <pc:docMk/>
          <pc:sldMk cId="1041027912" sldId="312"/>
        </pc:sldMkLst>
        <pc:spChg chg="mod">
          <ac:chgData name="Robert Black" userId="41a6fe1129b42b7f" providerId="LiveId" clId="{43AE533D-ED0C-47F8-B14B-E05CA76B9F0C}" dt="2021-11-07T01:21:20.475" v="186" actId="14100"/>
          <ac:spMkLst>
            <pc:docMk/>
            <pc:sldMk cId="1041027912" sldId="312"/>
            <ac:spMk id="2" creationId="{F5929CF6-4FC8-480D-8965-1B866B3A1289}"/>
          </ac:spMkLst>
        </pc:spChg>
        <pc:spChg chg="mod">
          <ac:chgData name="Robert Black" userId="41a6fe1129b42b7f" providerId="LiveId" clId="{43AE533D-ED0C-47F8-B14B-E05CA76B9F0C}" dt="2021-11-07T01:21:25.416" v="190" actId="27636"/>
          <ac:spMkLst>
            <pc:docMk/>
            <pc:sldMk cId="1041027912" sldId="312"/>
            <ac:spMk id="3" creationId="{0B1A9951-D931-4955-8133-7B7BFA1D9F3F}"/>
          </ac:spMkLst>
        </pc:spChg>
      </pc:sldChg>
      <pc:sldChg chg="modSp mod">
        <pc:chgData name="Robert Black" userId="41a6fe1129b42b7f" providerId="LiveId" clId="{43AE533D-ED0C-47F8-B14B-E05CA76B9F0C}" dt="2021-11-07T02:00:55.463" v="192" actId="207"/>
        <pc:sldMkLst>
          <pc:docMk/>
          <pc:sldMk cId="137593270" sldId="314"/>
        </pc:sldMkLst>
        <pc:spChg chg="mod">
          <ac:chgData name="Robert Black" userId="41a6fe1129b42b7f" providerId="LiveId" clId="{43AE533D-ED0C-47F8-B14B-E05CA76B9F0C}" dt="2021-11-07T02:00:55.463" v="192" actId="207"/>
          <ac:spMkLst>
            <pc:docMk/>
            <pc:sldMk cId="137593270" sldId="314"/>
            <ac:spMk id="3" creationId="{0B1A9951-D931-4955-8133-7B7BFA1D9F3F}"/>
          </ac:spMkLst>
        </pc:spChg>
      </pc:sldChg>
      <pc:sldChg chg="modSp mod">
        <pc:chgData name="Robert Black" userId="41a6fe1129b42b7f" providerId="LiveId" clId="{43AE533D-ED0C-47F8-B14B-E05CA76B9F0C}" dt="2021-11-07T02:01:22.113" v="196" actId="5793"/>
        <pc:sldMkLst>
          <pc:docMk/>
          <pc:sldMk cId="2853153662" sldId="315"/>
        </pc:sldMkLst>
        <pc:spChg chg="mod">
          <ac:chgData name="Robert Black" userId="41a6fe1129b42b7f" providerId="LiveId" clId="{43AE533D-ED0C-47F8-B14B-E05CA76B9F0C}" dt="2021-11-07T02:01:22.113" v="196" actId="5793"/>
          <ac:spMkLst>
            <pc:docMk/>
            <pc:sldMk cId="2853153662" sldId="315"/>
            <ac:spMk id="3" creationId="{0B1A9951-D931-4955-8133-7B7BFA1D9F3F}"/>
          </ac:spMkLst>
        </pc:spChg>
      </pc:sldChg>
      <pc:sldChg chg="modSp mod">
        <pc:chgData name="Robert Black" userId="41a6fe1129b42b7f" providerId="LiveId" clId="{43AE533D-ED0C-47F8-B14B-E05CA76B9F0C}" dt="2021-11-07T02:09:25.827" v="202" actId="13926"/>
        <pc:sldMkLst>
          <pc:docMk/>
          <pc:sldMk cId="436549340" sldId="316"/>
        </pc:sldMkLst>
        <pc:spChg chg="mod">
          <ac:chgData name="Robert Black" userId="41a6fe1129b42b7f" providerId="LiveId" clId="{43AE533D-ED0C-47F8-B14B-E05CA76B9F0C}" dt="2021-11-07T02:09:25.827" v="202" actId="13926"/>
          <ac:spMkLst>
            <pc:docMk/>
            <pc:sldMk cId="436549340" sldId="316"/>
            <ac:spMk id="3" creationId="{0B1A9951-D931-4955-8133-7B7BFA1D9F3F}"/>
          </ac:spMkLst>
        </pc:spChg>
      </pc:sldChg>
      <pc:sldChg chg="modSp mod">
        <pc:chgData name="Robert Black" userId="41a6fe1129b42b7f" providerId="LiveId" clId="{43AE533D-ED0C-47F8-B14B-E05CA76B9F0C}" dt="2021-11-07T02:11:33.052" v="214" actId="6549"/>
        <pc:sldMkLst>
          <pc:docMk/>
          <pc:sldMk cId="944152737" sldId="317"/>
        </pc:sldMkLst>
        <pc:spChg chg="mod">
          <ac:chgData name="Robert Black" userId="41a6fe1129b42b7f" providerId="LiveId" clId="{43AE533D-ED0C-47F8-B14B-E05CA76B9F0C}" dt="2021-11-07T02:11:25.033" v="212" actId="1076"/>
          <ac:spMkLst>
            <pc:docMk/>
            <pc:sldMk cId="944152737" sldId="317"/>
            <ac:spMk id="2" creationId="{F5929CF6-4FC8-480D-8965-1B866B3A1289}"/>
          </ac:spMkLst>
        </pc:spChg>
        <pc:spChg chg="mod">
          <ac:chgData name="Robert Black" userId="41a6fe1129b42b7f" providerId="LiveId" clId="{43AE533D-ED0C-47F8-B14B-E05CA76B9F0C}" dt="2021-11-07T02:11:33.052" v="214" actId="6549"/>
          <ac:spMkLst>
            <pc:docMk/>
            <pc:sldMk cId="944152737" sldId="317"/>
            <ac:spMk id="3" creationId="{0B1A9951-D931-4955-8133-7B7BFA1D9F3F}"/>
          </ac:spMkLst>
        </pc:spChg>
      </pc:sldChg>
      <pc:sldChg chg="modSp mod">
        <pc:chgData name="Robert Black" userId="41a6fe1129b42b7f" providerId="LiveId" clId="{43AE533D-ED0C-47F8-B14B-E05CA76B9F0C}" dt="2021-11-07T02:34:40.971" v="301" actId="13926"/>
        <pc:sldMkLst>
          <pc:docMk/>
          <pc:sldMk cId="938472504" sldId="320"/>
        </pc:sldMkLst>
        <pc:spChg chg="mod">
          <ac:chgData name="Robert Black" userId="41a6fe1129b42b7f" providerId="LiveId" clId="{43AE533D-ED0C-47F8-B14B-E05CA76B9F0C}" dt="2021-11-07T02:34:40.971" v="301" actId="13926"/>
          <ac:spMkLst>
            <pc:docMk/>
            <pc:sldMk cId="938472504" sldId="320"/>
            <ac:spMk id="2" creationId="{F5929CF6-4FC8-480D-8965-1B866B3A1289}"/>
          </ac:spMkLst>
        </pc:spChg>
        <pc:spChg chg="mod">
          <ac:chgData name="Robert Black" userId="41a6fe1129b42b7f" providerId="LiveId" clId="{43AE533D-ED0C-47F8-B14B-E05CA76B9F0C}" dt="2021-11-07T02:30:34.316" v="270" actId="20577"/>
          <ac:spMkLst>
            <pc:docMk/>
            <pc:sldMk cId="938472504" sldId="320"/>
            <ac:spMk id="3" creationId="{0B1A9951-D931-4955-8133-7B7BFA1D9F3F}"/>
          </ac:spMkLst>
        </pc:spChg>
      </pc:sldChg>
      <pc:sldChg chg="del">
        <pc:chgData name="Robert Black" userId="41a6fe1129b42b7f" providerId="LiveId" clId="{43AE533D-ED0C-47F8-B14B-E05CA76B9F0C}" dt="2021-11-06T20:24:38.598" v="0" actId="47"/>
        <pc:sldMkLst>
          <pc:docMk/>
          <pc:sldMk cId="2252537795" sldId="322"/>
        </pc:sldMkLst>
      </pc:sldChg>
      <pc:sldChg chg="del">
        <pc:chgData name="Robert Black" userId="41a6fe1129b42b7f" providerId="LiveId" clId="{43AE533D-ED0C-47F8-B14B-E05CA76B9F0C}" dt="2021-11-06T20:24:38.598" v="0" actId="47"/>
        <pc:sldMkLst>
          <pc:docMk/>
          <pc:sldMk cId="2600641748" sldId="323"/>
        </pc:sldMkLst>
      </pc:sldChg>
      <pc:sldChg chg="del">
        <pc:chgData name="Robert Black" userId="41a6fe1129b42b7f" providerId="LiveId" clId="{43AE533D-ED0C-47F8-B14B-E05CA76B9F0C}" dt="2021-11-06T20:24:38.598" v="0" actId="47"/>
        <pc:sldMkLst>
          <pc:docMk/>
          <pc:sldMk cId="320200264" sldId="324"/>
        </pc:sldMkLst>
      </pc:sldChg>
      <pc:sldChg chg="del">
        <pc:chgData name="Robert Black" userId="41a6fe1129b42b7f" providerId="LiveId" clId="{43AE533D-ED0C-47F8-B14B-E05CA76B9F0C}" dt="2021-11-06T20:24:38.598" v="0" actId="47"/>
        <pc:sldMkLst>
          <pc:docMk/>
          <pc:sldMk cId="2589836454" sldId="325"/>
        </pc:sldMkLst>
      </pc:sldChg>
      <pc:sldChg chg="addSp delSp modSp add mod">
        <pc:chgData name="Robert Black" userId="41a6fe1129b42b7f" providerId="LiveId" clId="{43AE533D-ED0C-47F8-B14B-E05CA76B9F0C}" dt="2021-11-06T20:35:31.966" v="149" actId="20577"/>
        <pc:sldMkLst>
          <pc:docMk/>
          <pc:sldMk cId="1756165746" sldId="329"/>
        </pc:sldMkLst>
        <pc:spChg chg="mod">
          <ac:chgData name="Robert Black" userId="41a6fe1129b42b7f" providerId="LiveId" clId="{43AE533D-ED0C-47F8-B14B-E05CA76B9F0C}" dt="2021-11-06T20:35:31.966" v="149" actId="20577"/>
          <ac:spMkLst>
            <pc:docMk/>
            <pc:sldMk cId="1756165746" sldId="329"/>
            <ac:spMk id="3" creationId="{0B1A9951-D931-4955-8133-7B7BFA1D9F3F}"/>
          </ac:spMkLst>
        </pc:spChg>
        <pc:spChg chg="add del mod">
          <ac:chgData name="Robert Black" userId="41a6fe1129b42b7f" providerId="LiveId" clId="{43AE533D-ED0C-47F8-B14B-E05CA76B9F0C}" dt="2021-11-06T20:34:13.831" v="147" actId="20577"/>
          <ac:spMkLst>
            <pc:docMk/>
            <pc:sldMk cId="1756165746" sldId="329"/>
            <ac:spMk id="4" creationId="{53BCC732-F2DA-4075-B3ED-1AB4727EC256}"/>
          </ac:spMkLst>
        </pc:spChg>
      </pc:sldChg>
      <pc:sldChg chg="modSp add mod">
        <pc:chgData name="Robert Black" userId="41a6fe1129b42b7f" providerId="LiveId" clId="{43AE533D-ED0C-47F8-B14B-E05CA76B9F0C}" dt="2021-11-07T02:26:16.825" v="258" actId="113"/>
        <pc:sldMkLst>
          <pc:docMk/>
          <pc:sldMk cId="2121304537" sldId="330"/>
        </pc:sldMkLst>
        <pc:spChg chg="mod">
          <ac:chgData name="Robert Black" userId="41a6fe1129b42b7f" providerId="LiveId" clId="{43AE533D-ED0C-47F8-B14B-E05CA76B9F0C}" dt="2021-11-07T02:24:32.987" v="249" actId="14100"/>
          <ac:spMkLst>
            <pc:docMk/>
            <pc:sldMk cId="2121304537" sldId="330"/>
            <ac:spMk id="2" creationId="{F5929CF6-4FC8-480D-8965-1B866B3A1289}"/>
          </ac:spMkLst>
        </pc:spChg>
        <pc:spChg chg="mod">
          <ac:chgData name="Robert Black" userId="41a6fe1129b42b7f" providerId="LiveId" clId="{43AE533D-ED0C-47F8-B14B-E05CA76B9F0C}" dt="2021-11-07T02:26:16.825" v="258" actId="113"/>
          <ac:spMkLst>
            <pc:docMk/>
            <pc:sldMk cId="2121304537" sldId="330"/>
            <ac:spMk id="3" creationId="{0B1A9951-D931-4955-8133-7B7BFA1D9F3F}"/>
          </ac:spMkLst>
        </pc:spChg>
      </pc:sldChg>
      <pc:sldChg chg="modSp add mod">
        <pc:chgData name="Robert Black" userId="41a6fe1129b42b7f" providerId="LiveId" clId="{43AE533D-ED0C-47F8-B14B-E05CA76B9F0C}" dt="2021-11-07T02:41:00.027" v="355" actId="113"/>
        <pc:sldMkLst>
          <pc:docMk/>
          <pc:sldMk cId="2590583733" sldId="331"/>
        </pc:sldMkLst>
        <pc:spChg chg="mod">
          <ac:chgData name="Robert Black" userId="41a6fe1129b42b7f" providerId="LiveId" clId="{43AE533D-ED0C-47F8-B14B-E05CA76B9F0C}" dt="2021-11-07T02:35:05.519" v="307" actId="20577"/>
          <ac:spMkLst>
            <pc:docMk/>
            <pc:sldMk cId="2590583733" sldId="331"/>
            <ac:spMk id="2" creationId="{F5929CF6-4FC8-480D-8965-1B866B3A1289}"/>
          </ac:spMkLst>
        </pc:spChg>
        <pc:spChg chg="mod">
          <ac:chgData name="Robert Black" userId="41a6fe1129b42b7f" providerId="LiveId" clId="{43AE533D-ED0C-47F8-B14B-E05CA76B9F0C}" dt="2021-11-07T02:41:00.027" v="355" actId="113"/>
          <ac:spMkLst>
            <pc:docMk/>
            <pc:sldMk cId="2590583733" sldId="331"/>
            <ac:spMk id="3" creationId="{0B1A9951-D931-4955-8133-7B7BFA1D9F3F}"/>
          </ac:spMkLst>
        </pc:spChg>
      </pc:sldChg>
      <pc:sldChg chg="modSp add mod">
        <pc:chgData name="Robert Black" userId="41a6fe1129b42b7f" providerId="LiveId" clId="{43AE533D-ED0C-47F8-B14B-E05CA76B9F0C}" dt="2021-11-07T02:43:57.940" v="394" actId="20577"/>
        <pc:sldMkLst>
          <pc:docMk/>
          <pc:sldMk cId="3001590012" sldId="332"/>
        </pc:sldMkLst>
        <pc:spChg chg="mod">
          <ac:chgData name="Robert Black" userId="41a6fe1129b42b7f" providerId="LiveId" clId="{43AE533D-ED0C-47F8-B14B-E05CA76B9F0C}" dt="2021-11-07T02:43:30.532" v="388" actId="13926"/>
          <ac:spMkLst>
            <pc:docMk/>
            <pc:sldMk cId="3001590012" sldId="332"/>
            <ac:spMk id="2" creationId="{F5929CF6-4FC8-480D-8965-1B866B3A1289}"/>
          </ac:spMkLst>
        </pc:spChg>
        <pc:spChg chg="mod">
          <ac:chgData name="Robert Black" userId="41a6fe1129b42b7f" providerId="LiveId" clId="{43AE533D-ED0C-47F8-B14B-E05CA76B9F0C}" dt="2021-11-07T02:43:57.940" v="394" actId="20577"/>
          <ac:spMkLst>
            <pc:docMk/>
            <pc:sldMk cId="3001590012" sldId="332"/>
            <ac:spMk id="3" creationId="{0B1A9951-D931-4955-8133-7B7BFA1D9F3F}"/>
          </ac:spMkLst>
        </pc:spChg>
      </pc:sldChg>
      <pc:sldChg chg="modSp add mod">
        <pc:chgData name="Robert Black" userId="41a6fe1129b42b7f" providerId="LiveId" clId="{43AE533D-ED0C-47F8-B14B-E05CA76B9F0C}" dt="2021-11-07T02:50:08.688" v="412" actId="13926"/>
        <pc:sldMkLst>
          <pc:docMk/>
          <pc:sldMk cId="2609943673" sldId="333"/>
        </pc:sldMkLst>
        <pc:spChg chg="mod">
          <ac:chgData name="Robert Black" userId="41a6fe1129b42b7f" providerId="LiveId" clId="{43AE533D-ED0C-47F8-B14B-E05CA76B9F0C}" dt="2021-11-07T02:46:05.633" v="396" actId="13926"/>
          <ac:spMkLst>
            <pc:docMk/>
            <pc:sldMk cId="2609943673" sldId="333"/>
            <ac:spMk id="2" creationId="{F5929CF6-4FC8-480D-8965-1B866B3A1289}"/>
          </ac:spMkLst>
        </pc:spChg>
        <pc:spChg chg="mod">
          <ac:chgData name="Robert Black" userId="41a6fe1129b42b7f" providerId="LiveId" clId="{43AE533D-ED0C-47F8-B14B-E05CA76B9F0C}" dt="2021-11-07T02:50:08.688" v="412" actId="13926"/>
          <ac:spMkLst>
            <pc:docMk/>
            <pc:sldMk cId="2609943673" sldId="333"/>
            <ac:spMk id="3" creationId="{0B1A9951-D931-4955-8133-7B7BFA1D9F3F}"/>
          </ac:spMkLst>
        </pc:spChg>
      </pc:sldChg>
      <pc:sldChg chg="addSp modSp add mod">
        <pc:chgData name="Robert Black" userId="41a6fe1129b42b7f" providerId="LiveId" clId="{43AE533D-ED0C-47F8-B14B-E05CA76B9F0C}" dt="2021-11-07T02:56:55.175" v="457" actId="207"/>
        <pc:sldMkLst>
          <pc:docMk/>
          <pc:sldMk cId="2295637389" sldId="334"/>
        </pc:sldMkLst>
        <pc:spChg chg="mod">
          <ac:chgData name="Robert Black" userId="41a6fe1129b42b7f" providerId="LiveId" clId="{43AE533D-ED0C-47F8-B14B-E05CA76B9F0C}" dt="2021-11-07T02:55:08.661" v="439" actId="14100"/>
          <ac:spMkLst>
            <pc:docMk/>
            <pc:sldMk cId="2295637389" sldId="334"/>
            <ac:spMk id="2" creationId="{F5929CF6-4FC8-480D-8965-1B866B3A1289}"/>
          </ac:spMkLst>
        </pc:spChg>
        <pc:spChg chg="mod">
          <ac:chgData name="Robert Black" userId="41a6fe1129b42b7f" providerId="LiveId" clId="{43AE533D-ED0C-47F8-B14B-E05CA76B9F0C}" dt="2021-11-07T02:56:55.175" v="457" actId="207"/>
          <ac:spMkLst>
            <pc:docMk/>
            <pc:sldMk cId="2295637389" sldId="334"/>
            <ac:spMk id="3" creationId="{0B1A9951-D931-4955-8133-7B7BFA1D9F3F}"/>
          </ac:spMkLst>
        </pc:spChg>
        <pc:picChg chg="add mod">
          <ac:chgData name="Robert Black" userId="41a6fe1129b42b7f" providerId="LiveId" clId="{43AE533D-ED0C-47F8-B14B-E05CA76B9F0C}" dt="2021-11-07T02:53:47.637" v="426" actId="1076"/>
          <ac:picMkLst>
            <pc:docMk/>
            <pc:sldMk cId="2295637389" sldId="334"/>
            <ac:picMk id="1026" creationId="{D5A01AD2-24B5-466A-9F12-08E2F760C5C5}"/>
          </ac:picMkLst>
        </pc:picChg>
      </pc:sldChg>
      <pc:sldChg chg="addSp delSp modSp add mod">
        <pc:chgData name="Robert Black" userId="41a6fe1129b42b7f" providerId="LiveId" clId="{43AE533D-ED0C-47F8-B14B-E05CA76B9F0C}" dt="2021-11-07T03:01:40.415" v="502" actId="113"/>
        <pc:sldMkLst>
          <pc:docMk/>
          <pc:sldMk cId="127592338" sldId="335"/>
        </pc:sldMkLst>
        <pc:spChg chg="mod">
          <ac:chgData name="Robert Black" userId="41a6fe1129b42b7f" providerId="LiveId" clId="{43AE533D-ED0C-47F8-B14B-E05CA76B9F0C}" dt="2021-11-07T03:00:13.935" v="480" actId="1076"/>
          <ac:spMkLst>
            <pc:docMk/>
            <pc:sldMk cId="127592338" sldId="335"/>
            <ac:spMk id="2" creationId="{F5929CF6-4FC8-480D-8965-1B866B3A1289}"/>
          </ac:spMkLst>
        </pc:spChg>
        <pc:spChg chg="mod">
          <ac:chgData name="Robert Black" userId="41a6fe1129b42b7f" providerId="LiveId" clId="{43AE533D-ED0C-47F8-B14B-E05CA76B9F0C}" dt="2021-11-07T03:01:40.415" v="502" actId="113"/>
          <ac:spMkLst>
            <pc:docMk/>
            <pc:sldMk cId="127592338" sldId="335"/>
            <ac:spMk id="3" creationId="{0B1A9951-D931-4955-8133-7B7BFA1D9F3F}"/>
          </ac:spMkLst>
        </pc:spChg>
        <pc:spChg chg="add del mod">
          <ac:chgData name="Robert Black" userId="41a6fe1129b42b7f" providerId="LiveId" clId="{43AE533D-ED0C-47F8-B14B-E05CA76B9F0C}" dt="2021-11-07T03:01:26.157" v="495" actId="478"/>
          <ac:spMkLst>
            <pc:docMk/>
            <pc:sldMk cId="127592338" sldId="335"/>
            <ac:spMk id="4" creationId="{408E9D9C-DBFB-45E5-8DC7-6B5C43B273CB}"/>
          </ac:spMkLst>
        </pc:spChg>
        <pc:picChg chg="del">
          <ac:chgData name="Robert Black" userId="41a6fe1129b42b7f" providerId="LiveId" clId="{43AE533D-ED0C-47F8-B14B-E05CA76B9F0C}" dt="2021-11-07T02:57:19.424" v="463" actId="478"/>
          <ac:picMkLst>
            <pc:docMk/>
            <pc:sldMk cId="127592338" sldId="335"/>
            <ac:picMk id="1026" creationId="{D5A01AD2-24B5-466A-9F12-08E2F760C5C5}"/>
          </ac:picMkLst>
        </pc:picChg>
        <pc:picChg chg="add mod">
          <ac:chgData name="Robert Black" userId="41a6fe1129b42b7f" providerId="LiveId" clId="{43AE533D-ED0C-47F8-B14B-E05CA76B9F0C}" dt="2021-11-07T03:00:18.057" v="483" actId="1076"/>
          <ac:picMkLst>
            <pc:docMk/>
            <pc:sldMk cId="127592338" sldId="335"/>
            <ac:picMk id="2050" creationId="{DCD4B6CF-57FB-448E-9F2D-D0F8DF9F90F2}"/>
          </ac:picMkLst>
        </pc:picChg>
      </pc:sldChg>
      <pc:sldChg chg="delSp modSp add mod">
        <pc:chgData name="Robert Black" userId="41a6fe1129b42b7f" providerId="LiveId" clId="{43AE533D-ED0C-47F8-B14B-E05CA76B9F0C}" dt="2021-11-07T03:04:00.373" v="515" actId="13926"/>
        <pc:sldMkLst>
          <pc:docMk/>
          <pc:sldMk cId="3274540496" sldId="336"/>
        </pc:sldMkLst>
        <pc:spChg chg="mod">
          <ac:chgData name="Robert Black" userId="41a6fe1129b42b7f" providerId="LiveId" clId="{43AE533D-ED0C-47F8-B14B-E05CA76B9F0C}" dt="2021-11-07T03:04:00.373" v="515" actId="13926"/>
          <ac:spMkLst>
            <pc:docMk/>
            <pc:sldMk cId="3274540496" sldId="336"/>
            <ac:spMk id="3" creationId="{0B1A9951-D931-4955-8133-7B7BFA1D9F3F}"/>
          </ac:spMkLst>
        </pc:spChg>
        <pc:picChg chg="del">
          <ac:chgData name="Robert Black" userId="41a6fe1129b42b7f" providerId="LiveId" clId="{43AE533D-ED0C-47F8-B14B-E05CA76B9F0C}" dt="2021-11-07T03:01:48.606" v="503" actId="478"/>
          <ac:picMkLst>
            <pc:docMk/>
            <pc:sldMk cId="3274540496" sldId="336"/>
            <ac:picMk id="2050" creationId="{DCD4B6CF-57FB-448E-9F2D-D0F8DF9F90F2}"/>
          </ac:picMkLst>
        </pc:picChg>
      </pc:sldChg>
      <pc:sldChg chg="addSp modSp add mod">
        <pc:chgData name="Robert Black" userId="41a6fe1129b42b7f" providerId="LiveId" clId="{43AE533D-ED0C-47F8-B14B-E05CA76B9F0C}" dt="2021-11-07T03:05:42.612" v="538" actId="13926"/>
        <pc:sldMkLst>
          <pc:docMk/>
          <pc:sldMk cId="3199138021" sldId="337"/>
        </pc:sldMkLst>
        <pc:spChg chg="mod">
          <ac:chgData name="Robert Black" userId="41a6fe1129b42b7f" providerId="LiveId" clId="{43AE533D-ED0C-47F8-B14B-E05CA76B9F0C}" dt="2021-11-07T03:05:27.698" v="533" actId="14100"/>
          <ac:spMkLst>
            <pc:docMk/>
            <pc:sldMk cId="3199138021" sldId="337"/>
            <ac:spMk id="2" creationId="{F5929CF6-4FC8-480D-8965-1B866B3A1289}"/>
          </ac:spMkLst>
        </pc:spChg>
        <pc:spChg chg="mod">
          <ac:chgData name="Robert Black" userId="41a6fe1129b42b7f" providerId="LiveId" clId="{43AE533D-ED0C-47F8-B14B-E05CA76B9F0C}" dt="2021-11-07T03:05:42.612" v="538" actId="13926"/>
          <ac:spMkLst>
            <pc:docMk/>
            <pc:sldMk cId="3199138021" sldId="337"/>
            <ac:spMk id="3" creationId="{0B1A9951-D931-4955-8133-7B7BFA1D9F3F}"/>
          </ac:spMkLst>
        </pc:spChg>
        <pc:picChg chg="add mod">
          <ac:chgData name="Robert Black" userId="41a6fe1129b42b7f" providerId="LiveId" clId="{43AE533D-ED0C-47F8-B14B-E05CA76B9F0C}" dt="2021-11-07T03:05:35.856" v="537" actId="1076"/>
          <ac:picMkLst>
            <pc:docMk/>
            <pc:sldMk cId="3199138021" sldId="337"/>
            <ac:picMk id="3074" creationId="{E6279537-F735-4F7D-B311-FA249C5E2359}"/>
          </ac:picMkLst>
        </pc:picChg>
      </pc:sldChg>
      <pc:sldChg chg="addSp delSp modSp add mod">
        <pc:chgData name="Robert Black" userId="41a6fe1129b42b7f" providerId="LiveId" clId="{43AE533D-ED0C-47F8-B14B-E05CA76B9F0C}" dt="2021-11-07T03:08:46.617" v="566" actId="403"/>
        <pc:sldMkLst>
          <pc:docMk/>
          <pc:sldMk cId="1788750282" sldId="338"/>
        </pc:sldMkLst>
        <pc:spChg chg="mod">
          <ac:chgData name="Robert Black" userId="41a6fe1129b42b7f" providerId="LiveId" clId="{43AE533D-ED0C-47F8-B14B-E05CA76B9F0C}" dt="2021-11-07T03:06:29.424" v="541" actId="13926"/>
          <ac:spMkLst>
            <pc:docMk/>
            <pc:sldMk cId="1788750282" sldId="338"/>
            <ac:spMk id="2" creationId="{F5929CF6-4FC8-480D-8965-1B866B3A1289}"/>
          </ac:spMkLst>
        </pc:spChg>
        <pc:spChg chg="mod">
          <ac:chgData name="Robert Black" userId="41a6fe1129b42b7f" providerId="LiveId" clId="{43AE533D-ED0C-47F8-B14B-E05CA76B9F0C}" dt="2021-11-07T03:08:46.617" v="566" actId="403"/>
          <ac:spMkLst>
            <pc:docMk/>
            <pc:sldMk cId="1788750282" sldId="338"/>
            <ac:spMk id="3" creationId="{0B1A9951-D931-4955-8133-7B7BFA1D9F3F}"/>
          </ac:spMkLst>
        </pc:spChg>
        <pc:picChg chg="del">
          <ac:chgData name="Robert Black" userId="41a6fe1129b42b7f" providerId="LiveId" clId="{43AE533D-ED0C-47F8-B14B-E05CA76B9F0C}" dt="2021-11-07T03:06:31.763" v="542" actId="478"/>
          <ac:picMkLst>
            <pc:docMk/>
            <pc:sldMk cId="1788750282" sldId="338"/>
            <ac:picMk id="3074" creationId="{E6279537-F735-4F7D-B311-FA249C5E2359}"/>
          </ac:picMkLst>
        </pc:picChg>
        <pc:picChg chg="add del mod">
          <ac:chgData name="Robert Black" userId="41a6fe1129b42b7f" providerId="LiveId" clId="{43AE533D-ED0C-47F8-B14B-E05CA76B9F0C}" dt="2021-11-07T03:07:32.426" v="560" actId="478"/>
          <ac:picMkLst>
            <pc:docMk/>
            <pc:sldMk cId="1788750282" sldId="338"/>
            <ac:picMk id="4098" creationId="{D1B5796A-29E4-400C-8ECA-CCFB343C9267}"/>
          </ac:picMkLst>
        </pc:picChg>
      </pc:sldChg>
      <pc:sldChg chg="add">
        <pc:chgData name="Robert Black" userId="41a6fe1129b42b7f" providerId="LiveId" clId="{43AE533D-ED0C-47F8-B14B-E05CA76B9F0C}" dt="2021-11-07T03:06:23.325" v="540" actId="2890"/>
        <pc:sldMkLst>
          <pc:docMk/>
          <pc:sldMk cId="2284322120" sldId="339"/>
        </pc:sldMkLst>
      </pc:sldChg>
      <pc:sldChg chg="delSp modSp add mod">
        <pc:chgData name="Robert Black" userId="41a6fe1129b42b7f" providerId="LiveId" clId="{43AE533D-ED0C-47F8-B14B-E05CA76B9F0C}" dt="2021-11-07T03:15:17.464" v="626" actId="6549"/>
        <pc:sldMkLst>
          <pc:docMk/>
          <pc:sldMk cId="1507587135" sldId="340"/>
        </pc:sldMkLst>
        <pc:spChg chg="mod">
          <ac:chgData name="Robert Black" userId="41a6fe1129b42b7f" providerId="LiveId" clId="{43AE533D-ED0C-47F8-B14B-E05CA76B9F0C}" dt="2021-11-07T03:13:43.204" v="608" actId="113"/>
          <ac:spMkLst>
            <pc:docMk/>
            <pc:sldMk cId="1507587135" sldId="340"/>
            <ac:spMk id="2" creationId="{F5929CF6-4FC8-480D-8965-1B866B3A1289}"/>
          </ac:spMkLst>
        </pc:spChg>
        <pc:spChg chg="mod">
          <ac:chgData name="Robert Black" userId="41a6fe1129b42b7f" providerId="LiveId" clId="{43AE533D-ED0C-47F8-B14B-E05CA76B9F0C}" dt="2021-11-07T03:15:17.464" v="626" actId="6549"/>
          <ac:spMkLst>
            <pc:docMk/>
            <pc:sldMk cId="1507587135" sldId="340"/>
            <ac:spMk id="3" creationId="{0B1A9951-D931-4955-8133-7B7BFA1D9F3F}"/>
          </ac:spMkLst>
        </pc:spChg>
        <pc:picChg chg="del">
          <ac:chgData name="Robert Black" userId="41a6fe1129b42b7f" providerId="LiveId" clId="{43AE533D-ED0C-47F8-B14B-E05CA76B9F0C}" dt="2021-11-07T03:10:21.211" v="568" actId="478"/>
          <ac:picMkLst>
            <pc:docMk/>
            <pc:sldMk cId="1507587135" sldId="340"/>
            <ac:picMk id="3074" creationId="{E6279537-F735-4F7D-B311-FA249C5E2359}"/>
          </ac:picMkLst>
        </pc:picChg>
      </pc:sldChg>
      <pc:sldChg chg="modSp add mod">
        <pc:chgData name="Robert Black" userId="41a6fe1129b42b7f" providerId="LiveId" clId="{43AE533D-ED0C-47F8-B14B-E05CA76B9F0C}" dt="2021-11-07T03:15:43.304" v="633" actId="20577"/>
        <pc:sldMkLst>
          <pc:docMk/>
          <pc:sldMk cId="2653817482" sldId="341"/>
        </pc:sldMkLst>
        <pc:spChg chg="mod">
          <ac:chgData name="Robert Black" userId="41a6fe1129b42b7f" providerId="LiveId" clId="{43AE533D-ED0C-47F8-B14B-E05CA76B9F0C}" dt="2021-11-07T03:15:43.304" v="633" actId="20577"/>
          <ac:spMkLst>
            <pc:docMk/>
            <pc:sldMk cId="2653817482" sldId="341"/>
            <ac:spMk id="2" creationId="{F5929CF6-4FC8-480D-8965-1B866B3A1289}"/>
          </ac:spMkLst>
        </pc:spChg>
      </pc:sldChg>
      <pc:sldChg chg="addSp modSp add mod">
        <pc:chgData name="Robert Black" userId="41a6fe1129b42b7f" providerId="LiveId" clId="{43AE533D-ED0C-47F8-B14B-E05CA76B9F0C}" dt="2021-11-07T03:29:09.712" v="732" actId="20577"/>
        <pc:sldMkLst>
          <pc:docMk/>
          <pc:sldMk cId="2574292900" sldId="342"/>
        </pc:sldMkLst>
        <pc:spChg chg="mod">
          <ac:chgData name="Robert Black" userId="41a6fe1129b42b7f" providerId="LiveId" clId="{43AE533D-ED0C-47F8-B14B-E05CA76B9F0C}" dt="2021-11-07T03:29:09.712" v="732" actId="20577"/>
          <ac:spMkLst>
            <pc:docMk/>
            <pc:sldMk cId="2574292900" sldId="342"/>
            <ac:spMk id="2" creationId="{F5929CF6-4FC8-480D-8965-1B866B3A1289}"/>
          </ac:spMkLst>
        </pc:spChg>
        <pc:spChg chg="mod">
          <ac:chgData name="Robert Black" userId="41a6fe1129b42b7f" providerId="LiveId" clId="{43AE533D-ED0C-47F8-B14B-E05CA76B9F0C}" dt="2021-11-07T03:25:07.167" v="708" actId="13926"/>
          <ac:spMkLst>
            <pc:docMk/>
            <pc:sldMk cId="2574292900" sldId="342"/>
            <ac:spMk id="3" creationId="{0B1A9951-D931-4955-8133-7B7BFA1D9F3F}"/>
          </ac:spMkLst>
        </pc:spChg>
        <pc:picChg chg="add mod">
          <ac:chgData name="Robert Black" userId="41a6fe1129b42b7f" providerId="LiveId" clId="{43AE533D-ED0C-47F8-B14B-E05CA76B9F0C}" dt="2021-11-07T03:24:44.371" v="705" actId="1076"/>
          <ac:picMkLst>
            <pc:docMk/>
            <pc:sldMk cId="2574292900" sldId="342"/>
            <ac:picMk id="5122" creationId="{90569DC1-6E82-4332-BFB8-DB3108A26666}"/>
          </ac:picMkLst>
        </pc:picChg>
      </pc:sldChg>
      <pc:sldChg chg="modSp add mod">
        <pc:chgData name="Robert Black" userId="41a6fe1129b42b7f" providerId="LiveId" clId="{43AE533D-ED0C-47F8-B14B-E05CA76B9F0C}" dt="2021-11-07T03:29:17.796" v="737" actId="13926"/>
        <pc:sldMkLst>
          <pc:docMk/>
          <pc:sldMk cId="209633181" sldId="343"/>
        </pc:sldMkLst>
        <pc:spChg chg="mod">
          <ac:chgData name="Robert Black" userId="41a6fe1129b42b7f" providerId="LiveId" clId="{43AE533D-ED0C-47F8-B14B-E05CA76B9F0C}" dt="2021-11-07T03:29:17.796" v="737" actId="13926"/>
          <ac:spMkLst>
            <pc:docMk/>
            <pc:sldMk cId="209633181" sldId="343"/>
            <ac:spMk id="2" creationId="{F5929CF6-4FC8-480D-8965-1B866B3A1289}"/>
          </ac:spMkLst>
        </pc:spChg>
        <pc:spChg chg="mod">
          <ac:chgData name="Robert Black" userId="41a6fe1129b42b7f" providerId="LiveId" clId="{43AE533D-ED0C-47F8-B14B-E05CA76B9F0C}" dt="2021-11-07T03:29:01.726" v="729" actId="14100"/>
          <ac:spMkLst>
            <pc:docMk/>
            <pc:sldMk cId="209633181" sldId="343"/>
            <ac:spMk id="3" creationId="{0B1A9951-D931-4955-8133-7B7BFA1D9F3F}"/>
          </ac:spMkLst>
        </pc:spChg>
      </pc:sldChg>
      <pc:sldChg chg="modSp add mod">
        <pc:chgData name="Robert Black" userId="41a6fe1129b42b7f" providerId="LiveId" clId="{43AE533D-ED0C-47F8-B14B-E05CA76B9F0C}" dt="2021-11-07T03:39:29.801" v="844" actId="20577"/>
        <pc:sldMkLst>
          <pc:docMk/>
          <pc:sldMk cId="1712792400" sldId="344"/>
        </pc:sldMkLst>
        <pc:spChg chg="mod">
          <ac:chgData name="Robert Black" userId="41a6fe1129b42b7f" providerId="LiveId" clId="{43AE533D-ED0C-47F8-B14B-E05CA76B9F0C}" dt="2021-11-07T03:39:29.801" v="844" actId="20577"/>
          <ac:spMkLst>
            <pc:docMk/>
            <pc:sldMk cId="1712792400" sldId="344"/>
            <ac:spMk id="2" creationId="{F5929CF6-4FC8-480D-8965-1B866B3A1289}"/>
          </ac:spMkLst>
        </pc:spChg>
        <pc:spChg chg="mod">
          <ac:chgData name="Robert Black" userId="41a6fe1129b42b7f" providerId="LiveId" clId="{43AE533D-ED0C-47F8-B14B-E05CA76B9F0C}" dt="2021-11-07T03:38:49.568" v="840" actId="20577"/>
          <ac:spMkLst>
            <pc:docMk/>
            <pc:sldMk cId="1712792400" sldId="344"/>
            <ac:spMk id="3" creationId="{0B1A9951-D931-4955-8133-7B7BFA1D9F3F}"/>
          </ac:spMkLst>
        </pc:spChg>
      </pc:sldChg>
      <pc:sldChg chg="addSp delSp modSp add del mod">
        <pc:chgData name="Robert Black" userId="41a6fe1129b42b7f" providerId="LiveId" clId="{43AE533D-ED0C-47F8-B14B-E05CA76B9F0C}" dt="2021-11-07T03:33:53.217" v="808" actId="2696"/>
        <pc:sldMkLst>
          <pc:docMk/>
          <pc:sldMk cId="3000705841" sldId="345"/>
        </pc:sldMkLst>
        <pc:spChg chg="mod">
          <ac:chgData name="Robert Black" userId="41a6fe1129b42b7f" providerId="LiveId" clId="{43AE533D-ED0C-47F8-B14B-E05CA76B9F0C}" dt="2021-11-07T03:33:38.587" v="799" actId="21"/>
          <ac:spMkLst>
            <pc:docMk/>
            <pc:sldMk cId="3000705841" sldId="345"/>
            <ac:spMk id="2" creationId="{F5929CF6-4FC8-480D-8965-1B866B3A1289}"/>
          </ac:spMkLst>
        </pc:spChg>
        <pc:spChg chg="add del mod">
          <ac:chgData name="Robert Black" userId="41a6fe1129b42b7f" providerId="LiveId" clId="{43AE533D-ED0C-47F8-B14B-E05CA76B9F0C}" dt="2021-11-07T03:33:27.086" v="794"/>
          <ac:spMkLst>
            <pc:docMk/>
            <pc:sldMk cId="3000705841" sldId="345"/>
            <ac:spMk id="4" creationId="{EF2B73CF-116B-4CB7-AA42-BD39617634FC}"/>
          </ac:spMkLst>
        </pc:spChg>
      </pc:sldChg>
      <pc:sldChg chg="modSp new mod">
        <pc:chgData name="Robert Black" userId="41a6fe1129b42b7f" providerId="LiveId" clId="{43AE533D-ED0C-47F8-B14B-E05CA76B9F0C}" dt="2021-11-07T03:34:28.186" v="814" actId="13926"/>
        <pc:sldMkLst>
          <pc:docMk/>
          <pc:sldMk cId="2973871412" sldId="346"/>
        </pc:sldMkLst>
        <pc:spChg chg="mod">
          <ac:chgData name="Robert Black" userId="41a6fe1129b42b7f" providerId="LiveId" clId="{43AE533D-ED0C-47F8-B14B-E05CA76B9F0C}" dt="2021-11-07T03:33:45.515" v="805" actId="14100"/>
          <ac:spMkLst>
            <pc:docMk/>
            <pc:sldMk cId="2973871412" sldId="346"/>
            <ac:spMk id="2" creationId="{05C4D2CA-730F-43F5-9B64-7FF20CA0FED3}"/>
          </ac:spMkLst>
        </pc:spChg>
        <pc:spChg chg="mod">
          <ac:chgData name="Robert Black" userId="41a6fe1129b42b7f" providerId="LiveId" clId="{43AE533D-ED0C-47F8-B14B-E05CA76B9F0C}" dt="2021-11-07T03:34:28.186" v="814" actId="13926"/>
          <ac:spMkLst>
            <pc:docMk/>
            <pc:sldMk cId="2973871412" sldId="346"/>
            <ac:spMk id="3" creationId="{003C9613-943A-4A03-A06B-B43604F5BD83}"/>
          </ac:spMkLst>
        </pc:spChg>
      </pc:sldChg>
      <pc:sldChg chg="modSp add mod">
        <pc:chgData name="Robert Black" userId="41a6fe1129b42b7f" providerId="LiveId" clId="{43AE533D-ED0C-47F8-B14B-E05CA76B9F0C}" dt="2021-11-07T03:37:37.545" v="833" actId="13926"/>
        <pc:sldMkLst>
          <pc:docMk/>
          <pc:sldMk cId="333634075" sldId="347"/>
        </pc:sldMkLst>
        <pc:spChg chg="mod">
          <ac:chgData name="Robert Black" userId="41a6fe1129b42b7f" providerId="LiveId" clId="{43AE533D-ED0C-47F8-B14B-E05CA76B9F0C}" dt="2021-11-07T03:37:13.556" v="829" actId="14100"/>
          <ac:spMkLst>
            <pc:docMk/>
            <pc:sldMk cId="333634075" sldId="347"/>
            <ac:spMk id="2" creationId="{F5929CF6-4FC8-480D-8965-1B866B3A1289}"/>
          </ac:spMkLst>
        </pc:spChg>
        <pc:spChg chg="mod">
          <ac:chgData name="Robert Black" userId="41a6fe1129b42b7f" providerId="LiveId" clId="{43AE533D-ED0C-47F8-B14B-E05CA76B9F0C}" dt="2021-11-07T03:37:37.545" v="833" actId="13926"/>
          <ac:spMkLst>
            <pc:docMk/>
            <pc:sldMk cId="333634075" sldId="347"/>
            <ac:spMk id="3" creationId="{0B1A9951-D931-4955-8133-7B7BFA1D9F3F}"/>
          </ac:spMkLst>
        </pc:spChg>
      </pc:sldChg>
      <pc:sldChg chg="add">
        <pc:chgData name="Robert Black" userId="41a6fe1129b42b7f" providerId="LiveId" clId="{43AE533D-ED0C-47F8-B14B-E05CA76B9F0C}" dt="2021-11-07T03:38:06.860" v="834" actId="2890"/>
        <pc:sldMkLst>
          <pc:docMk/>
          <pc:sldMk cId="533782098" sldId="348"/>
        </pc:sldMkLst>
      </pc:sldChg>
      <pc:sldChg chg="modSp add mod">
        <pc:chgData name="Robert Black" userId="41a6fe1129b42b7f" providerId="LiveId" clId="{43AE533D-ED0C-47F8-B14B-E05CA76B9F0C}" dt="2021-11-07T03:56:46.700" v="981" actId="114"/>
        <pc:sldMkLst>
          <pc:docMk/>
          <pc:sldMk cId="696893989" sldId="349"/>
        </pc:sldMkLst>
        <pc:spChg chg="mod">
          <ac:chgData name="Robert Black" userId="41a6fe1129b42b7f" providerId="LiveId" clId="{43AE533D-ED0C-47F8-B14B-E05CA76B9F0C}" dt="2021-11-07T03:52:59.376" v="931" actId="13926"/>
          <ac:spMkLst>
            <pc:docMk/>
            <pc:sldMk cId="696893989" sldId="349"/>
            <ac:spMk id="2" creationId="{05C4D2CA-730F-43F5-9B64-7FF20CA0FED3}"/>
          </ac:spMkLst>
        </pc:spChg>
        <pc:spChg chg="mod">
          <ac:chgData name="Robert Black" userId="41a6fe1129b42b7f" providerId="LiveId" clId="{43AE533D-ED0C-47F8-B14B-E05CA76B9F0C}" dt="2021-11-07T03:56:46.700" v="981" actId="114"/>
          <ac:spMkLst>
            <pc:docMk/>
            <pc:sldMk cId="696893989" sldId="349"/>
            <ac:spMk id="3" creationId="{003C9613-943A-4A03-A06B-B43604F5BD83}"/>
          </ac:spMkLst>
        </pc:spChg>
      </pc:sldChg>
      <pc:sldChg chg="modSp add mod">
        <pc:chgData name="Robert Black" userId="41a6fe1129b42b7f" providerId="LiveId" clId="{43AE533D-ED0C-47F8-B14B-E05CA76B9F0C}" dt="2021-11-07T03:58:35.915" v="983"/>
        <pc:sldMkLst>
          <pc:docMk/>
          <pc:sldMk cId="3256621671" sldId="350"/>
        </pc:sldMkLst>
        <pc:spChg chg="mod">
          <ac:chgData name="Robert Black" userId="41a6fe1129b42b7f" providerId="LiveId" clId="{43AE533D-ED0C-47F8-B14B-E05CA76B9F0C}" dt="2021-11-07T03:40:51.416" v="858" actId="20577"/>
          <ac:spMkLst>
            <pc:docMk/>
            <pc:sldMk cId="3256621671" sldId="350"/>
            <ac:spMk id="2" creationId="{05C4D2CA-730F-43F5-9B64-7FF20CA0FED3}"/>
          </ac:spMkLst>
        </pc:spChg>
        <pc:spChg chg="mod">
          <ac:chgData name="Robert Black" userId="41a6fe1129b42b7f" providerId="LiveId" clId="{43AE533D-ED0C-47F8-B14B-E05CA76B9F0C}" dt="2021-11-07T03:58:35.915" v="983"/>
          <ac:spMkLst>
            <pc:docMk/>
            <pc:sldMk cId="3256621671" sldId="350"/>
            <ac:spMk id="3" creationId="{003C9613-943A-4A03-A06B-B43604F5BD83}"/>
          </ac:spMkLst>
        </pc:spChg>
      </pc:sldChg>
      <pc:sldChg chg="modSp add mod">
        <pc:chgData name="Robert Black" userId="41a6fe1129b42b7f" providerId="LiveId" clId="{43AE533D-ED0C-47F8-B14B-E05CA76B9F0C}" dt="2021-11-07T03:46:22.918" v="889" actId="13926"/>
        <pc:sldMkLst>
          <pc:docMk/>
          <pc:sldMk cId="341317474" sldId="351"/>
        </pc:sldMkLst>
        <pc:spChg chg="mod">
          <ac:chgData name="Robert Black" userId="41a6fe1129b42b7f" providerId="LiveId" clId="{43AE533D-ED0C-47F8-B14B-E05CA76B9F0C}" dt="2021-11-07T03:46:22.918" v="889" actId="13926"/>
          <ac:spMkLst>
            <pc:docMk/>
            <pc:sldMk cId="341317474" sldId="351"/>
            <ac:spMk id="3" creationId="{003C9613-943A-4A03-A06B-B43604F5BD83}"/>
          </ac:spMkLst>
        </pc:spChg>
      </pc:sldChg>
      <pc:sldChg chg="modSp add mod">
        <pc:chgData name="Robert Black" userId="41a6fe1129b42b7f" providerId="LiveId" clId="{43AE533D-ED0C-47F8-B14B-E05CA76B9F0C}" dt="2021-11-07T03:47:26.031" v="909" actId="13926"/>
        <pc:sldMkLst>
          <pc:docMk/>
          <pc:sldMk cId="1496724816" sldId="352"/>
        </pc:sldMkLst>
        <pc:spChg chg="mod">
          <ac:chgData name="Robert Black" userId="41a6fe1129b42b7f" providerId="LiveId" clId="{43AE533D-ED0C-47F8-B14B-E05CA76B9F0C}" dt="2021-11-07T03:47:26.031" v="909" actId="13926"/>
          <ac:spMkLst>
            <pc:docMk/>
            <pc:sldMk cId="1496724816" sldId="352"/>
            <ac:spMk id="3" creationId="{003C9613-943A-4A03-A06B-B43604F5BD83}"/>
          </ac:spMkLst>
        </pc:spChg>
      </pc:sldChg>
      <pc:sldChg chg="modSp add mod">
        <pc:chgData name="Robert Black" userId="41a6fe1129b42b7f" providerId="LiveId" clId="{43AE533D-ED0C-47F8-B14B-E05CA76B9F0C}" dt="2021-11-07T03:48:47.580" v="919" actId="113"/>
        <pc:sldMkLst>
          <pc:docMk/>
          <pc:sldMk cId="2376557823" sldId="353"/>
        </pc:sldMkLst>
        <pc:spChg chg="mod">
          <ac:chgData name="Robert Black" userId="41a6fe1129b42b7f" providerId="LiveId" clId="{43AE533D-ED0C-47F8-B14B-E05CA76B9F0C}" dt="2021-11-07T03:48:47.580" v="919" actId="113"/>
          <ac:spMkLst>
            <pc:docMk/>
            <pc:sldMk cId="2376557823" sldId="353"/>
            <ac:spMk id="3" creationId="{003C9613-943A-4A03-A06B-B43604F5BD83}"/>
          </ac:spMkLst>
        </pc:spChg>
      </pc:sldChg>
      <pc:sldChg chg="modSp add mod">
        <pc:chgData name="Robert Black" userId="41a6fe1129b42b7f" providerId="LiveId" clId="{43AE533D-ED0C-47F8-B14B-E05CA76B9F0C}" dt="2021-11-07T03:50:21.590" v="930" actId="13926"/>
        <pc:sldMkLst>
          <pc:docMk/>
          <pc:sldMk cId="1728787821" sldId="354"/>
        </pc:sldMkLst>
        <pc:spChg chg="mod">
          <ac:chgData name="Robert Black" userId="41a6fe1129b42b7f" providerId="LiveId" clId="{43AE533D-ED0C-47F8-B14B-E05CA76B9F0C}" dt="2021-11-07T03:50:21.590" v="930" actId="13926"/>
          <ac:spMkLst>
            <pc:docMk/>
            <pc:sldMk cId="1728787821" sldId="354"/>
            <ac:spMk id="3" creationId="{003C9613-943A-4A03-A06B-B43604F5BD83}"/>
          </ac:spMkLst>
        </pc:spChg>
      </pc:sldChg>
      <pc:sldChg chg="add">
        <pc:chgData name="Robert Black" userId="41a6fe1129b42b7f" providerId="LiveId" clId="{43AE533D-ED0C-47F8-B14B-E05CA76B9F0C}" dt="2021-11-07T03:58:41.868" v="984" actId="2890"/>
        <pc:sldMkLst>
          <pc:docMk/>
          <pc:sldMk cId="1941206685" sldId="355"/>
        </pc:sldMkLst>
      </pc:sldChg>
      <pc:sldChg chg="modSp add mod">
        <pc:chgData name="Robert Black" userId="41a6fe1129b42b7f" providerId="LiveId" clId="{43AE533D-ED0C-47F8-B14B-E05CA76B9F0C}" dt="2021-11-07T03:59:13.170" v="989" actId="13926"/>
        <pc:sldMkLst>
          <pc:docMk/>
          <pc:sldMk cId="2542792245" sldId="356"/>
        </pc:sldMkLst>
        <pc:spChg chg="mod">
          <ac:chgData name="Robert Black" userId="41a6fe1129b42b7f" providerId="LiveId" clId="{43AE533D-ED0C-47F8-B14B-E05CA76B9F0C}" dt="2021-11-07T03:59:13.170" v="989" actId="13926"/>
          <ac:spMkLst>
            <pc:docMk/>
            <pc:sldMk cId="2542792245" sldId="356"/>
            <ac:spMk id="3" creationId="{003C9613-943A-4A03-A06B-B43604F5BD83}"/>
          </ac:spMkLst>
        </pc:spChg>
      </pc:sldChg>
      <pc:sldChg chg="modSp add mod">
        <pc:chgData name="Robert Black" userId="41a6fe1129b42b7f" providerId="LiveId" clId="{43AE533D-ED0C-47F8-B14B-E05CA76B9F0C}" dt="2021-11-07T04:00:47.839" v="998" actId="13926"/>
        <pc:sldMkLst>
          <pc:docMk/>
          <pc:sldMk cId="3727701770" sldId="357"/>
        </pc:sldMkLst>
        <pc:spChg chg="mod">
          <ac:chgData name="Robert Black" userId="41a6fe1129b42b7f" providerId="LiveId" clId="{43AE533D-ED0C-47F8-B14B-E05CA76B9F0C}" dt="2021-11-07T04:00:47.839" v="998" actId="13926"/>
          <ac:spMkLst>
            <pc:docMk/>
            <pc:sldMk cId="3727701770" sldId="357"/>
            <ac:spMk id="3" creationId="{003C9613-943A-4A03-A06B-B43604F5BD83}"/>
          </ac:spMkLst>
        </pc:spChg>
      </pc:sldChg>
      <pc:sldChg chg="modSp new mod">
        <pc:chgData name="Robert Black" userId="41a6fe1129b42b7f" providerId="LiveId" clId="{43AE533D-ED0C-47F8-B14B-E05CA76B9F0C}" dt="2021-11-07T12:08:47.286" v="1079" actId="20577"/>
        <pc:sldMkLst>
          <pc:docMk/>
          <pc:sldMk cId="3591431856" sldId="358"/>
        </pc:sldMkLst>
        <pc:spChg chg="mod">
          <ac:chgData name="Robert Black" userId="41a6fe1129b42b7f" providerId="LiveId" clId="{43AE533D-ED0C-47F8-B14B-E05CA76B9F0C}" dt="2021-11-07T12:08:04.165" v="1056" actId="20577"/>
          <ac:spMkLst>
            <pc:docMk/>
            <pc:sldMk cId="3591431856" sldId="358"/>
            <ac:spMk id="2" creationId="{CEB504CB-77F8-443E-9105-986BD774BD98}"/>
          </ac:spMkLst>
        </pc:spChg>
        <pc:spChg chg="mod">
          <ac:chgData name="Robert Black" userId="41a6fe1129b42b7f" providerId="LiveId" clId="{43AE533D-ED0C-47F8-B14B-E05CA76B9F0C}" dt="2021-11-07T12:08:47.286" v="1079" actId="20577"/>
          <ac:spMkLst>
            <pc:docMk/>
            <pc:sldMk cId="3591431856" sldId="358"/>
            <ac:spMk id="3" creationId="{C672B0B3-6AEC-464B-8049-F66B0E10D760}"/>
          </ac:spMkLst>
        </pc:spChg>
      </pc:sldChg>
      <pc:sldChg chg="modSp add mod">
        <pc:chgData name="Robert Black" userId="41a6fe1129b42b7f" providerId="LiveId" clId="{43AE533D-ED0C-47F8-B14B-E05CA76B9F0C}" dt="2021-11-07T12:08:36.313" v="1075" actId="27636"/>
        <pc:sldMkLst>
          <pc:docMk/>
          <pc:sldMk cId="2572587562" sldId="359"/>
        </pc:sldMkLst>
        <pc:spChg chg="mod">
          <ac:chgData name="Robert Black" userId="41a6fe1129b42b7f" providerId="LiveId" clId="{43AE533D-ED0C-47F8-B14B-E05CA76B9F0C}" dt="2021-11-07T12:08:36.313" v="1075" actId="27636"/>
          <ac:spMkLst>
            <pc:docMk/>
            <pc:sldMk cId="2572587562" sldId="359"/>
            <ac:spMk id="3" creationId="{C672B0B3-6AEC-464B-8049-F66B0E10D760}"/>
          </ac:spMkLst>
        </pc:spChg>
      </pc:sldChg>
      <pc:sldChg chg="modSp add mod">
        <pc:chgData name="Robert Black" userId="41a6fe1129b42b7f" providerId="LiveId" clId="{43AE533D-ED0C-47F8-B14B-E05CA76B9F0C}" dt="2021-11-07T12:08:32.235" v="1072" actId="27636"/>
        <pc:sldMkLst>
          <pc:docMk/>
          <pc:sldMk cId="1941425375" sldId="360"/>
        </pc:sldMkLst>
        <pc:spChg chg="mod">
          <ac:chgData name="Robert Black" userId="41a6fe1129b42b7f" providerId="LiveId" clId="{43AE533D-ED0C-47F8-B14B-E05CA76B9F0C}" dt="2021-11-07T12:08:32.235" v="1072" actId="27636"/>
          <ac:spMkLst>
            <pc:docMk/>
            <pc:sldMk cId="1941425375" sldId="360"/>
            <ac:spMk id="3" creationId="{C672B0B3-6AEC-464B-8049-F66B0E10D7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2:1-8</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fontScale="92500"/>
          </a:bodyPr>
          <a:lstStyle/>
          <a:p>
            <a:pPr marL="85725" indent="0">
              <a:buNone/>
            </a:pPr>
            <a:r>
              <a:rPr lang="en-US" sz="1400" dirty="0"/>
              <a:t>»     1     †      Therefore we ought to give the more earnest heed to the things which we have heard, lest at any time we should let them slip. </a:t>
            </a:r>
          </a:p>
          <a:p>
            <a:pPr marL="85725" indent="0">
              <a:buNone/>
            </a:pPr>
            <a:r>
              <a:rPr lang="en-US" sz="1400" dirty="0"/>
              <a:t>»     2     †     For if the word spoken by angels was </a:t>
            </a:r>
            <a:r>
              <a:rPr lang="en-US" sz="1400" dirty="0" err="1"/>
              <a:t>stedfast</a:t>
            </a:r>
            <a:r>
              <a:rPr lang="en-US" sz="1400" dirty="0"/>
              <a:t>, and every transgression and disobedience received a just recompence of reward; </a:t>
            </a:r>
          </a:p>
          <a:p>
            <a:pPr marL="85725" indent="0">
              <a:buNone/>
            </a:pPr>
            <a:r>
              <a:rPr lang="en-US" sz="1400" dirty="0"/>
              <a:t>»     3     †     </a:t>
            </a:r>
            <a:r>
              <a:rPr lang="en-US" sz="1400" b="1" dirty="0"/>
              <a:t>How shall we escape, if we neglect so great salvation; </a:t>
            </a:r>
            <a:r>
              <a:rPr lang="en-US" sz="1400" dirty="0"/>
              <a:t>which at the first began to be spoken by the Lord, and was confirmed unto us by them that heard him; </a:t>
            </a:r>
          </a:p>
          <a:p>
            <a:pPr marL="85725" indent="0">
              <a:buNone/>
            </a:pPr>
            <a:r>
              <a:rPr lang="en-US" sz="1400" dirty="0"/>
              <a:t>»     4     †     God also bearing them witness, both with signs and wonders, and with divers miracles, and gifts of the Holy Ghost, according to his own will? </a:t>
            </a:r>
          </a:p>
          <a:p>
            <a:pPr marL="85725" indent="0">
              <a:buNone/>
            </a:pPr>
            <a:r>
              <a:rPr lang="en-US" sz="1400" dirty="0"/>
              <a:t>»     5     †      For unto the angels hath he not put in subjection the world to come, whereof we speak. </a:t>
            </a:r>
          </a:p>
          <a:p>
            <a:pPr marL="85725" indent="0">
              <a:buNone/>
            </a:pPr>
            <a:r>
              <a:rPr lang="en-US" sz="1400" dirty="0"/>
              <a:t>»     6     †     But one in a certain place testified, saying, </a:t>
            </a:r>
            <a:r>
              <a:rPr lang="en-US" sz="1400" dirty="0">
                <a:highlight>
                  <a:srgbClr val="00FFFF"/>
                </a:highlight>
              </a:rPr>
              <a:t>What is man, that thou art mindful of him? or the son of man, that thou </a:t>
            </a:r>
            <a:r>
              <a:rPr lang="en-US" sz="1400" dirty="0" err="1">
                <a:highlight>
                  <a:srgbClr val="00FFFF"/>
                </a:highlight>
              </a:rPr>
              <a:t>visitest</a:t>
            </a:r>
            <a:r>
              <a:rPr lang="en-US" sz="1400" dirty="0">
                <a:highlight>
                  <a:srgbClr val="00FFFF"/>
                </a:highlight>
              </a:rPr>
              <a:t> him? </a:t>
            </a:r>
          </a:p>
          <a:p>
            <a:pPr marL="85725" indent="0">
              <a:buNone/>
            </a:pPr>
            <a:r>
              <a:rPr lang="en-US" sz="1400" dirty="0"/>
              <a:t>»     7     †     Thou </a:t>
            </a:r>
            <a:r>
              <a:rPr lang="en-US" sz="1400" dirty="0" err="1"/>
              <a:t>madest</a:t>
            </a:r>
            <a:r>
              <a:rPr lang="en-US" sz="1400" dirty="0"/>
              <a:t> him a little lower than the angels; thou </a:t>
            </a:r>
            <a:r>
              <a:rPr lang="en-US" sz="1400" dirty="0" err="1"/>
              <a:t>crownedst</a:t>
            </a:r>
            <a:r>
              <a:rPr lang="en-US" sz="1400" dirty="0"/>
              <a:t> him with glory and </a:t>
            </a:r>
            <a:r>
              <a:rPr lang="en-US" sz="1400" dirty="0" err="1"/>
              <a:t>honour</a:t>
            </a:r>
            <a:r>
              <a:rPr lang="en-US" sz="1400" dirty="0"/>
              <a:t>, and didst set him over the works of thy hands: </a:t>
            </a:r>
          </a:p>
          <a:p>
            <a:pPr marL="85725" indent="0">
              <a:buNone/>
            </a:pPr>
            <a:r>
              <a:rPr lang="en-US" sz="1400" dirty="0"/>
              <a:t>»     8     †     </a:t>
            </a:r>
            <a:r>
              <a:rPr lang="en-US" sz="1400" dirty="0">
                <a:highlight>
                  <a:srgbClr val="00FFFF"/>
                </a:highlight>
              </a:rPr>
              <a:t>Thou hast put all things in subjection under his feet. For in that he put all in subjection under him, he left nothing that is not put under him. But now we see not yet all things put under him. </a:t>
            </a:r>
          </a:p>
        </p:txBody>
      </p:sp>
    </p:spTree>
    <p:extLst>
      <p:ext uri="{BB962C8B-B14F-4D97-AF65-F5344CB8AC3E}">
        <p14:creationId xmlns:p14="http://schemas.microsoft.com/office/powerpoint/2010/main" val="362846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84604"/>
            <a:ext cx="6390450" cy="1063402"/>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if the word spoken by angels </a:t>
            </a:r>
            <a:r>
              <a:rPr lang="en-US" sz="20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was </a:t>
            </a:r>
            <a:r>
              <a:rPr lang="en-US" sz="2000" u="sng"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281495"/>
            <a:ext cx="6390450" cy="3777401"/>
          </a:xfrm>
        </p:spPr>
        <p:txBody>
          <a:bodyPr>
            <a:normAutofit fontScale="92500"/>
          </a:bodyPr>
          <a:lstStyle/>
          <a:p>
            <a:pPr marL="0" marR="0" lvl="0" indent="0">
              <a:lnSpc>
                <a:spcPct val="107000"/>
              </a:lnSpc>
              <a:spcBef>
                <a:spcPts val="0"/>
              </a:spcBef>
              <a:spcAft>
                <a:spcPts val="0"/>
              </a:spcAft>
              <a:buNone/>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THEIR WORD was STEADFAST</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now, in the Old Testament, "if the word spoken by angels were steadfast," </a:t>
            </a:r>
            <a:b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600" b="1" u="sng"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way it had to be right.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In the Old Testament, before a prophet's word could be made manifest,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had to be examined </a:t>
            </a:r>
            <a:r>
              <a:rPr lang="en-US" sz="16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proved. </a:t>
            </a:r>
            <a:br>
              <a:rPr lang="en-US" sz="14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b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They wasn't loose with it, like we are today.</a:t>
            </a:r>
            <a:endPar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Just go out and have any kind of a sensation, or anything else, "Oh, glory to God, that's it!" </a:t>
            </a:r>
            <a:b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You're mistaken.</a:t>
            </a:r>
            <a:b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6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 Bible said, that, "In the last days, the Devil will impersonate Christianity, so close, till it'll deceive the very Elected if possible." That's right. </a:t>
            </a:r>
            <a:br>
              <a:rPr lang="en-US" sz="16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br>
            <a:r>
              <a:rPr lang="en-US"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 we must test 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02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588520"/>
            <a:ext cx="6390450" cy="3396957"/>
          </a:xfrm>
        </p:spPr>
        <p:txBody>
          <a:bodyPr>
            <a:normAutofit lnSpcReduction="10000"/>
          </a:bodyPr>
          <a:lstStyle/>
          <a:p>
            <a:pPr marL="342900" marR="0" lvl="0" indent="-342900">
              <a:lnSpc>
                <a:spcPct val="107000"/>
              </a:lnSpc>
              <a:spcBef>
                <a:spcPts val="0"/>
              </a:spcBef>
              <a:spcAft>
                <a:spcPts val="0"/>
              </a:spcAft>
              <a:buFont typeface="Calibri" panose="020F0502020204030204" pitchFamily="34" charset="0"/>
              <a:buChar char="-"/>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Elijah's voice brought destruction, because he was an angel of the Lord,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will we escape when the Voice of Christ speaking through?</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 </a:t>
            </a:r>
            <a: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can we fail when you're prayed for, if It's the Voice of Christ?</a:t>
            </a:r>
            <a:br>
              <a:rPr lang="en-US" sz="11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1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Where is your escape?</a:t>
            </a: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Oh, you say, "Bless God, I belong to the Methodist church. I'm a Presbyterian. I'm a Pentecostal." That doesn't have one thing to do with It. </a:t>
            </a:r>
            <a:r>
              <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you get on a side-line and want to call It "spiritualism, or some mental telepathy, or some devil," or something. Shame on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buNone/>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when we see Him come down, to continue to confirm His Word,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if we sucker to some church, or some organization, or denomination, or some little pet theory of our own? You better turn loose.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 every sin received a just recompense under the angels, how much more when the Son of God is speaking from the Heavens, to make manifest His Word! </a:t>
            </a:r>
            <a:r>
              <a:rPr lang="en-US" sz="14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shall we escape, if we neglect so great a salvation?"</a:t>
            </a:r>
            <a:endParaRPr lang="en-US" sz="14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85725" inden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9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shall we escape,</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a:bodyPr>
          <a:lstStyle/>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54-0404E  GOD.HAS.A.PROVIDED.WAY_  LOUISVILLE.KY  V-25 N-9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And there's where all the types and the shadows of the Old Testament, all come and met in Jesus Christ. He paid the supreme price, ascended on high, </a:t>
            </a:r>
          </a:p>
          <a:p>
            <a:pPr marL="285750" indent="-285750">
              <a:lnSpc>
                <a:spcPct val="107000"/>
              </a:lnSpc>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sent back the Holy Ghost tonight, </a:t>
            </a:r>
          </a:p>
          <a:p>
            <a:pPr marL="285750" indent="-285750">
              <a:lnSpc>
                <a:spcPct val="107000"/>
              </a:lnSpc>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which is God's provided Way of your escape.</a:t>
            </a:r>
          </a:p>
        </p:txBody>
      </p:sp>
    </p:spTree>
    <p:extLst>
      <p:ext uri="{BB962C8B-B14F-4D97-AF65-F5344CB8AC3E}">
        <p14:creationId xmlns:p14="http://schemas.microsoft.com/office/powerpoint/2010/main" val="285315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also bearing them witness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both with signs and wonders, and with divers miracles, and gifts of the Holy Ghost, according to his own will?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435008"/>
            <a:ext cx="6494073" cy="3550470"/>
          </a:xfrm>
        </p:spPr>
        <p:txBody>
          <a:bodyPr>
            <a:normAutofit fontScale="92500"/>
          </a:bodyPr>
          <a:lstStyle/>
          <a:p>
            <a:pPr marL="0" marR="0" lvl="0" indent="0">
              <a:lnSpc>
                <a:spcPct val="107000"/>
              </a:lnSpc>
              <a:spcBef>
                <a:spcPts val="0"/>
              </a:spcBef>
              <a:spcAft>
                <a:spcPts val="0"/>
              </a:spcAft>
              <a:buNone/>
            </a:pP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always bears witness. </a:t>
            </a:r>
            <a:b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endPar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 life will bear witness. </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 don't know what your testimony is, but your life speaks so loud, your voice can't be heard. </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But, your living,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your every-day life will testify what you are. God bears witness. </a:t>
            </a:r>
            <a:r>
              <a:rPr lang="en-US" sz="1600" dirty="0">
                <a:effectLst/>
                <a:latin typeface="Calibri" panose="020F0502020204030204" pitchFamily="34" charset="0"/>
                <a:ea typeface="Calibri" panose="020F0502020204030204" pitchFamily="34" charset="0"/>
                <a:cs typeface="Times New Roman" panose="02020603050405020304" pitchFamily="18" charset="0"/>
              </a:rPr>
              <a:t>Yes. </a:t>
            </a:r>
          </a:p>
          <a:p>
            <a:pPr marL="742950" marR="0" lvl="1" indent="-285750">
              <a:lnSpc>
                <a:spcPct val="107000"/>
              </a:lnSpc>
              <a:spcBef>
                <a:spcPts val="0"/>
              </a:spcBef>
              <a:spcAft>
                <a:spcPts val="0"/>
              </a:spcAft>
              <a:buFont typeface="Courier New" panose="02070309020205020404" pitchFamily="49" charset="0"/>
              <a:buChar char="o"/>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Holy Spirit is a seal, and a seal takes both sides of the paper.</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They see you standing here and see you when you go away. Not only in church but at every-day work.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You're sealed on both sides,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inside</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outside</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By the joy that you have, </a:t>
            </a:r>
            <a:r>
              <a:rPr lang="en-US"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and by the life that you live</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you're sealed, in and outside,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you know you're saved and the world knows you're saved</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by the life that you live, for God bears witness.</a:t>
            </a:r>
          </a:p>
        </p:txBody>
      </p:sp>
    </p:spTree>
    <p:extLst>
      <p:ext uri="{BB962C8B-B14F-4D97-AF65-F5344CB8AC3E}">
        <p14:creationId xmlns:p14="http://schemas.microsoft.com/office/powerpoint/2010/main" val="436549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0"/>
            <a:ext cx="6390450" cy="1243951"/>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8425" y="1243951"/>
            <a:ext cx="6701150" cy="3757717"/>
          </a:xfrm>
        </p:spPr>
        <p:txBody>
          <a:bodyPr>
            <a:noAutofit/>
          </a:bodyPr>
          <a:lstStyle/>
          <a:p>
            <a:pPr marL="342900" marR="0" lvl="0" indent="-342900">
              <a:lnSpc>
                <a:spcPct val="107000"/>
              </a:lnSpc>
              <a:spcBef>
                <a:spcPts val="0"/>
              </a:spcBef>
              <a:spcAft>
                <a:spcPts val="0"/>
              </a:spcAft>
              <a:buFont typeface="Calibri" panose="020F0502020204030204" pitchFamily="34" charset="0"/>
              <a:buChar char="-"/>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Acts 3:4</a:t>
            </a:r>
          </a:p>
          <a:p>
            <a:pPr marL="91440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And Peter, fastening his eyes upon him with John, said, Look on us.</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Brother,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 the world knows that you've been with Jesus, </a:t>
            </a:r>
            <a:r>
              <a:rPr lang="en-US" sz="1400" dirty="0">
                <a:effectLst/>
                <a:latin typeface="Calibri" panose="020F0502020204030204" pitchFamily="34" charset="0"/>
                <a:ea typeface="Calibri" panose="020F0502020204030204" pitchFamily="34" charset="0"/>
                <a:cs typeface="Times New Roman" panose="02020603050405020304" pitchFamily="18" charset="0"/>
              </a:rPr>
              <a:t>when you can live such an unadulterated life in this present world and in this darkness, that the world knows and can see that you've been with Jesus;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a rugged, old vulgar prostitute of the street can become a lady, washed in the Blood of the Lamb;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is bearing witness that He lives.</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81    Take a drunkard, who is so low-down that he would run around on his wife, that he would mistreat his children, and take the food from the table, to spend on a prostitute. </a:t>
            </a: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Let him get with Jesus once. You'll see him returning, like Legion, who was in his right mind and clothed, to his babies and to his wife and to his loved ones.</a:t>
            </a:r>
          </a:p>
        </p:txBody>
      </p:sp>
    </p:spTree>
    <p:extLst>
      <p:ext uri="{BB962C8B-B14F-4D97-AF65-F5344CB8AC3E}">
        <p14:creationId xmlns:p14="http://schemas.microsoft.com/office/powerpoint/2010/main" val="94415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588520"/>
            <a:ext cx="6494073" cy="3396957"/>
          </a:xfrm>
        </p:spPr>
        <p:txBody>
          <a:bodyPr>
            <a:normAutofit fontScale="850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Lady Maccabee in Oklahoma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And when this little preacher give her story, in such a way, till he had the people setting on the end of their seats, listening what would be next.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he got down to that: very vile, dirty, low-down, till the laws wouldn't even want to fool with her, she was so low.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very Devil in hell would reject such a person, nearly, the way he told the story.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he said, "Gentlemen, of the religions of the world,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has your religion got anything that would clean the hands of Lady Maccabee?“</a:t>
            </a:r>
            <a:endPar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Everybody set still. Then he clapped his hands together, and jumped up in the air.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said,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"Glory be to God! The Blood of Jesus Christ won't only clean her hands, but It'll clean her heart and make her His Bride."</a:t>
            </a: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92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130152" y="158023"/>
            <a:ext cx="6597695" cy="1350403"/>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4     †     God also bearing them witness,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both with signs and wonders, and with divers miracles, and gifts of the Holy Ghost, according to his own will?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130152" y="1588520"/>
            <a:ext cx="6597695" cy="3396957"/>
          </a:xfrm>
        </p:spPr>
        <p:txBody>
          <a:bodyPr>
            <a:normAutofit fontScale="77500" lnSpcReduction="20000"/>
          </a:bodyPr>
          <a:lstStyle/>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57-0325  THE.LAMB.AND.THE.DOVE_  OAKLAND.CA  MONDAY_</a:t>
            </a:r>
          </a:p>
          <a:p>
            <a:pPr marL="0" marR="0" lvl="0" indent="0">
              <a:lnSpc>
                <a:spcPct val="107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It is a new birth and a change of heart </a:t>
            </a:r>
            <a:r>
              <a:rPr lang="en-US"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changes a man from a dying being to a resurrected, immortal Son of God</a:t>
            </a:r>
            <a:r>
              <a:rPr lang="en-US" dirty="0">
                <a:effectLst/>
                <a:latin typeface="Calibri" panose="020F0502020204030204" pitchFamily="34" charset="0"/>
                <a:ea typeface="Calibri" panose="020F0502020204030204" pitchFamily="34" charset="0"/>
                <a:cs typeface="Times New Roman" panose="02020603050405020304" pitchFamily="18" charset="0"/>
              </a:rPr>
              <a:t> taking His place on the seat of the believer's heart. </a:t>
            </a:r>
            <a:r>
              <a:rPr lang="en-US"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It's a nature change.</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E-27       †        Is not it true that the Bible said, "The rain falls on the just and unjust. The sun shines on the just and unjust"? You take a wheat field and the little heads are turning over; it's a drought. The old stinkweeds, and the brier vine, and the sticktights, and all of them in the field, they're just as thirsty as the wheat. It's a vision I saw once. And they were all needing rain. And when the showers came, the little wheat raised up its head and rejoiced; and the stink weed raised up its head and rejoiced; the creeper raised up its head and rejoiced. They were just as proud to get the rain as the rest of them, but, brother, one of them was bearing the fruit of wheat, and the other was bearing the fruit of something else.</a:t>
            </a:r>
          </a:p>
          <a:p>
            <a:pPr marL="0" marR="0" lvl="0" indent="0">
              <a:lnSpc>
                <a:spcPct val="107000"/>
              </a:lnSpc>
              <a:spcBef>
                <a:spcPts val="0"/>
              </a:spcBef>
              <a:spcAft>
                <a:spcPts val="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E-28       †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the Holy Spirit falls into a meeting, and sometimes the believer and unbeliever worship by the same Spirit; but the fruit of the Spirit proves what you are (Uh-huh.), not the reaction of the Spirit, not to speak with tongues, not to shout; that goes with it too; that all goes with it.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But unless the fruit of the Spirit bears record with God's Word, you're just got a outward demonstration.</a:t>
            </a:r>
          </a:p>
        </p:txBody>
      </p:sp>
    </p:spTree>
    <p:extLst>
      <p:ext uri="{BB962C8B-B14F-4D97-AF65-F5344CB8AC3E}">
        <p14:creationId xmlns:p14="http://schemas.microsoft.com/office/powerpoint/2010/main" val="212130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430497"/>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Hebrews 2:5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unto the angels hath he not put in subjection the world to come, whereof we speak.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1314868"/>
            <a:ext cx="6494073" cy="3670610"/>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great Angels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that ministers in the Heavens, Gabriel, Michael, Woodworm, and the tens of thousands times tens of thousands of Angels of Heaven;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or the tens of hundreds of prophets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that's been on the earth, every one of them;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He's never put any of them to have control over the world to come, that we speak of. Not a one!</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never said, "Isaiah, you'll control the world."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 never put the world in subjection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 Elijah</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Neither did He put it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 Gabriel</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or any angel, any ministering spirit.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65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016681"/>
          </a:xfrm>
        </p:spPr>
        <p:txBody>
          <a:bodyPr>
            <a:normAutofit fontScale="9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2:6</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But one in a certain place [David] testified, saying,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is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man</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that thou art mindful of him?</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 the son of man, that thou </a:t>
            </a:r>
            <a:r>
              <a:rPr lang="en-US" sz="18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visitest</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him?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881028"/>
            <a:ext cx="6494073" cy="4184881"/>
          </a:xfrm>
        </p:spPr>
        <p:txBody>
          <a:bodyPr>
            <a:noAutofit/>
          </a:bodyPr>
          <a:lstStyle/>
          <a:p>
            <a:pPr marL="342900" marR="0" lvl="0" indent="-342900">
              <a:lnSpc>
                <a:spcPct val="107000"/>
              </a:lnSpc>
              <a:spcBef>
                <a:spcPts val="0"/>
              </a:spcBef>
              <a:spcAft>
                <a:spcPts val="0"/>
              </a:spcAft>
              <a:buFont typeface="Calibri" panose="020F050202020403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Who are you, anyhow? </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What does that job you got mean? Or what does that little house we own mean? What does the car we own mean?</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But, blessed be the Lord! </a:t>
            </a:r>
            <a:r>
              <a:rPr lang="en-US" sz="15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You've got a soul that's born again. </a:t>
            </a:r>
            <a:r>
              <a:rPr lang="en-US" sz="1500" dirty="0">
                <a:effectLst/>
                <a:latin typeface="Calibri" panose="020F0502020204030204" pitchFamily="34" charset="0"/>
                <a:ea typeface="Calibri" panose="020F0502020204030204" pitchFamily="34" charset="0"/>
                <a:cs typeface="Times New Roman" panose="02020603050405020304" pitchFamily="18" charset="0"/>
              </a:rPr>
              <a:t>You'll live forever and ever, because He become you, that you through His grace might become Him, and make a place for you.</a:t>
            </a:r>
            <a:br>
              <a:rPr lang="en-US" sz="1500" dirty="0">
                <a:effectLst/>
                <a:latin typeface="Calibri" panose="020F0502020204030204" pitchFamily="34" charset="0"/>
                <a:ea typeface="Calibri" panose="020F0502020204030204" pitchFamily="34" charset="0"/>
                <a:cs typeface="Times New Roman" panose="02020603050405020304" pitchFamily="18" charset="0"/>
              </a:rPr>
            </a:b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5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Oh, we who think that we got a change of clothes, and a few groceries in the house, what are we? God could take it in a second. Your very breath holds in His hand. </a:t>
            </a:r>
            <a:br>
              <a:rPr lang="en-US" sz="15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5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15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And here in our midst to heal the sick, to proclaim and profess, and to foretell, and every time perfect. And even concerned enough to bring a little, dead fish back to its life again, in the midst of us.</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Jehovah around us, Jehovah in us, the great and mighty I AM.</a:t>
            </a:r>
          </a:p>
        </p:txBody>
      </p:sp>
    </p:spTree>
    <p:extLst>
      <p:ext uri="{BB962C8B-B14F-4D97-AF65-F5344CB8AC3E}">
        <p14:creationId xmlns:p14="http://schemas.microsoft.com/office/powerpoint/2010/main" val="93847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016681"/>
          </a:xfrm>
        </p:spPr>
        <p:txBody>
          <a:bodyPr>
            <a:normAutofit fontScale="90000"/>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2:7</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madest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a little lower than the angels; thou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crownedst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didst set him over the works of thy hands: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881028"/>
            <a:ext cx="6494073" cy="4184881"/>
          </a:xfrm>
        </p:spPr>
        <p:txBody>
          <a:bodyPr>
            <a:noAutofit/>
          </a:bodyPr>
          <a:lstStyle/>
          <a:p>
            <a:pPr marL="0" lvl="0" indent="0">
              <a:lnSpc>
                <a:spcPct val="107000"/>
              </a:lnSpc>
              <a:buNone/>
            </a:pPr>
            <a:b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16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An angel </a:t>
            </a:r>
            <a:r>
              <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said that God </a:t>
            </a:r>
            <a:r>
              <a:rPr lang="en-US" sz="1600" i="1"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made Him lower </a:t>
            </a:r>
            <a:r>
              <a:rPr lang="en-US" sz="16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than an Angel</a:t>
            </a:r>
            <a:r>
              <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that He might crown Him; </a:t>
            </a:r>
            <a:r>
              <a:rPr lang="en-US" sz="1600" i="1" dirty="0">
                <a:solidFill>
                  <a:schemeClr val="tx1"/>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and He might suffer and taste death,</a:t>
            </a:r>
            <a:r>
              <a:rPr lang="en-US"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to be exalted up again.”</a:t>
            </a:r>
            <a:br>
              <a:rPr lang="en-US" sz="1500" i="1" dirty="0">
                <a:effectLst/>
                <a:latin typeface="Calibri" panose="020F0502020204030204" pitchFamily="34" charset="0"/>
                <a:ea typeface="Calibri" panose="020F0502020204030204" pitchFamily="34" charset="0"/>
                <a:cs typeface="Times New Roman" panose="02020603050405020304" pitchFamily="18" charset="0"/>
              </a:rPr>
            </a:br>
            <a:endParaRPr lang="en-US" sz="15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Matthew 23:10-12</a:t>
            </a:r>
          </a:p>
          <a:p>
            <a:pPr marL="0" lvl="0" indent="0">
              <a:lnSpc>
                <a:spcPct val="107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10     †     Neither be ye called masters: for one is your Master, even Christ.</a:t>
            </a:r>
          </a:p>
          <a:p>
            <a:pPr marL="0" lvl="0" indent="0">
              <a:lnSpc>
                <a:spcPct val="107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11     †     But he that is greatest among you shall be your servant.</a:t>
            </a:r>
          </a:p>
          <a:p>
            <a:pPr marL="0" lvl="0" indent="0">
              <a:lnSpc>
                <a:spcPct val="107000"/>
              </a:lnSpc>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     12     †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And whosoever shall exalt himself shall be abased; and he that shall humble himself shall be exalted.</a:t>
            </a:r>
          </a:p>
        </p:txBody>
      </p:sp>
    </p:spTree>
    <p:extLst>
      <p:ext uri="{BB962C8B-B14F-4D97-AF65-F5344CB8AC3E}">
        <p14:creationId xmlns:p14="http://schemas.microsoft.com/office/powerpoint/2010/main" val="259058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2:9-14</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fontScale="92500" lnSpcReduction="20000"/>
          </a:bodyPr>
          <a:lstStyle/>
          <a:p>
            <a:pPr marL="85725" indent="0">
              <a:buNone/>
            </a:pPr>
            <a:endParaRPr lang="en-US" sz="1400" dirty="0"/>
          </a:p>
          <a:p>
            <a:pPr marL="85725" indent="0">
              <a:buNone/>
            </a:pPr>
            <a:r>
              <a:rPr lang="en-US" sz="1400" dirty="0"/>
              <a:t>»     9     †     </a:t>
            </a:r>
            <a:r>
              <a:rPr lang="en-US" sz="1400" dirty="0">
                <a:highlight>
                  <a:srgbClr val="00FFFF"/>
                </a:highlight>
              </a:rPr>
              <a:t>But we see Jesus</a:t>
            </a:r>
            <a:r>
              <a:rPr lang="en-US" sz="1400" dirty="0"/>
              <a:t>, who was made a little lower than the angels for the suffering of death, crowned with glory and </a:t>
            </a:r>
            <a:r>
              <a:rPr lang="en-US" sz="1400" dirty="0" err="1"/>
              <a:t>honour</a:t>
            </a:r>
            <a:r>
              <a:rPr lang="en-US" sz="1400" dirty="0"/>
              <a:t>; that he by the grace of God should taste death for every man. </a:t>
            </a:r>
          </a:p>
          <a:p>
            <a:pPr marL="85725" indent="0">
              <a:buNone/>
            </a:pPr>
            <a:endParaRPr lang="en-US" sz="1400" dirty="0"/>
          </a:p>
          <a:p>
            <a:pPr marL="85725" indent="0">
              <a:buNone/>
            </a:pPr>
            <a:r>
              <a:rPr lang="en-US" sz="1400" dirty="0"/>
              <a:t>»     10     †    For it became him, for whom are all things, and by whom are all things, in bringing many sons unto glory, </a:t>
            </a:r>
            <a:r>
              <a:rPr lang="en-US" sz="1400" dirty="0">
                <a:highlight>
                  <a:srgbClr val="FFFF00"/>
                </a:highlight>
              </a:rPr>
              <a:t>to make the captain of their salvation perfect through sufferings. </a:t>
            </a:r>
          </a:p>
          <a:p>
            <a:pPr marL="85725" indent="0">
              <a:buNone/>
            </a:pPr>
            <a:endParaRPr lang="en-US" sz="1400" dirty="0"/>
          </a:p>
          <a:p>
            <a:pPr marL="85725" indent="0">
              <a:buNone/>
            </a:pPr>
            <a:r>
              <a:rPr lang="en-US" sz="1400" dirty="0"/>
              <a:t>»     11     †     </a:t>
            </a:r>
            <a:r>
              <a:rPr lang="en-US" sz="1400" dirty="0">
                <a:highlight>
                  <a:srgbClr val="00FFFF"/>
                </a:highlight>
              </a:rPr>
              <a:t>For both he that </a:t>
            </a:r>
            <a:r>
              <a:rPr lang="en-US" sz="1400" dirty="0" err="1">
                <a:highlight>
                  <a:srgbClr val="00FFFF"/>
                </a:highlight>
              </a:rPr>
              <a:t>sanctifieth</a:t>
            </a:r>
            <a:r>
              <a:rPr lang="en-US" sz="1400" dirty="0">
                <a:highlight>
                  <a:srgbClr val="00FFFF"/>
                </a:highlight>
              </a:rPr>
              <a:t> and they who are sanctified are all of one: for which cause he is not ashamed to call them brethren, </a:t>
            </a:r>
          </a:p>
          <a:p>
            <a:pPr marL="85725" indent="0">
              <a:buNone/>
            </a:pPr>
            <a:endParaRPr lang="en-US" sz="1400" dirty="0"/>
          </a:p>
          <a:p>
            <a:pPr marL="85725" indent="0">
              <a:buNone/>
            </a:pPr>
            <a:r>
              <a:rPr lang="en-US" sz="1400" dirty="0"/>
              <a:t>»     12     †     Saying, I will declare thy name unto my brethren, in the midst of the church will I sing praise unto thee. </a:t>
            </a:r>
          </a:p>
          <a:p>
            <a:pPr marL="85725" indent="0">
              <a:buNone/>
            </a:pPr>
            <a:endParaRPr lang="en-US" sz="1400" dirty="0"/>
          </a:p>
          <a:p>
            <a:pPr marL="85725" indent="0">
              <a:buNone/>
            </a:pPr>
            <a:r>
              <a:rPr lang="en-US" sz="1400" dirty="0"/>
              <a:t>»     13     †     And again, I will put my trust in him. And again, Behold I and the children which God hath given me. </a:t>
            </a:r>
          </a:p>
          <a:p>
            <a:pPr marL="85725" indent="0">
              <a:buNone/>
            </a:pPr>
            <a:endParaRPr lang="en-US" sz="1400" dirty="0"/>
          </a:p>
          <a:p>
            <a:pPr marL="85725" indent="0">
              <a:buNone/>
            </a:pPr>
            <a:r>
              <a:rPr lang="en-US" sz="1400" dirty="0"/>
              <a:t>»     14     †     Forasmuch then as </a:t>
            </a:r>
            <a:r>
              <a:rPr lang="en-US" sz="1400" dirty="0">
                <a:highlight>
                  <a:srgbClr val="00FFFF"/>
                </a:highlight>
              </a:rPr>
              <a:t>the children are partakers of flesh and blood, he also himself likewise took part of the same; that through death he might destroy him that had the power of death, that is, the devil; </a:t>
            </a:r>
          </a:p>
          <a:p>
            <a:pPr marL="85725" indent="0">
              <a:buNone/>
            </a:pPr>
            <a:endParaRPr lang="en-US" sz="1400" dirty="0"/>
          </a:p>
          <a:p>
            <a:pPr marL="85725" indent="0">
              <a:buNone/>
            </a:pPr>
            <a:endParaRPr lang="en-US" sz="1400" dirty="0"/>
          </a:p>
        </p:txBody>
      </p:sp>
    </p:spTree>
    <p:extLst>
      <p:ext uri="{BB962C8B-B14F-4D97-AF65-F5344CB8AC3E}">
        <p14:creationId xmlns:p14="http://schemas.microsoft.com/office/powerpoint/2010/main" val="328187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016681"/>
          </a:xfrm>
        </p:spPr>
        <p:txBody>
          <a:bodyPr>
            <a:normAutofit fontScale="90000"/>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2:7</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madest</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him a little lower than the angels;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crownedst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didst set him over the works of thy hands: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881028"/>
            <a:ext cx="6494073" cy="4184881"/>
          </a:xfrm>
        </p:spPr>
        <p:txBody>
          <a:bodyPr>
            <a:noAutofit/>
          </a:bodyPr>
          <a:lstStyle/>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…"A body has thou made Me,"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the body of the Lord Jesus Christ,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made lower than the Angels to taste death;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and none but the very highest of High, Christ; the Prince of Peace, the King of kings, the Lord of lord, the Creator, every star in the universe.</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O God! He became lower than His creation, that He might redeem man (homeless, helpless man), and give them a home in Heaven.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He left the glories of Heaven. </a:t>
            </a:r>
          </a:p>
          <a:p>
            <a:pPr marL="285750" indent="-285750">
              <a:lnSpc>
                <a:spcPct val="107000"/>
              </a:lnSpc>
            </a:pPr>
            <a:r>
              <a:rPr lang="en-US" sz="1500" b="1"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 left the highest Name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that could be called.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And when He was on earth, </a:t>
            </a:r>
            <a:r>
              <a:rPr lang="en-US" sz="15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man give Him the lowest name that they could give Him, said, "He was an illegitimate baby, to start with."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Born in a manger, wrapped in rags off the back of a yoke of an ox.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No place to go, had no home to go to. And was called, "Beelzebub," the chief of the devils. He was mistreated. He was spit on. He was made fun of. </a:t>
            </a:r>
          </a:p>
          <a:p>
            <a:pPr marL="285750" indent="-285750">
              <a:lnSpc>
                <a:spcPct val="107000"/>
              </a:lnSpc>
            </a:pPr>
            <a:r>
              <a:rPr lang="en-US" sz="1500" i="1" dirty="0">
                <a:effectLst/>
                <a:latin typeface="Calibri" panose="020F0502020204030204" pitchFamily="34" charset="0"/>
                <a:ea typeface="Calibri" panose="020F0502020204030204" pitchFamily="34" charset="0"/>
                <a:cs typeface="Times New Roman" panose="02020603050405020304" pitchFamily="18" charset="0"/>
              </a:rPr>
              <a:t>He was rejected, and went to the lowest pits, and stooped to "The vilest of prostitutes." That's what man done to Him.</a:t>
            </a:r>
          </a:p>
        </p:txBody>
      </p:sp>
    </p:spTree>
    <p:extLst>
      <p:ext uri="{BB962C8B-B14F-4D97-AF65-F5344CB8AC3E}">
        <p14:creationId xmlns:p14="http://schemas.microsoft.com/office/powerpoint/2010/main" val="300159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016681"/>
          </a:xfrm>
        </p:spPr>
        <p:txBody>
          <a:bodyPr>
            <a:normAutofit fontScale="90000"/>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2:7</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madest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a little lower than the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thou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crownedst</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him with glory and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didst set him over the works of thy hands: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4" y="934423"/>
            <a:ext cx="6494073" cy="4131486"/>
          </a:xfrm>
        </p:spPr>
        <p:txBody>
          <a:bodyPr>
            <a:noAutofit/>
          </a:bodyPr>
          <a:lstStyle/>
          <a:p>
            <a:pPr marL="285750" indent="-285750">
              <a:lnSpc>
                <a:spcPct val="107000"/>
              </a:lnSpc>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But God raised Him up so high that He'd have to look down to see Heaven. </a:t>
            </a:r>
            <a:r>
              <a:rPr lang="en-US" sz="1600" dirty="0">
                <a:effectLst/>
                <a:latin typeface="Calibri" panose="020F0502020204030204" pitchFamily="34" charset="0"/>
                <a:ea typeface="Calibri" panose="020F0502020204030204" pitchFamily="34" charset="0"/>
                <a:cs typeface="Times New Roman" panose="02020603050405020304" pitchFamily="18" charset="0"/>
              </a:rPr>
              <a:t>Man give Him the lowest seat, give Him the worst place, the lowest name.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God raised Him up and give Him the highest Seat, and the highest Name.</a:t>
            </a:r>
            <a:r>
              <a:rPr lang="en-US" sz="1600" dirty="0">
                <a:effectLst/>
                <a:latin typeface="Calibri" panose="020F0502020204030204" pitchFamily="34" charset="0"/>
                <a:ea typeface="Calibri" panose="020F0502020204030204" pitchFamily="34" charset="0"/>
                <a:cs typeface="Times New Roman" panose="02020603050405020304" pitchFamily="18" charset="0"/>
              </a:rPr>
              <a:t> That's the difference what man done with the Son of God, and what God done with the Son of God.</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600" dirty="0">
                <a:effectLst/>
                <a:latin typeface="Calibri" panose="020F0502020204030204" pitchFamily="34" charset="0"/>
                <a:ea typeface="Calibri" panose="020F0502020204030204" pitchFamily="34" charset="0"/>
                <a:cs typeface="Times New Roman" panose="02020603050405020304" pitchFamily="18" charset="0"/>
              </a:rPr>
              <a:t>He stooped, that we might be lifted. He become us, that we through His grace might become Him. He come to the homeless, and became homeless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Hisself</a:t>
            </a:r>
            <a:r>
              <a:rPr lang="en-US" sz="1600" dirty="0">
                <a:effectLst/>
                <a:latin typeface="Calibri" panose="020F0502020204030204" pitchFamily="34" charset="0"/>
                <a:ea typeface="Calibri" panose="020F0502020204030204" pitchFamily="34" charset="0"/>
                <a:cs typeface="Times New Roman" panose="02020603050405020304" pitchFamily="18" charset="0"/>
              </a:rPr>
              <a:t>, that we might have a home. He came to the sick and was made sick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Hisself</a:t>
            </a:r>
            <a:r>
              <a:rPr lang="en-US" sz="1600" dirty="0">
                <a:effectLst/>
                <a:latin typeface="Calibri" panose="020F0502020204030204" pitchFamily="34" charset="0"/>
                <a:ea typeface="Calibri" panose="020F0502020204030204" pitchFamily="34" charset="0"/>
                <a:cs typeface="Times New Roman" panose="02020603050405020304" pitchFamily="18" charset="0"/>
              </a:rPr>
              <a:t>, that we might be healed. He came to the sinner, "and made sin, Himself," that we might be saved.</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No wonder He was exalted. No wonder He is who He is tonight. God has exalted Him, and all the powers in Heavens and earth is give to Him.</a:t>
            </a:r>
          </a:p>
        </p:txBody>
      </p:sp>
    </p:spTree>
    <p:extLst>
      <p:ext uri="{BB962C8B-B14F-4D97-AF65-F5344CB8AC3E}">
        <p14:creationId xmlns:p14="http://schemas.microsoft.com/office/powerpoint/2010/main" val="260994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2:8</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Thou hast put all things in subjection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under his feet.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 in that he put all in subjection under him, he left nothing that is not put under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now we see not yet all things put under him.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3697647" y="1234774"/>
            <a:ext cx="3030200" cy="3710996"/>
          </a:xfrm>
        </p:spPr>
        <p:txBody>
          <a:bodyPr>
            <a:noAutofit/>
          </a:bodyPr>
          <a:lstStyle/>
          <a:p>
            <a:pPr marL="0" indent="0">
              <a:lnSpc>
                <a:spcPct val="107000"/>
              </a:lnSpc>
              <a:buNone/>
            </a:pPr>
            <a: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Hebrews 1:13</a:t>
            </a:r>
          </a:p>
          <a:p>
            <a:pPr marL="0" indent="0">
              <a:lnSpc>
                <a:spcPct val="107000"/>
              </a:lnSpc>
              <a:buNone/>
            </a:pPr>
            <a: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t>But to which of the angels said he at any time, Sit on my right hand, until I make thine enemies thy footstool?</a:t>
            </a:r>
            <a:br>
              <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rPr>
            </a:br>
            <a:endParaRPr lang="en-US" sz="1400" dirty="0">
              <a:solidFill>
                <a:schemeClr val="tx1"/>
              </a:solidFill>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now we see not yet all things put under him.</a:t>
            </a:r>
            <a:endPar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That's, death. </a:t>
            </a:r>
            <a:r>
              <a:rPr lang="en-US" sz="16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don't see death, yet, because we're still dying.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see death.</a:t>
            </a:r>
          </a:p>
        </p:txBody>
      </p:sp>
      <p:pic>
        <p:nvPicPr>
          <p:cNvPr id="1026" name="Picture 2" descr="THRONE CHAIR with footstool, velvet, baroque style, 19th century. Furniture  - Armchairs &amp;amp; Chairs - Auctionet">
            <a:extLst>
              <a:ext uri="{FF2B5EF4-FFF2-40B4-BE49-F238E27FC236}">
                <a16:creationId xmlns:a16="http://schemas.microsoft.com/office/drawing/2014/main" id="{D5A01AD2-24B5-466A-9F12-08E2F760C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4" y="1379113"/>
            <a:ext cx="3259138" cy="325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63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19" y="1234774"/>
            <a:ext cx="4358417" cy="3744368"/>
          </a:xfrm>
        </p:spPr>
        <p:txBody>
          <a:bodyPr>
            <a:noAutofit/>
          </a:bodyPr>
          <a:lstStyle/>
          <a:p>
            <a:pPr mar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57-0825E  HEBREWS.CHAPTER.TWO.2_  JEFFERSONVILLE.IN  HEB  SUNDAY_</a:t>
            </a:r>
          </a:p>
          <a:p>
            <a:pPr mar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155       †          Look here, friend. Don't, never forget this. When Jesus was going, walking up the hill, death was buzzing around His head.</a:t>
            </a:r>
          </a:p>
          <a:p>
            <a:pPr marL="0" indent="0">
              <a:lnSpc>
                <a:spcPct val="107000"/>
              </a:lnSpc>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156    Let's take our picture to Jerusalem, two thousand years ago. And how could you reject It? I hear a sound coming through the street. What is it? It's a bumping of something. It's an old rugged cross coming down, going out the gates of Damascus, bumping over the cobblestones. Them big cobblestones are still there. Bumping over these big cobblestone,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bumpity</a:t>
            </a:r>
            <a:r>
              <a:rPr lang="en-US" sz="1200" dirty="0">
                <a:effectLst/>
                <a:latin typeface="Calibri" panose="020F0502020204030204" pitchFamily="34" charset="0"/>
                <a:ea typeface="Calibri" panose="020F0502020204030204" pitchFamily="34" charset="0"/>
                <a:cs typeface="Times New Roman" panose="02020603050405020304" pitchFamily="18" charset="0"/>
              </a:rPr>
              <a:t>-bump. I see the spatting of the Blood on the street. What is it? It's a Man that's done no harm; nothing but good. </a:t>
            </a:r>
          </a:p>
          <a:p>
            <a:pPr marL="0" indent="0">
              <a:lnSpc>
                <a:spcPct val="107000"/>
              </a:lnSpc>
              <a:buNone/>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people were blind. They didn't know Him. They didn't recognize Him.</a:t>
            </a:r>
          </a:p>
          <a:p>
            <a:pPr marL="0" indent="0">
              <a:lnSpc>
                <a:spcPct val="107000"/>
              </a:lnSpc>
              <a:buNone/>
            </a:pP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say, "Blind? Could they have their sight?“</a:t>
            </a:r>
          </a:p>
          <a:p>
            <a:pPr marL="0" indent="0">
              <a:lnSpc>
                <a:spcPct val="107000"/>
              </a:lnSpc>
              <a:buNone/>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can still have your sight and be blind. </a:t>
            </a:r>
          </a:p>
        </p:txBody>
      </p:sp>
      <p:pic>
        <p:nvPicPr>
          <p:cNvPr id="2050" name="Picture 2" descr="Christ Meets a Blind Man">
            <a:extLst>
              <a:ext uri="{FF2B5EF4-FFF2-40B4-BE49-F238E27FC236}">
                <a16:creationId xmlns:a16="http://schemas.microsoft.com/office/drawing/2014/main" id="{DCD4B6CF-57FB-448E-9F2D-D0F8DF9F9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739" y="1645722"/>
            <a:ext cx="2205485" cy="146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92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19" y="1234774"/>
            <a:ext cx="6550805" cy="3710996"/>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…people are blind tonight. A certain church that don't believe in Divine healing, walked up to me one time, and said, "Smite me blind. Smite me blind." It was at Brother Wright's house. Said, "Smite me blind." Said, "Paul smote a man blind, one time." Said, "Smite me blind."</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159    I said, "Friend, the Devil has already done it. You're already blind. Sure, you are."</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160    He said, "Heal this little girl and I'll believe you."</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161    I said, "Save that sinner and I'll believe you." Certainly.</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162    "Oh," he said, "he has to believe."</a:t>
            </a:r>
          </a:p>
          <a:p>
            <a:pPr marL="0" indent="0">
              <a:lnSpc>
                <a:spcPct val="107000"/>
              </a:lnSpc>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163    I said, "Same thing here, it has to come through the sovereign grace of God."</a:t>
            </a:r>
          </a:p>
          <a:p>
            <a:pPr marL="0" indent="0">
              <a:lnSpc>
                <a:spcPct val="107000"/>
              </a:lnSpc>
              <a:buNone/>
            </a:pPr>
            <a:r>
              <a:rPr lang="en-US"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164    The Devil, the--the god of this world, has blinded the eyes of the people. "They've got eyes but they can't see," the Bible said.</a:t>
            </a:r>
          </a:p>
        </p:txBody>
      </p:sp>
    </p:spTree>
    <p:extLst>
      <p:ext uri="{BB962C8B-B14F-4D97-AF65-F5344CB8AC3E}">
        <p14:creationId xmlns:p14="http://schemas.microsoft.com/office/powerpoint/2010/main" val="327454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4458534" cy="3710996"/>
          </a:xfrm>
        </p:spPr>
        <p:txBody>
          <a:bodyPr>
            <a:noAutofit/>
          </a:bodyPr>
          <a:lstStyle/>
          <a:p>
            <a:pPr marL="457200" indent="-457200">
              <a:lnSpc>
                <a:spcPct val="107000"/>
              </a:lnSpc>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 don't see all things.</a:t>
            </a:r>
          </a:p>
          <a:p>
            <a:pPr marL="457200" indent="-457200">
              <a:lnSpc>
                <a:spcPct val="107000"/>
              </a:lnSpc>
            </a:pPr>
            <a:r>
              <a:rPr lang="en-US"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do see Jesus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who was made a little lower than the angels for the suffering of death</a:t>
            </a: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211" y="1234774"/>
            <a:ext cx="2262696" cy="306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138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550804" cy="3710996"/>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bee stinging around Him. What did it do? It finally stung Him.</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But, brother, anyone knows, that an insect or a bee,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 it ever stings you once, that finishes the stinging business. It can't sting no more.</a:t>
            </a:r>
            <a:r>
              <a:rPr lang="en-US" sz="1600" dirty="0">
                <a:effectLst/>
                <a:latin typeface="Calibri" panose="020F0502020204030204" pitchFamily="34" charset="0"/>
                <a:ea typeface="Calibri" panose="020F0502020204030204" pitchFamily="34" charset="0"/>
                <a:cs typeface="Times New Roman" panose="02020603050405020304" pitchFamily="18" charset="0"/>
              </a:rPr>
              <a:t> Because, when it leaves, it pulls its stinger out.</a:t>
            </a:r>
          </a:p>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That's the reason God had to be made flesh. He took the stinger of death into His flesh, and He pulled the stinger out of death. Blessed be the Name of the Lord! Death can hum and sting, but it can't hurt you.</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169    Paul, when he felt that bee humming around him, death was coming right on. He said,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 death, where is your sting?"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 could point to Calvary where it was left in the flesh of Emmanuel. "Where is thy victory? </a:t>
            </a:r>
            <a:r>
              <a:rPr lang="en-US" sz="1600" dirty="0">
                <a:effectLst/>
                <a:latin typeface="Calibri" panose="020F0502020204030204" pitchFamily="34" charset="0"/>
                <a:ea typeface="Calibri" panose="020F0502020204030204" pitchFamily="34" charset="0"/>
                <a:cs typeface="Times New Roman" panose="02020603050405020304" pitchFamily="18" charset="0"/>
              </a:rPr>
              <a:t>But thanks be to God who gives us the victory through our Lord Jesus Christ." Yes.</a:t>
            </a:r>
          </a:p>
        </p:txBody>
      </p:sp>
    </p:spTree>
    <p:extLst>
      <p:ext uri="{BB962C8B-B14F-4D97-AF65-F5344CB8AC3E}">
        <p14:creationId xmlns:p14="http://schemas.microsoft.com/office/powerpoint/2010/main" val="178875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2:9</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9     †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see Jesus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was made a little lower than the angels for the suffering of death, crowned with glory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he by the grace of God should taste death for every man.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4458534" cy="3710996"/>
          </a:xfrm>
        </p:spPr>
        <p:txBody>
          <a:bodyPr>
            <a:noAutofit/>
          </a:bodyPr>
          <a:lstStyle/>
          <a:p>
            <a:pPr marL="457200" indent="-457200">
              <a:lnSpc>
                <a:spcPct val="107000"/>
              </a:lnSpc>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 don't see all things.</a:t>
            </a:r>
          </a:p>
          <a:p>
            <a:pPr marL="457200" indent="-457200">
              <a:lnSpc>
                <a:spcPct val="107000"/>
              </a:lnSpc>
            </a:pPr>
            <a:r>
              <a:rPr lang="en-US"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we do see Jesus</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who was made a little lower than the angels for the suffering of death</a:t>
            </a:r>
          </a:p>
        </p:txBody>
      </p:sp>
      <p:pic>
        <p:nvPicPr>
          <p:cNvPr id="3074" name="Picture 2" descr="Christ At 33 by Heinrich Hofmann | Buy Posters, Frames, Canvas &amp;amp; Digital  Art Prints | Small, Compact, Medium and Large Variants">
            <a:extLst>
              <a:ext uri="{FF2B5EF4-FFF2-40B4-BE49-F238E27FC236}">
                <a16:creationId xmlns:a16="http://schemas.microsoft.com/office/drawing/2014/main" id="{E6279537-F735-4F7D-B311-FA249C5E2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211" y="1234774"/>
            <a:ext cx="2262696" cy="306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32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2:10</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it became him, for whom are all things, and by whom are all things,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bringing many sons unto glory,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the captain of their salvation perfect through sufferings.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687800" cy="3710996"/>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only way He could become the Captain of our salvation, He had to suffer.”</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The brains of the army lays in its captains, the intelligence.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You follow your captain, if he's a right kind of a general.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If he's a right kind, if he's a four-star general, if he's proved, if he's been proven to be right, follow him. Though it may seem wrong, to you, go on to the front.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Do as he told you.</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62-0311  THE.GREATEST.BATTLE.EVER.FOUGHT_  JEFFERSONVILLE.IN  V-3 N-11  SUNDAY_</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148    When I think of it! When I stood and watch Him do things, see Him reveal things, open up things, say, "It'll be this way and that way," there it is!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Oh, look back here, and say, "Who is this great Captain?" Oh, I don't look back and see if it's Doctor So-and-so.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see what the Captain said. "He's the Captain of our salvation." Hallelujah! What is salvation? Deliverance! Glory! "He's the Captain of our deliverance."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758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70532"/>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they who are sanctified are all of one: for which cause he is not ashamed to call them brethren,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73420" y="1234774"/>
            <a:ext cx="6687800" cy="3710996"/>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only way He could become the Captain of our salvation, He had to suffer.”</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The brains of the army lays in its captains, the intelligence.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You follow your captain, if he's a right kind of a general.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If he's a right kind, if he's a four-star general, if he's proved, if he's been proven to be right, follow him. Though it may seem wrong, to you, go on to the front. </a:t>
            </a:r>
          </a:p>
          <a:p>
            <a:pPr marL="285750" indent="-285750">
              <a:lnSpc>
                <a:spcPct val="107000"/>
              </a:lnSpc>
            </a:pPr>
            <a:r>
              <a:rPr lang="en-US" sz="1400" dirty="0">
                <a:latin typeface="Calibri" panose="020F0502020204030204" pitchFamily="34" charset="0"/>
                <a:ea typeface="Calibri" panose="020F0502020204030204" pitchFamily="34" charset="0"/>
                <a:cs typeface="Times New Roman" panose="02020603050405020304" pitchFamily="18" charset="0"/>
              </a:rPr>
              <a:t>Do as he told you.</a:t>
            </a:r>
          </a:p>
          <a:p>
            <a:pPr marL="0" indent="0">
              <a:lnSpc>
                <a:spcPct val="107000"/>
              </a:lnSpc>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62-0311  THE.GREATEST.BATTLE.EVER.FOUGHT_  JEFFERSONVILLE.IN  V-3 N-11  SUNDAY_</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148    When I think of it! When I stood and watch Him do things, see Him reveal things, open up things, say, "It'll be this way and that way," there it is!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Oh, look back here, and say, "Who is this great Captain?" Oh, I don't look back and see if it's Doctor So-and-so.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see what the Captain said. "He's the Captain of our salvation." Hallelujah! What is salvation? Deliverance! Glory! "He's the Captain of our deliverance."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381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DAD3-256A-440D-9060-2DC01695669E}"/>
              </a:ext>
            </a:extLst>
          </p:cNvPr>
          <p:cNvSpPr>
            <a:spLocks noGrp="1"/>
          </p:cNvSpPr>
          <p:nvPr>
            <p:ph type="title"/>
          </p:nvPr>
        </p:nvSpPr>
        <p:spPr>
          <a:xfrm>
            <a:off x="233775" y="164698"/>
            <a:ext cx="6390450" cy="572700"/>
          </a:xfrm>
        </p:spPr>
        <p:txBody>
          <a:bodyPr>
            <a:normAutofit fontScale="90000"/>
          </a:bodyPr>
          <a:lstStyle/>
          <a:p>
            <a:r>
              <a:rPr lang="en-US" dirty="0"/>
              <a:t>Hebrews 2:15-18</a:t>
            </a:r>
          </a:p>
        </p:txBody>
      </p:sp>
      <p:sp>
        <p:nvSpPr>
          <p:cNvPr id="3" name="Text Placeholder 2">
            <a:extLst>
              <a:ext uri="{FF2B5EF4-FFF2-40B4-BE49-F238E27FC236}">
                <a16:creationId xmlns:a16="http://schemas.microsoft.com/office/drawing/2014/main" id="{26497721-67AB-4A00-BF7B-848A9A621355}"/>
              </a:ext>
            </a:extLst>
          </p:cNvPr>
          <p:cNvSpPr>
            <a:spLocks noGrp="1"/>
          </p:cNvSpPr>
          <p:nvPr>
            <p:ph type="body" idx="1"/>
          </p:nvPr>
        </p:nvSpPr>
        <p:spPr>
          <a:xfrm>
            <a:off x="233775" y="737398"/>
            <a:ext cx="6390450" cy="4301814"/>
          </a:xfrm>
        </p:spPr>
        <p:txBody>
          <a:bodyPr>
            <a:normAutofit/>
          </a:bodyPr>
          <a:lstStyle/>
          <a:p>
            <a:pPr marL="85725" indent="0">
              <a:buNone/>
            </a:pPr>
            <a:endParaRPr lang="en-US" sz="1600" dirty="0"/>
          </a:p>
          <a:p>
            <a:pPr marL="85725" indent="0">
              <a:buNone/>
            </a:pPr>
            <a:r>
              <a:rPr lang="en-US" sz="1600" dirty="0"/>
              <a:t>»     15     †     And </a:t>
            </a:r>
            <a:r>
              <a:rPr lang="en-US" sz="1600" b="1" dirty="0">
                <a:highlight>
                  <a:srgbClr val="00FFFF"/>
                </a:highlight>
              </a:rPr>
              <a:t>deliver them </a:t>
            </a:r>
            <a:r>
              <a:rPr lang="en-US" sz="1600" dirty="0"/>
              <a:t>who </a:t>
            </a:r>
            <a:r>
              <a:rPr lang="en-US" sz="1600" dirty="0">
                <a:highlight>
                  <a:srgbClr val="FFFF00"/>
                </a:highlight>
              </a:rPr>
              <a:t>through fear of death </a:t>
            </a:r>
            <a:r>
              <a:rPr lang="en-US" sz="1600" dirty="0">
                <a:highlight>
                  <a:srgbClr val="00FFFF"/>
                </a:highlight>
              </a:rPr>
              <a:t>were all their lifetime subject to bondage. </a:t>
            </a:r>
          </a:p>
          <a:p>
            <a:pPr marL="85725" indent="0">
              <a:buNone/>
            </a:pPr>
            <a:br>
              <a:rPr lang="en-US" sz="1600" dirty="0"/>
            </a:br>
            <a:r>
              <a:rPr lang="en-US" sz="1600" dirty="0"/>
              <a:t>»     16     †     For verily he took not on him the nature of angels; but </a:t>
            </a:r>
            <a:r>
              <a:rPr lang="en-US" sz="1600" dirty="0">
                <a:highlight>
                  <a:srgbClr val="00FFFF"/>
                </a:highlight>
              </a:rPr>
              <a:t>he took on him the seed of Abraham. </a:t>
            </a:r>
          </a:p>
          <a:p>
            <a:pPr marL="85725" indent="0">
              <a:buNone/>
            </a:pPr>
            <a:br>
              <a:rPr lang="en-US" sz="1600" dirty="0"/>
            </a:br>
            <a:r>
              <a:rPr lang="en-US" sz="1600" dirty="0"/>
              <a:t>»     17     †     Wherefore in all things it </a:t>
            </a:r>
            <a:r>
              <a:rPr lang="en-US" sz="1600" dirty="0" err="1"/>
              <a:t>behoved</a:t>
            </a:r>
            <a:r>
              <a:rPr lang="en-US" sz="1600" dirty="0"/>
              <a:t> him to be made like unto his brethren, </a:t>
            </a:r>
            <a:r>
              <a:rPr lang="en-US" sz="1600" dirty="0">
                <a:highlight>
                  <a:srgbClr val="00FFFF"/>
                </a:highlight>
              </a:rPr>
              <a:t>that he might be a merciful and faithful high priest in things pertaining to God, to make reconciliation for the sins of the people. </a:t>
            </a:r>
          </a:p>
          <a:p>
            <a:pPr marL="85725" indent="0">
              <a:buNone/>
            </a:pPr>
            <a:br>
              <a:rPr lang="en-US" sz="1600" dirty="0"/>
            </a:br>
            <a:r>
              <a:rPr lang="en-US" sz="1600" dirty="0"/>
              <a:t>»     18     †     For in that he himself hath suffered being tempted, he is able to </a:t>
            </a:r>
            <a:r>
              <a:rPr lang="en-US" sz="1600" dirty="0" err="1"/>
              <a:t>succour</a:t>
            </a:r>
            <a:r>
              <a:rPr lang="en-US" sz="1600" dirty="0"/>
              <a:t> them that are tempted. </a:t>
            </a:r>
          </a:p>
        </p:txBody>
      </p:sp>
    </p:spTree>
    <p:extLst>
      <p:ext uri="{BB962C8B-B14F-4D97-AF65-F5344CB8AC3E}">
        <p14:creationId xmlns:p14="http://schemas.microsoft.com/office/powerpoint/2010/main" val="54645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903555"/>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they who are sanctified are all of one: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which cause he is not ashamed to call them brethren,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228099"/>
            <a:ext cx="5127647" cy="3710995"/>
          </a:xfrm>
        </p:spPr>
        <p:txBody>
          <a:bodyPr>
            <a:noAutofit/>
          </a:bodyPr>
          <a:lstStyle/>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Oh, don't you see the Vine and the Branch there? All One.</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JOHN 15:1-5</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1     †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the true vine, and my Father is the husbandman.</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2     †     Every branch in me that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beareth</a:t>
            </a:r>
            <a:r>
              <a:rPr lang="en-US" sz="1400" dirty="0">
                <a:effectLst/>
                <a:latin typeface="Calibri" panose="020F0502020204030204" pitchFamily="34" charset="0"/>
                <a:ea typeface="Calibri" panose="020F0502020204030204" pitchFamily="34" charset="0"/>
                <a:cs typeface="Times New Roman" panose="02020603050405020304" pitchFamily="18" charset="0"/>
              </a:rPr>
              <a:t> not fruit he taketh away: and every branch that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beareth</a:t>
            </a:r>
            <a:r>
              <a:rPr lang="en-US" sz="1400" dirty="0">
                <a:effectLst/>
                <a:latin typeface="Calibri" panose="020F0502020204030204" pitchFamily="34" charset="0"/>
                <a:ea typeface="Calibri" panose="020F0502020204030204" pitchFamily="34" charset="0"/>
                <a:cs typeface="Times New Roman" panose="02020603050405020304" pitchFamily="18" charset="0"/>
              </a:rPr>
              <a:t> fruit, he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purgeth</a:t>
            </a:r>
            <a:r>
              <a:rPr lang="en-US" sz="1400" dirty="0">
                <a:effectLst/>
                <a:latin typeface="Calibri" panose="020F0502020204030204" pitchFamily="34" charset="0"/>
                <a:ea typeface="Calibri" panose="020F0502020204030204" pitchFamily="34" charset="0"/>
                <a:cs typeface="Times New Roman" panose="02020603050405020304" pitchFamily="18" charset="0"/>
              </a:rPr>
              <a:t> it, that it may bring forth more fruit.</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3     †     Now ye are clean through the word which I have spoken unto you.</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4     †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Abide in me, and I in you. As the branch cannot bear fruit of itself, except it abide in the vine; no more can ye, except ye abide in me.</a:t>
            </a:r>
          </a:p>
          <a:p>
            <a:pPr marL="0" indent="0">
              <a:lnSpc>
                <a:spcPct val="107000"/>
              </a:lnSpc>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     5     †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am the vine, ye are the branches: He that </a:t>
            </a:r>
            <a:r>
              <a:rPr lang="en-US" sz="14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abideth</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in me, and I in him, the same bringeth forth much fruit: for without me ye can do nothing.</a:t>
            </a:r>
          </a:p>
        </p:txBody>
      </p:sp>
      <p:pic>
        <p:nvPicPr>
          <p:cNvPr id="5122" name="Picture 2" descr="I AM the True Vine and you are the Branches - Insight of the King">
            <a:extLst>
              <a:ext uri="{FF2B5EF4-FFF2-40B4-BE49-F238E27FC236}">
                <a16:creationId xmlns:a16="http://schemas.microsoft.com/office/drawing/2014/main" id="{90569DC1-6E82-4332-BFB8-DB3108A2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223" y="994493"/>
            <a:ext cx="1733241" cy="128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92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1464209"/>
          </a:xfrm>
        </p:spPr>
        <p:txBody>
          <a:bodyPr>
            <a:normAutofit fontScale="90000"/>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2:11-12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both he that </a:t>
            </a: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sanctifieth</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they who are sanctified are all of one: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which cause he is not ashamed to call them brethren,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Saying,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 will declare thy name unto my brethren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midst of the church will I sing praise unto thee.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468380"/>
            <a:ext cx="6687800" cy="3470715"/>
          </a:xfrm>
        </p:spPr>
        <p:txBody>
          <a:bodyPr>
            <a:noAutofit/>
          </a:bodyPr>
          <a:lstStyle/>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He's not ashamed to be called our "Brother," </a:t>
            </a:r>
            <a:r>
              <a:rPr lang="en-US" sz="1600" dirty="0">
                <a:effectLst/>
                <a:latin typeface="Calibri" panose="020F0502020204030204" pitchFamily="34" charset="0"/>
                <a:ea typeface="Calibri" panose="020F0502020204030204" pitchFamily="34" charset="0"/>
                <a:cs typeface="Times New Roman" panose="02020603050405020304" pitchFamily="18" charset="0"/>
              </a:rPr>
              <a:t>for He was tempted just like we are tempted.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 can be the right kind of an intercessor, </a:t>
            </a:r>
            <a:r>
              <a:rPr lang="en-US" sz="16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'cause</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He stood the same kind of a temptation that you stand.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 He took your place, knowing that you couldn't take it yourself.</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So, don't you see, brother, sister? The whole thing is grace. All of it is grace. It's not what you do, anyhow. It's what He's already done for you. Now, you can't do one thing to merit your salvation. Your salvation is a gift. Christ became sin, that you might become righteous. </a:t>
            </a: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He's the right kind of a Chief Captain for our salvation, because He suffered just like we suffered. He's been tempted just like we're tempted. And He's not ashamed to be called "our Brother," because He knows what we go through with. Oh, blessed be His Name!</a:t>
            </a:r>
          </a:p>
        </p:txBody>
      </p:sp>
    </p:spTree>
    <p:extLst>
      <p:ext uri="{BB962C8B-B14F-4D97-AF65-F5344CB8AC3E}">
        <p14:creationId xmlns:p14="http://schemas.microsoft.com/office/powerpoint/2010/main" val="20963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2298515"/>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     †     And again, I will put my trust in him. And again, Behold I and the children which God hath given 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14     †     Forasmuch then as the children are partakers of flesh and blood, he also himself likewise took part of the same; that through death he might destroy him that had the power of death, that is, the devil;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2302686"/>
            <a:ext cx="6687800" cy="2636409"/>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60-0925  THAT.DAY.ON.CALVARY_  JEFFERSONVILLE.IN  V-2 N-5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65       †        That's what Calvary meant.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Men that were in bondage were set free. Men that were once under fear of death can no longer fear death. </a:t>
            </a:r>
            <a:r>
              <a:rPr lang="en-US" sz="1600" dirty="0">
                <a:effectLst/>
                <a:latin typeface="Calibri" panose="020F0502020204030204" pitchFamily="34" charset="0"/>
                <a:ea typeface="Calibri" panose="020F0502020204030204" pitchFamily="34" charset="0"/>
                <a:cs typeface="Times New Roman" panose="02020603050405020304" pitchFamily="18" charset="0"/>
              </a:rPr>
              <a:t>A man who longs for a city whose Builder and Maker is God, he can step on the highway and set his face towards heaven, because he's free. Hallelujah.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He's redeemed. He don't need to wander no more, for there's a way of knowing whether you are right or not. God gives us Life. Our sins are gone. That day at Calvary paid the price.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2792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1"/>
            <a:ext cx="6390450" cy="2298515"/>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13     †     And again, I will put my trust in him. And again, Behold I and the children which God hath given 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14     †     Forasmuch then as the children are partakers of flesh and blood, he also himself likewise took part of the same; that through death he might destroy him that had the power of death, that is, the devil;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2302686"/>
            <a:ext cx="6687800" cy="2636409"/>
          </a:xfrm>
        </p:spPr>
        <p:txBody>
          <a:bodyPr>
            <a:noAutofit/>
          </a:bodyPr>
          <a:lstStyle/>
          <a:p>
            <a:pPr marL="0" indent="0">
              <a:lnSpc>
                <a:spcPct val="107000"/>
              </a:lnSpc>
              <a:buNone/>
            </a:pPr>
            <a:r>
              <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60-0515M  THE.REJECTED.KING_  JEFFERSONVILLE.IN  V-2 N-23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164       †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 fear of death... </a:t>
            </a:r>
            <a:r>
              <a:rPr lang="en-US" sz="1600" dirty="0">
                <a:effectLst/>
                <a:latin typeface="Calibri" panose="020F0502020204030204" pitchFamily="34" charset="0"/>
                <a:ea typeface="Calibri" panose="020F0502020204030204" pitchFamily="34" charset="0"/>
                <a:cs typeface="Times New Roman" panose="02020603050405020304" pitchFamily="18" charset="0"/>
              </a:rPr>
              <a:t>I say this with my Bible before me this morning. I've got a little boy there four years old, to be raised. I've got a nine year old girl and a teen-ager that I'm thankful for, that's turned the way of the Lord. God, let me live to bring them up in the admonition of God. Above that, the whole world seems to scream to me.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Ninety year old women and men and all kinds, "If you hadn't have went, we wouldn't been here." And, God, let me press the battle. But if it comes to dying, I am no more... It would be a joy; it would be a pleasure to enter from this corruption and disgrace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33782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4" y="4172"/>
            <a:ext cx="6390450" cy="1163858"/>
          </a:xfrm>
        </p:spPr>
        <p:txBody>
          <a:bodyPr>
            <a:normAutofit fontScale="9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2:13-15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15     †     And deliver them who through fear of death were all their lifetime subject to bondage.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85100" y="1114634"/>
            <a:ext cx="6687800" cy="3824461"/>
          </a:xfrm>
        </p:spPr>
        <p:txBody>
          <a:bodyPr>
            <a:noAutofit/>
          </a:bodyPr>
          <a:lstStyle/>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60-0515E  ADOPTION.1_  JEFFERSONVILLE.IN  AD.1  SUNDAY_</a:t>
            </a:r>
          </a:p>
          <a:p>
            <a:pPr marL="0"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11       †        And if there's anything that burns within my heart, and I hope it never leaves in my years to come, that I'll never forget what happened last Sunday morning, as a week. It has done something to me that's revolutionized my life.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I--I do not fear. I--I have not one fear of death. Death has no fear at all. And it--it doesn't for you if you just understood. </a:t>
            </a:r>
            <a:r>
              <a:rPr lang="en-US" sz="1600" dirty="0">
                <a:effectLst/>
                <a:latin typeface="Calibri" panose="020F0502020204030204" pitchFamily="34" charset="0"/>
                <a:ea typeface="Calibri" panose="020F0502020204030204" pitchFamily="34" charset="0"/>
                <a:cs typeface="Times New Roman" panose="02020603050405020304" pitchFamily="18" charset="0"/>
              </a:rPr>
              <a:t>Now, maybe if... You'd have to have the experience to know it, because there's no way to explain it. You cannot find words, because it doesn't lay in the English dictionary, or no other dictionary; because it's in an eternity: no yesterday, no tomorrow, it's all present tense. And it's no, "I feel pretty good," and a hour from now, "I don't feel so well," and another hour, "feel good again." </a:t>
            </a:r>
            <a:r>
              <a:rPr lang="en-US" sz="16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It's present tense all the time (See?), never a cease, just that glorious peace and something.</a:t>
            </a:r>
          </a:p>
          <a:p>
            <a:pPr marL="0" indent="0">
              <a:lnSpc>
                <a:spcPct val="107000"/>
              </a:lnSpc>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34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r>
              <a:rPr lang="en-US" dirty="0"/>
              <a:t>«  174       †          Oh, my! He didn't become an Angel. </a:t>
            </a:r>
            <a:r>
              <a:rPr lang="en-US" dirty="0">
                <a:highlight>
                  <a:srgbClr val="FFFF00"/>
                </a:highlight>
              </a:rPr>
              <a:t>He become the Seed of Abraham. "And we, being dead in Christ, take on Abraham's Seed, and are heirs according to the promise."</a:t>
            </a:r>
            <a:r>
              <a:rPr lang="en-US" dirty="0"/>
              <a:t> See? He never took on the form of an Angel. He never become an Angel. He become a Man. He become the Seed of Abraham, and took the sting of death in His own flesh, to reconcile us back to God, and now sets there for an Intercessor. My, how could we reject It, friend?</a:t>
            </a:r>
          </a:p>
        </p:txBody>
      </p:sp>
    </p:spTree>
    <p:extLst>
      <p:ext uri="{BB962C8B-B14F-4D97-AF65-F5344CB8AC3E}">
        <p14:creationId xmlns:p14="http://schemas.microsoft.com/office/powerpoint/2010/main" val="2973871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lnSpcReduction="10000"/>
          </a:bodyPr>
          <a:lstStyle/>
          <a:p>
            <a:pPr marL="85725" indent="0">
              <a:buNone/>
            </a:pPr>
            <a:r>
              <a:rPr lang="en-US" dirty="0"/>
              <a:t>Genesis 26:3-5</a:t>
            </a:r>
          </a:p>
          <a:p>
            <a:pPr marL="85725" indent="0">
              <a:buNone/>
            </a:pPr>
            <a:r>
              <a:rPr lang="en-US" dirty="0"/>
              <a:t>»     3     †     Sojourn in this land, and I will be with thee, and will bless thee; for unto thee, </a:t>
            </a:r>
            <a:r>
              <a:rPr lang="en-US" dirty="0">
                <a:highlight>
                  <a:srgbClr val="FFFF00"/>
                </a:highlight>
              </a:rPr>
              <a:t>and unto thy seed</a:t>
            </a:r>
            <a:r>
              <a:rPr lang="en-US" dirty="0"/>
              <a:t>, I will give all these countries, and I will perform the oath which I </a:t>
            </a:r>
            <a:r>
              <a:rPr lang="en-US" dirty="0" err="1"/>
              <a:t>sware</a:t>
            </a:r>
            <a:r>
              <a:rPr lang="en-US" dirty="0"/>
              <a:t> unto Abraham thy father;</a:t>
            </a:r>
          </a:p>
          <a:p>
            <a:pPr marL="85725" indent="0">
              <a:buNone/>
            </a:pPr>
            <a:r>
              <a:rPr lang="en-US" dirty="0"/>
              <a:t>»     4     †     </a:t>
            </a:r>
            <a:r>
              <a:rPr lang="en-US" dirty="0">
                <a:highlight>
                  <a:srgbClr val="FFFF00"/>
                </a:highlight>
              </a:rPr>
              <a:t>And I will make thy seed </a:t>
            </a:r>
            <a:r>
              <a:rPr lang="en-US" dirty="0"/>
              <a:t>to multiply as the stars of heaven, </a:t>
            </a:r>
            <a:r>
              <a:rPr lang="en-US" dirty="0">
                <a:highlight>
                  <a:srgbClr val="FFFF00"/>
                </a:highlight>
              </a:rPr>
              <a:t>and will give unto thy seed </a:t>
            </a:r>
            <a:r>
              <a:rPr lang="en-US" dirty="0"/>
              <a:t>all these countries; </a:t>
            </a:r>
            <a:r>
              <a:rPr lang="en-US" dirty="0">
                <a:highlight>
                  <a:srgbClr val="FFFF00"/>
                </a:highlight>
              </a:rPr>
              <a:t>and in thy seed </a:t>
            </a:r>
            <a:r>
              <a:rPr lang="en-US" dirty="0"/>
              <a:t>shall all the nations of the earth be blessed;</a:t>
            </a:r>
          </a:p>
          <a:p>
            <a:pPr marL="85725" indent="0">
              <a:buNone/>
            </a:pPr>
            <a:r>
              <a:rPr lang="en-US" dirty="0"/>
              <a:t>»     5     †     Because that Abraham obeyed my voice, and kept my charge, my commandments, my statutes, and my laws.</a:t>
            </a:r>
          </a:p>
        </p:txBody>
      </p:sp>
    </p:spTree>
    <p:extLst>
      <p:ext uri="{BB962C8B-B14F-4D97-AF65-F5344CB8AC3E}">
        <p14:creationId xmlns:p14="http://schemas.microsoft.com/office/powerpoint/2010/main" val="341317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dirty="0"/>
              <a:t>Galatians 3:16</a:t>
            </a:r>
          </a:p>
          <a:p>
            <a:pPr marL="85725" indent="0">
              <a:buNone/>
            </a:pPr>
            <a:r>
              <a:rPr lang="en-US" dirty="0"/>
              <a:t>Now to Abraham and his seed were the promises made. </a:t>
            </a:r>
            <a:r>
              <a:rPr lang="en-US" dirty="0">
                <a:highlight>
                  <a:srgbClr val="FFFF00"/>
                </a:highlight>
              </a:rPr>
              <a:t>He saith not, And to seeds, as of many; but as of one, And to thy seed, which is Christ.</a:t>
            </a:r>
          </a:p>
        </p:txBody>
      </p:sp>
    </p:spTree>
    <p:extLst>
      <p:ext uri="{BB962C8B-B14F-4D97-AF65-F5344CB8AC3E}">
        <p14:creationId xmlns:p14="http://schemas.microsoft.com/office/powerpoint/2010/main" val="1496724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fontScale="92500" lnSpcReduction="20000"/>
          </a:bodyPr>
          <a:lstStyle/>
          <a:p>
            <a:pPr marL="85725" indent="0">
              <a:buNone/>
            </a:pPr>
            <a:r>
              <a:rPr lang="en-US" dirty="0"/>
              <a:t>65-0218  THE.SEED.IS.NOT.HEIR.WITH.THE.SHUCK_  JEFFERSONVILLE.IN  V-6 N-4  THURSDAY_</a:t>
            </a:r>
          </a:p>
          <a:p>
            <a:pPr marL="85725" indent="0">
              <a:buNone/>
            </a:pPr>
            <a:r>
              <a:rPr lang="en-US" dirty="0"/>
              <a:t>«  53       †        Here, the "Seed," one, one Seed; not seeds, but one Seed. </a:t>
            </a:r>
            <a:r>
              <a:rPr lang="en-US" dirty="0">
                <a:highlight>
                  <a:srgbClr val="FFFF00"/>
                </a:highlight>
              </a:rPr>
              <a:t>These others were not seed of Abraham, because Abraham "Seed" was his faith Seed that God was speaking of, not his natural seed.</a:t>
            </a:r>
            <a:r>
              <a:rPr lang="en-US" dirty="0"/>
              <a:t> Because, after Sarah died, Abraham married another woman and had seven sons, besides daughters. </a:t>
            </a:r>
            <a:r>
              <a:rPr lang="en-US" dirty="0">
                <a:highlight>
                  <a:srgbClr val="FFFF00"/>
                </a:highlight>
              </a:rPr>
              <a:t>So it wouldn't be Abraham's seeds, it was Abraham "Seed," one. And that was Abraham's faith Seed, pointing to the Royal Seed that was to come through Abraham's faith; not Abraham's natural life, but Abraham's spiritual life; </a:t>
            </a:r>
            <a:r>
              <a:rPr lang="en-US" b="1" dirty="0">
                <a:highlight>
                  <a:srgbClr val="FFFF00"/>
                </a:highlight>
              </a:rPr>
              <a:t>who took everything contrary to God's Word and called it as though it was not, and believed God; against hope, believed in hope. </a:t>
            </a:r>
            <a:r>
              <a:rPr lang="en-US" dirty="0">
                <a:highlight>
                  <a:srgbClr val="FFFF00"/>
                </a:highlight>
              </a:rPr>
              <a:t>That's the real Seed that we're speaking of.</a:t>
            </a:r>
          </a:p>
          <a:p>
            <a:pPr marL="85725" indent="0">
              <a:buNone/>
            </a:pPr>
            <a:endParaRPr lang="en-US" dirty="0"/>
          </a:p>
        </p:txBody>
      </p:sp>
    </p:spTree>
    <p:extLst>
      <p:ext uri="{BB962C8B-B14F-4D97-AF65-F5344CB8AC3E}">
        <p14:creationId xmlns:p14="http://schemas.microsoft.com/office/powerpoint/2010/main" val="2376557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884236"/>
          </a:xfrm>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HEBREWS 2:16</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16     †     For verily he took not on him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nature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of angels;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but he took on him the seed of Abraham.</a:t>
            </a:r>
            <a:endParaRPr lang="en-US" sz="1800" dirty="0"/>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152474"/>
            <a:ext cx="6390450" cy="3806643"/>
          </a:xfrm>
        </p:spPr>
        <p:txBody>
          <a:bodyPr>
            <a:normAutofit/>
          </a:bodyPr>
          <a:lstStyle/>
          <a:p>
            <a:pPr marL="85725" indent="0">
              <a:buNone/>
            </a:pPr>
            <a:r>
              <a:rPr lang="en-US" dirty="0"/>
              <a:t>GALATIANS 3:28</a:t>
            </a:r>
          </a:p>
          <a:p>
            <a:pPr marL="85725" indent="0">
              <a:buNone/>
            </a:pPr>
            <a:r>
              <a:rPr lang="en-US" dirty="0"/>
              <a:t>»     28     †     There is neither Jew nor Greek, there is neither bond nor free, there is neither male nor female: for ye are all one in Christ Jesus. </a:t>
            </a:r>
          </a:p>
          <a:p>
            <a:pPr marL="85725" indent="0">
              <a:buNone/>
            </a:pPr>
            <a:r>
              <a:rPr lang="en-US" dirty="0"/>
              <a:t>»     29     †     </a:t>
            </a:r>
            <a:r>
              <a:rPr lang="en-US" dirty="0">
                <a:highlight>
                  <a:srgbClr val="FFFF00"/>
                </a:highlight>
              </a:rPr>
              <a:t>And if ye be Christ's, then are ye Abraham's seed, and heirs according to the promise.</a:t>
            </a:r>
          </a:p>
        </p:txBody>
      </p:sp>
    </p:spTree>
    <p:extLst>
      <p:ext uri="{BB962C8B-B14F-4D97-AF65-F5344CB8AC3E}">
        <p14:creationId xmlns:p14="http://schemas.microsoft.com/office/powerpoint/2010/main" val="172878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641915"/>
            <a:ext cx="6390450" cy="2926960"/>
          </a:xfrm>
        </p:spPr>
        <p:txBody>
          <a:bodyPr>
            <a:normAutofit fontScale="92500" lnSpcReduction="20000"/>
          </a:bodyPr>
          <a:lstStyle/>
          <a:p>
            <a:pPr marL="342900" marR="0" lvl="0" indent="-342900">
              <a:lnSpc>
                <a:spcPct val="107000"/>
              </a:lnSpc>
              <a:spcBef>
                <a:spcPts val="0"/>
              </a:spcBef>
              <a:spcAft>
                <a:spcPts val="0"/>
              </a:spcAft>
              <a:buFont typeface="Calibri" panose="020F0502020204030204" pitchFamily="34" charset="0"/>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type of people ought we to be, when we see the great Jehovah come down and do the things that He does, and see them compared, Scripture by Scripture, that they're the Truth?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we sit around sometimes like a warts on a log, and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just so unconcerned.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ought</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to be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busy, every minute, trying to get people to Christ.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ought</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to be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lively stones. </a:t>
            </a:r>
          </a:p>
          <a:p>
            <a:pPr marL="342900" marR="0" lvl="0" indent="-342900">
              <a:lnSpc>
                <a:spcPct val="107000"/>
              </a:lnSpc>
              <a:spcBef>
                <a:spcPts val="0"/>
              </a:spcBef>
              <a:spcAft>
                <a:spcPts val="0"/>
              </a:spcAft>
              <a:buFont typeface="Calibri" panose="020F0502020204030204" pitchFamily="34" charset="0"/>
              <a:buChar char="-"/>
            </a:pP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never </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 </a:t>
            </a:r>
            <a:r>
              <a:rPr lang="en-US"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slothful like we are. </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We'll go up to church, and we'll see the Lord Jesus do something, or bless us in such a way,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then we'll go back out and say,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"Very nice meeting."</a:t>
            </a:r>
          </a:p>
          <a:p>
            <a:pPr marL="85725" indent="0">
              <a:buNone/>
            </a:pPr>
            <a:endParaRPr lang="en-US" dirty="0"/>
          </a:p>
        </p:txBody>
      </p:sp>
    </p:spTree>
    <p:extLst>
      <p:ext uri="{BB962C8B-B14F-4D97-AF65-F5344CB8AC3E}">
        <p14:creationId xmlns:p14="http://schemas.microsoft.com/office/powerpoint/2010/main" val="876664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9"/>
            <a:ext cx="6390450" cy="1508426"/>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2:17</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Wherefore in all things it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behoved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him to be made like unto his brethren, that he might be a merciful and faithful high priest in things pertaining to God,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make reconciliation for the sins of the people. </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835474"/>
            <a:ext cx="6390450" cy="3123643"/>
          </a:xfrm>
        </p:spPr>
        <p:txBody>
          <a:bodyPr>
            <a:normAutofit lnSpcReduction="10000"/>
          </a:bodyPr>
          <a:lstStyle/>
          <a:p>
            <a:pPr marL="85725" indent="0">
              <a:buNone/>
            </a:pPr>
            <a:r>
              <a:rPr lang="en-US" dirty="0">
                <a:highlight>
                  <a:srgbClr val="FFFF00"/>
                </a:highlight>
              </a:rPr>
              <a:t>That He might be the Reconciler! </a:t>
            </a:r>
            <a:r>
              <a:rPr lang="en-US" dirty="0">
                <a:highlight>
                  <a:srgbClr val="00FF00"/>
                </a:highlight>
              </a:rPr>
              <a:t>See, there was enmity between God and man. </a:t>
            </a:r>
          </a:p>
          <a:p>
            <a:pPr marL="85725" indent="0">
              <a:buNone/>
            </a:pPr>
            <a:r>
              <a:rPr lang="en-US" dirty="0"/>
              <a:t>…</a:t>
            </a:r>
          </a:p>
          <a:p>
            <a:pPr marL="85725" indent="0">
              <a:buNone/>
            </a:pPr>
            <a:r>
              <a:rPr lang="en-US" dirty="0"/>
              <a:t>To reconcile, now, God, knowing justice, had to become </a:t>
            </a:r>
            <a:r>
              <a:rPr lang="en-US" dirty="0" err="1"/>
              <a:t>unjustice</a:t>
            </a:r>
            <a:r>
              <a:rPr lang="en-US" dirty="0"/>
              <a:t>, to feel what it was to be a sinner, </a:t>
            </a:r>
            <a:r>
              <a:rPr lang="en-US" dirty="0">
                <a:highlight>
                  <a:srgbClr val="00FF00"/>
                </a:highlight>
              </a:rPr>
              <a:t>to go back to reconcile, through "reconciliation," and have mercy on the people.</a:t>
            </a:r>
          </a:p>
          <a:p>
            <a:pPr marL="85725" indent="0">
              <a:buNone/>
            </a:pPr>
            <a:endParaRPr lang="en-US" dirty="0">
              <a:highlight>
                <a:srgbClr val="00FF00"/>
              </a:highlight>
            </a:endParaRPr>
          </a:p>
          <a:p>
            <a:pPr marL="85725" indent="0">
              <a:buNone/>
            </a:pPr>
            <a:r>
              <a:rPr lang="en-US" dirty="0">
                <a:solidFill>
                  <a:schemeClr val="tx1"/>
                </a:solidFill>
                <a:highlight>
                  <a:srgbClr val="00FFFF"/>
                </a:highlight>
              </a:rPr>
              <a:t>Reconcile: </a:t>
            </a:r>
            <a:r>
              <a:rPr lang="en-US" b="0" i="1" dirty="0">
                <a:solidFill>
                  <a:schemeClr val="tx1"/>
                </a:solidFill>
                <a:effectLst/>
                <a:highlight>
                  <a:srgbClr val="00FFFF"/>
                </a:highlight>
                <a:latin typeface="Roboto" panose="02000000000000000000" pitchFamily="2" charset="0"/>
              </a:rPr>
              <a:t>restore friendly relations between. </a:t>
            </a:r>
            <a:r>
              <a:rPr lang="en-US" b="0" i="1" dirty="0">
                <a:solidFill>
                  <a:srgbClr val="202124"/>
                </a:solidFill>
                <a:effectLst/>
                <a:highlight>
                  <a:srgbClr val="00FFFF"/>
                </a:highlight>
                <a:latin typeface="Roboto" panose="02000000000000000000" pitchFamily="2" charset="0"/>
              </a:rPr>
              <a:t>Cause to coexist in harmony; make or show to be compatible.</a:t>
            </a:r>
            <a:endParaRPr lang="en-US" i="1" dirty="0">
              <a:solidFill>
                <a:schemeClr val="tx1"/>
              </a:solidFill>
              <a:highlight>
                <a:srgbClr val="00FFFF"/>
              </a:highlight>
            </a:endParaRPr>
          </a:p>
        </p:txBody>
      </p:sp>
    </p:spTree>
    <p:extLst>
      <p:ext uri="{BB962C8B-B14F-4D97-AF65-F5344CB8AC3E}">
        <p14:creationId xmlns:p14="http://schemas.microsoft.com/office/powerpoint/2010/main" val="696893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he is able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them that are tempted.</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a:bodyPr>
          <a:lstStyle/>
          <a:p>
            <a:pPr marL="85725" indent="0">
              <a:buNone/>
            </a:pPr>
            <a:r>
              <a:rPr lang="en-US" dirty="0"/>
              <a:t>God could not suffer in Spirit. He had to become flesh, to feel the pain of sickness, to feel the temptation of lust, to feel the temptation of want, to feel the temptation of hunger, to feel the power of death. That He might take it upon </a:t>
            </a:r>
            <a:r>
              <a:rPr lang="en-US" dirty="0" err="1"/>
              <a:t>Hisself</a:t>
            </a:r>
            <a:r>
              <a:rPr lang="en-US" dirty="0"/>
              <a:t> to stand in the Presence of the great Spirit Jehovah, the Spirit, not the Man; the Spirit, to make intercession to this life. And Jesus took that, in order to make intercession for us, for He knows how it feels. When you get sick, He knows how you feel. When you're tempted, He knows how you feel.</a:t>
            </a:r>
          </a:p>
        </p:txBody>
      </p:sp>
    </p:spTree>
    <p:extLst>
      <p:ext uri="{BB962C8B-B14F-4D97-AF65-F5344CB8AC3E}">
        <p14:creationId xmlns:p14="http://schemas.microsoft.com/office/powerpoint/2010/main" val="3256621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he is able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them that are tempted.</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a:bodyPr>
          <a:lstStyle/>
          <a:p>
            <a:pPr marL="85725" indent="0">
              <a:buNone/>
            </a:pPr>
            <a:r>
              <a:rPr lang="en-US" dirty="0"/>
              <a:t>God could not suffer in Spirit. He had to become flesh, to feel the pain of sickness, to feel the temptation of lust, to feel the temptation of want, to feel the temptation of hunger, to feel the power of death. That He might take it upon </a:t>
            </a:r>
            <a:r>
              <a:rPr lang="en-US" dirty="0" err="1"/>
              <a:t>Hisself</a:t>
            </a:r>
            <a:r>
              <a:rPr lang="en-US" dirty="0"/>
              <a:t> to stand in the Presence of the great Spirit Jehovah, the Spirit, not the Man; the Spirit, to make intercession to this life. And Jesus took that, in order to make intercession for us, for He knows how it feels. When you get sick, He knows how you feel. When you're tempted, He knows how you feel.</a:t>
            </a:r>
          </a:p>
        </p:txBody>
      </p:sp>
    </p:spTree>
    <p:extLst>
      <p:ext uri="{BB962C8B-B14F-4D97-AF65-F5344CB8AC3E}">
        <p14:creationId xmlns:p14="http://schemas.microsoft.com/office/powerpoint/2010/main" val="1941206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he is able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them that are tempted.</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a:bodyPr>
          <a:lstStyle/>
          <a:p>
            <a:pPr marL="85725" indent="0">
              <a:buNone/>
            </a:pPr>
            <a:r>
              <a:rPr lang="en-US" dirty="0"/>
              <a:t>Now, did you ever notice when we vote for a president, every farmer will vote for a president that's been a farmer, for he knows the hard part of the farmer's life. See? He wants some man who understand.</a:t>
            </a:r>
          </a:p>
          <a:p>
            <a:pPr marL="85725" indent="0">
              <a:buNone/>
            </a:pPr>
            <a:r>
              <a:rPr lang="en-US" dirty="0"/>
              <a:t>And before God could ever understand; Him being that great Holiness. How He could ever understand, after He condemned man? By His holiness, He condemned man. </a:t>
            </a:r>
            <a:r>
              <a:rPr lang="en-US" dirty="0">
                <a:highlight>
                  <a:srgbClr val="00FFFF"/>
                </a:highlight>
              </a:rPr>
              <a:t>And the only way He will ever know how to justify man is to become man.</a:t>
            </a:r>
          </a:p>
        </p:txBody>
      </p:sp>
    </p:spTree>
    <p:extLst>
      <p:ext uri="{BB962C8B-B14F-4D97-AF65-F5344CB8AC3E}">
        <p14:creationId xmlns:p14="http://schemas.microsoft.com/office/powerpoint/2010/main" val="2542792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2CA-730F-43F5-9B64-7FF20CA0FED3}"/>
              </a:ext>
            </a:extLst>
          </p:cNvPr>
          <p:cNvSpPr>
            <a:spLocks noGrp="1"/>
          </p:cNvSpPr>
          <p:nvPr>
            <p:ph type="title"/>
          </p:nvPr>
        </p:nvSpPr>
        <p:spPr>
          <a:xfrm>
            <a:off x="233775" y="133488"/>
            <a:ext cx="6390450" cy="954447"/>
          </a:xfrm>
        </p:spPr>
        <p:txBody>
          <a:bodyPr>
            <a:no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HEBREWS 2:18</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in that he himself hath suffered being tempted, he is able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succour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them that are tempted.</a:t>
            </a:r>
          </a:p>
        </p:txBody>
      </p:sp>
      <p:sp>
        <p:nvSpPr>
          <p:cNvPr id="3" name="Text Placeholder 2">
            <a:extLst>
              <a:ext uri="{FF2B5EF4-FFF2-40B4-BE49-F238E27FC236}">
                <a16:creationId xmlns:a16="http://schemas.microsoft.com/office/drawing/2014/main" id="{003C9613-943A-4A03-A06B-B43604F5BD83}"/>
              </a:ext>
            </a:extLst>
          </p:cNvPr>
          <p:cNvSpPr>
            <a:spLocks noGrp="1"/>
          </p:cNvSpPr>
          <p:nvPr>
            <p:ph type="body" idx="1"/>
          </p:nvPr>
        </p:nvSpPr>
        <p:spPr>
          <a:xfrm>
            <a:off x="233775" y="1234774"/>
            <a:ext cx="6390450" cy="3724343"/>
          </a:xfrm>
        </p:spPr>
        <p:txBody>
          <a:bodyPr>
            <a:normAutofit fontScale="85000" lnSpcReduction="20000"/>
          </a:bodyPr>
          <a:lstStyle/>
          <a:p>
            <a:pPr marL="85725" indent="0">
              <a:buNone/>
            </a:pPr>
            <a:r>
              <a:rPr lang="en-US" dirty="0"/>
              <a:t>He didn't have to be sick. That precious virgin-born body didn't have to be sick. But He became sick, that He might know how to intercede for me when I was sick.</a:t>
            </a:r>
          </a:p>
          <a:p>
            <a:pPr marL="85725" indent="0">
              <a:buNone/>
            </a:pPr>
            <a:r>
              <a:rPr lang="en-US" dirty="0"/>
              <a:t>He didn't have to weary, but He did weary. I read a little history one time on it, I don't know whether it was authentic or not. "When He raised that boy from Nain there, up from the dead, He set on a rock and groaned with a headache," </a:t>
            </a:r>
            <a:r>
              <a:rPr lang="en-US" dirty="0" err="1"/>
              <a:t>'cause</a:t>
            </a:r>
            <a:r>
              <a:rPr lang="en-US" dirty="0"/>
              <a:t> He had to bear our sickness.</a:t>
            </a:r>
          </a:p>
          <a:p>
            <a:pPr marL="85725" indent="0">
              <a:buNone/>
            </a:pPr>
            <a:r>
              <a:rPr lang="en-US" dirty="0"/>
              <a:t>He had to bear our sin, and there He died, and on Calvary when that old bee and death once anchored its stinger. Anyone knows, when a bee anchors its stinger, it can't sting no more. When the bee flies away or any insect that stings, when he anchors his stinger, he pulls the stinger out. He's still a bee but he hasn't got a stinger. </a:t>
            </a:r>
            <a:r>
              <a:rPr lang="en-US" dirty="0">
                <a:highlight>
                  <a:srgbClr val="FFFF00"/>
                </a:highlight>
              </a:rPr>
              <a:t>The only thing he can do is buzz and make a lot of noise.</a:t>
            </a:r>
          </a:p>
          <a:p>
            <a:pPr marL="85725" indent="0">
              <a:buNone/>
            </a:pPr>
            <a:r>
              <a:rPr lang="en-US" dirty="0">
                <a:highlight>
                  <a:srgbClr val="FFFF00"/>
                </a:highlight>
              </a:rPr>
              <a:t>That's the only thing that death can do to the believer, is make a lot of noise.</a:t>
            </a:r>
          </a:p>
        </p:txBody>
      </p:sp>
    </p:spTree>
    <p:extLst>
      <p:ext uri="{BB962C8B-B14F-4D97-AF65-F5344CB8AC3E}">
        <p14:creationId xmlns:p14="http://schemas.microsoft.com/office/powerpoint/2010/main" val="3727701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lnSpcReduction="10000"/>
          </a:bodyPr>
          <a:lstStyle/>
          <a:p>
            <a:pPr marL="85725" indent="0">
              <a:buNone/>
            </a:pPr>
            <a:r>
              <a:rPr lang="en-US" sz="1400" dirty="0"/>
              <a:t>HEBREWS 3:1-19</a:t>
            </a:r>
          </a:p>
          <a:p>
            <a:pPr marL="85725" indent="0">
              <a:buNone/>
            </a:pPr>
            <a:r>
              <a:rPr lang="en-US" sz="1400" dirty="0"/>
              <a:t>»     1     †     Wherefore, holy brethren, partakers of the heavenly calling, consider the Apostle and High Priest of our profession, Christ Jesus; </a:t>
            </a:r>
          </a:p>
          <a:p>
            <a:pPr marL="85725" indent="0">
              <a:buNone/>
            </a:pPr>
            <a:r>
              <a:rPr lang="en-US" sz="1400" dirty="0"/>
              <a:t>»     2     †     Who was faithful to him that appointed him, as also Moses was faithful in all his house</a:t>
            </a:r>
            <a:r>
              <a:rPr lang="en-US" sz="1400"/>
              <a:t>. </a:t>
            </a:r>
            <a:endParaRPr lang="en-US" sz="1400" dirty="0"/>
          </a:p>
          <a:p>
            <a:pPr marL="85725" indent="0">
              <a:buNone/>
            </a:pPr>
            <a:r>
              <a:rPr lang="en-US" sz="1400" dirty="0"/>
              <a:t>»     3     †     For this man was counted worthy of more glory than Moses, inasmuch as he who hath </a:t>
            </a:r>
            <a:r>
              <a:rPr lang="en-US" sz="1400" dirty="0" err="1"/>
              <a:t>builded</a:t>
            </a:r>
            <a:r>
              <a:rPr lang="en-US" sz="1400" dirty="0"/>
              <a:t> the house hath more </a:t>
            </a:r>
            <a:r>
              <a:rPr lang="en-US" sz="1400" dirty="0" err="1"/>
              <a:t>honour</a:t>
            </a:r>
            <a:r>
              <a:rPr lang="en-US" sz="1400" dirty="0"/>
              <a:t> than the house. </a:t>
            </a:r>
          </a:p>
          <a:p>
            <a:pPr marL="85725" indent="0">
              <a:buNone/>
            </a:pPr>
            <a:r>
              <a:rPr lang="en-US" sz="1400" dirty="0"/>
              <a:t>»     4     †     For every house is </a:t>
            </a:r>
            <a:r>
              <a:rPr lang="en-US" sz="1400" dirty="0" err="1"/>
              <a:t>builded</a:t>
            </a:r>
            <a:r>
              <a:rPr lang="en-US" sz="1400" dirty="0"/>
              <a:t> by some man; but he that built all things is God. </a:t>
            </a:r>
          </a:p>
          <a:p>
            <a:pPr marL="85725" indent="0">
              <a:buNone/>
            </a:pPr>
            <a:r>
              <a:rPr lang="en-US" sz="1400" dirty="0"/>
              <a:t>»     5     †     And Moses verily was faithful in all his house, as a servant, for a testimony of those things which were to be spoken after; </a:t>
            </a:r>
          </a:p>
          <a:p>
            <a:pPr marL="85725" indent="0">
              <a:buNone/>
            </a:pPr>
            <a:r>
              <a:rPr lang="en-US" sz="1400" dirty="0"/>
              <a:t>»     6     †     But Christ as a son over his own house; whose house are we, if we hold fast the confidence and the rejoicing of the hope firm unto the end. </a:t>
            </a:r>
          </a:p>
        </p:txBody>
      </p:sp>
    </p:spTree>
    <p:extLst>
      <p:ext uri="{BB962C8B-B14F-4D97-AF65-F5344CB8AC3E}">
        <p14:creationId xmlns:p14="http://schemas.microsoft.com/office/powerpoint/2010/main" val="3591431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fontScale="92500" lnSpcReduction="10000"/>
          </a:bodyPr>
          <a:lstStyle/>
          <a:p>
            <a:pPr marL="85725" indent="0">
              <a:buNone/>
            </a:pPr>
            <a:r>
              <a:rPr lang="en-US" sz="1600" dirty="0"/>
              <a:t>»     7     †     Wherefore (as the Holy Ghost saith, To day if ye will hear his voice, </a:t>
            </a:r>
          </a:p>
          <a:p>
            <a:pPr marL="85725" indent="0">
              <a:buNone/>
            </a:pPr>
            <a:r>
              <a:rPr lang="en-US" sz="1600" dirty="0"/>
              <a:t>»     8     †     Harden not your hearts, as in the provocation, in the day of temptation in the wilderness: </a:t>
            </a:r>
          </a:p>
          <a:p>
            <a:pPr marL="85725" indent="0">
              <a:buNone/>
            </a:pPr>
            <a:r>
              <a:rPr lang="en-US" sz="1600" dirty="0"/>
              <a:t>»     9     †     When your fathers tempted me, proved me, and saw my works forty years. </a:t>
            </a:r>
          </a:p>
          <a:p>
            <a:pPr marL="85725" indent="0">
              <a:buNone/>
            </a:pPr>
            <a:r>
              <a:rPr lang="en-US" sz="1600" dirty="0"/>
              <a:t>»     10     †     Wherefore I was grieved with that generation, and said, They do </a:t>
            </a:r>
            <a:r>
              <a:rPr lang="en-US" sz="1600" dirty="0" err="1"/>
              <a:t>alway</a:t>
            </a:r>
            <a:r>
              <a:rPr lang="en-US" sz="1600" dirty="0"/>
              <a:t> err in their heart; and they have not known my ways. </a:t>
            </a:r>
          </a:p>
          <a:p>
            <a:pPr marL="85725" indent="0">
              <a:buNone/>
            </a:pPr>
            <a:r>
              <a:rPr lang="en-US" sz="1600" dirty="0"/>
              <a:t>»     11     †     So I </a:t>
            </a:r>
            <a:r>
              <a:rPr lang="en-US" sz="1600" dirty="0" err="1"/>
              <a:t>sware</a:t>
            </a:r>
            <a:r>
              <a:rPr lang="en-US" sz="1600" dirty="0"/>
              <a:t> in my wrath, They shall not enter into my rest.) </a:t>
            </a:r>
          </a:p>
          <a:p>
            <a:pPr marL="85725" indent="0">
              <a:buNone/>
            </a:pPr>
            <a:r>
              <a:rPr lang="en-US" sz="1600" dirty="0"/>
              <a:t>»     12     †     Take heed, brethren, lest there be in any of you an evil heart of unbelief, in departing from the living God. </a:t>
            </a:r>
          </a:p>
          <a:p>
            <a:pPr marL="85725" indent="0">
              <a:buNone/>
            </a:pPr>
            <a:r>
              <a:rPr lang="en-US" sz="1600" dirty="0"/>
              <a:t>»     13     †     But exhort one another daily, while it is called To day; lest any of you be hardened through the deceitfulness of sin. </a:t>
            </a:r>
          </a:p>
        </p:txBody>
      </p:sp>
    </p:spTree>
    <p:extLst>
      <p:ext uri="{BB962C8B-B14F-4D97-AF65-F5344CB8AC3E}">
        <p14:creationId xmlns:p14="http://schemas.microsoft.com/office/powerpoint/2010/main" val="2572587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04CB-77F8-443E-9105-986BD774BD98}"/>
              </a:ext>
            </a:extLst>
          </p:cNvPr>
          <p:cNvSpPr>
            <a:spLocks noGrp="1"/>
          </p:cNvSpPr>
          <p:nvPr>
            <p:ph type="title"/>
          </p:nvPr>
        </p:nvSpPr>
        <p:spPr/>
        <p:txBody>
          <a:bodyPr>
            <a:normAutofit fontScale="90000"/>
          </a:bodyPr>
          <a:lstStyle/>
          <a:p>
            <a:r>
              <a:rPr lang="en-US" dirty="0"/>
              <a:t>Hebrews 3</a:t>
            </a:r>
          </a:p>
        </p:txBody>
      </p:sp>
      <p:sp>
        <p:nvSpPr>
          <p:cNvPr id="3" name="Text Placeholder 2">
            <a:extLst>
              <a:ext uri="{FF2B5EF4-FFF2-40B4-BE49-F238E27FC236}">
                <a16:creationId xmlns:a16="http://schemas.microsoft.com/office/drawing/2014/main" id="{C672B0B3-6AEC-464B-8049-F66B0E10D760}"/>
              </a:ext>
            </a:extLst>
          </p:cNvPr>
          <p:cNvSpPr>
            <a:spLocks noGrp="1"/>
          </p:cNvSpPr>
          <p:nvPr>
            <p:ph type="body" idx="1"/>
          </p:nvPr>
        </p:nvSpPr>
        <p:spPr/>
        <p:txBody>
          <a:bodyPr>
            <a:normAutofit fontScale="92500" lnSpcReduction="20000"/>
          </a:bodyPr>
          <a:lstStyle/>
          <a:p>
            <a:pPr marL="85725" indent="0">
              <a:buNone/>
            </a:pPr>
            <a:r>
              <a:rPr lang="en-US" dirty="0"/>
              <a:t>»     14     †     For we are made partakers of Christ, if we hold the beginning of our confidence </a:t>
            </a:r>
            <a:r>
              <a:rPr lang="en-US" dirty="0" err="1"/>
              <a:t>stedfast</a:t>
            </a:r>
            <a:r>
              <a:rPr lang="en-US" dirty="0"/>
              <a:t> unto the end; </a:t>
            </a:r>
          </a:p>
          <a:p>
            <a:pPr marL="85725" indent="0">
              <a:buNone/>
            </a:pPr>
            <a:r>
              <a:rPr lang="en-US" dirty="0"/>
              <a:t>»     15     †     While it is said, To day if ye will hear his voice, harden not your hearts, as in the provocation. </a:t>
            </a:r>
          </a:p>
          <a:p>
            <a:pPr marL="85725" indent="0">
              <a:buNone/>
            </a:pPr>
            <a:r>
              <a:rPr lang="en-US" dirty="0"/>
              <a:t>»     16     †     For some, when they had heard, did provoke: howbeit not all that came out of Egypt by Moses. </a:t>
            </a:r>
          </a:p>
          <a:p>
            <a:pPr marL="85725" indent="0">
              <a:buNone/>
            </a:pPr>
            <a:r>
              <a:rPr lang="en-US" dirty="0"/>
              <a:t>»     17     †     But with whom was he grieved forty years? was it not with them that had sinned, whose </a:t>
            </a:r>
            <a:r>
              <a:rPr lang="en-US" dirty="0" err="1"/>
              <a:t>carcases</a:t>
            </a:r>
            <a:r>
              <a:rPr lang="en-US" dirty="0"/>
              <a:t> fell in the wilderness? </a:t>
            </a:r>
          </a:p>
          <a:p>
            <a:pPr marL="85725" indent="0">
              <a:buNone/>
            </a:pPr>
            <a:r>
              <a:rPr lang="en-US" dirty="0"/>
              <a:t>»     18     †     And to whom </a:t>
            </a:r>
            <a:r>
              <a:rPr lang="en-US" dirty="0" err="1"/>
              <a:t>sware</a:t>
            </a:r>
            <a:r>
              <a:rPr lang="en-US" dirty="0"/>
              <a:t> he that they should not enter into his rest, but to them that believed not? </a:t>
            </a:r>
          </a:p>
          <a:p>
            <a:pPr marL="85725" indent="0">
              <a:buNone/>
            </a:pPr>
            <a:r>
              <a:rPr lang="en-US" dirty="0"/>
              <a:t>»     19     †     So we see that they could not enter in because of unbelief. </a:t>
            </a:r>
          </a:p>
        </p:txBody>
      </p:sp>
    </p:spTree>
    <p:extLst>
      <p:ext uri="{BB962C8B-B14F-4D97-AF65-F5344CB8AC3E}">
        <p14:creationId xmlns:p14="http://schemas.microsoft.com/office/powerpoint/2010/main" val="194142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641915"/>
            <a:ext cx="6390450" cy="2926960"/>
          </a:xfrm>
        </p:spPr>
        <p:txBody>
          <a:bodyPr>
            <a:normAutofit/>
          </a:bodyPr>
          <a:lstStyle/>
          <a:p>
            <a:pPr marL="85725"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then when we see those things take place, that we do see take place enough,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should never let these things slip.</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just let it go through our fingers. That's what's the matter with the great Pentecostal church today. They've let the very cream of the crop slip through their fingers, when they had it in their hands.</a:t>
            </a:r>
            <a:r>
              <a:rPr lang="en-US" sz="1800" dirty="0">
                <a:effectLst/>
                <a:latin typeface="Calibri" panose="020F0502020204030204" pitchFamily="34" charset="0"/>
                <a:ea typeface="Calibri" panose="020F0502020204030204" pitchFamily="34" charset="0"/>
                <a:cs typeface="Times New Roman" panose="02020603050405020304" pitchFamily="18" charset="0"/>
              </a:rPr>
              <a:t> But, look what they done, they done like the rest the churches.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"They've run in the gain, in the way of Korah, and perished; and the way of Cain, and perished in the gainsaying of Korah."</a:t>
            </a:r>
            <a:endParaRPr lang="en-US" dirty="0"/>
          </a:p>
        </p:txBody>
      </p:sp>
    </p:spTree>
    <p:extLst>
      <p:ext uri="{BB962C8B-B14F-4D97-AF65-F5344CB8AC3E}">
        <p14:creationId xmlns:p14="http://schemas.microsoft.com/office/powerpoint/2010/main" val="76585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98070"/>
            <a:ext cx="6390450" cy="572700"/>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308193"/>
            <a:ext cx="4331551" cy="3710995"/>
          </a:xfrm>
        </p:spPr>
        <p:txBody>
          <a:bodyPr>
            <a:normAutofit/>
          </a:bodyPr>
          <a:lstStyle/>
          <a:p>
            <a:pPr marL="0" marR="0" lvl="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SLIP via FIGHTING/DIVISION</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How did the Indians lose this country to the white man?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were fighting one among each other. </a:t>
            </a:r>
            <a:b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would have held their grounds if they'd have all come together.</a:t>
            </a:r>
            <a:b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are we going to lose it? </a:t>
            </a:r>
            <a:b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Because we're disunified. </a:t>
            </a:r>
            <a:b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we lose our experience with God,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 because we disunify.</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should never be divided. </a:t>
            </a:r>
            <a:r>
              <a:rPr lang="en-US" sz="1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We might differ in ideas, but let's be heart-in-heart brothers. </a:t>
            </a: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wants us to be. He died for the entire Church of God. And we do not want to be disunified.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3BCC732-F2DA-4075-B3ED-1AB4727EC256}"/>
              </a:ext>
            </a:extLst>
          </p:cNvPr>
          <p:cNvSpPr txBox="1"/>
          <p:nvPr/>
        </p:nvSpPr>
        <p:spPr>
          <a:xfrm>
            <a:off x="4565325" y="1615218"/>
            <a:ext cx="2175871" cy="2862322"/>
          </a:xfrm>
          <a:prstGeom prst="rect">
            <a:avLst/>
          </a:prstGeom>
          <a:noFill/>
        </p:spPr>
        <p:txBody>
          <a:bodyPr wrap="square" rtlCol="0">
            <a:spAutoFit/>
          </a:bodyPr>
          <a:lstStyle/>
          <a:p>
            <a:r>
              <a:rPr lang="en-US" sz="1200" dirty="0"/>
              <a:t>Mark 9:38-40</a:t>
            </a:r>
          </a:p>
          <a:p>
            <a:r>
              <a:rPr lang="en-US" sz="1200" dirty="0"/>
              <a:t>And John answered him, saying, </a:t>
            </a:r>
            <a:r>
              <a:rPr lang="en-US" sz="1200" dirty="0">
                <a:highlight>
                  <a:srgbClr val="FFFF00"/>
                </a:highlight>
              </a:rPr>
              <a:t>Master, we saw one casting out devils in thy name, and he </a:t>
            </a:r>
            <a:r>
              <a:rPr lang="en-US" sz="1200" dirty="0" err="1">
                <a:highlight>
                  <a:srgbClr val="FFFF00"/>
                </a:highlight>
              </a:rPr>
              <a:t>followeth</a:t>
            </a:r>
            <a:r>
              <a:rPr lang="en-US" sz="1200" dirty="0">
                <a:highlight>
                  <a:srgbClr val="FFFF00"/>
                </a:highlight>
              </a:rPr>
              <a:t> not us: and we forbad him, because he </a:t>
            </a:r>
            <a:r>
              <a:rPr lang="en-US" sz="1200" dirty="0" err="1">
                <a:highlight>
                  <a:srgbClr val="FFFF00"/>
                </a:highlight>
              </a:rPr>
              <a:t>followeth</a:t>
            </a:r>
            <a:r>
              <a:rPr lang="en-US" sz="1200" dirty="0">
                <a:highlight>
                  <a:srgbClr val="FFFF00"/>
                </a:highlight>
              </a:rPr>
              <a:t> not us.</a:t>
            </a:r>
            <a:br>
              <a:rPr lang="en-US" sz="1200" dirty="0">
                <a:highlight>
                  <a:srgbClr val="FFFF00"/>
                </a:highlight>
              </a:rPr>
            </a:br>
            <a:r>
              <a:rPr lang="en-US" sz="1200" dirty="0">
                <a:highlight>
                  <a:srgbClr val="FFFF00"/>
                </a:highlight>
              </a:rPr>
              <a:t> </a:t>
            </a:r>
          </a:p>
          <a:p>
            <a:r>
              <a:rPr lang="en-US" sz="1200" b="1" dirty="0">
                <a:highlight>
                  <a:srgbClr val="00FF00"/>
                </a:highlight>
              </a:rPr>
              <a:t>But Jesus said, Forbid him not: for there is no man which shall do a miracle in my name, that can lightly speak evil of me.</a:t>
            </a:r>
          </a:p>
          <a:p>
            <a:r>
              <a:rPr lang="en-US" sz="1200" b="1" dirty="0">
                <a:highlight>
                  <a:srgbClr val="00FF00"/>
                </a:highlight>
              </a:rPr>
              <a:t>For he that is not against us is on our part.</a:t>
            </a:r>
          </a:p>
        </p:txBody>
      </p:sp>
    </p:spTree>
    <p:extLst>
      <p:ext uri="{BB962C8B-B14F-4D97-AF65-F5344CB8AC3E}">
        <p14:creationId xmlns:p14="http://schemas.microsoft.com/office/powerpoint/2010/main" val="2158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98070"/>
            <a:ext cx="6390450" cy="572700"/>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Therefore we ought to give the more earnest heed to the things which we have heard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lest at any time we should let them slip.</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1308193"/>
            <a:ext cx="4331551" cy="3710995"/>
          </a:xfrm>
        </p:spPr>
        <p:txBody>
          <a:bodyPr>
            <a:normAutofit fontScale="92500" lnSpcReduction="10000"/>
          </a:bodyPr>
          <a:lstStyle/>
          <a:p>
            <a:pPr marL="0" marR="0" lvl="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SLIP via FIGHTING/DIVISION</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61-0520  FROM.THAT.TIME_  DAWSON.CREEK.BC  SATURDAY_</a:t>
            </a:r>
          </a:p>
          <a:p>
            <a:pPr marL="0" marR="0" lvl="0" indent="0">
              <a:lnSpc>
                <a:spcPct val="107000"/>
              </a:lnSpc>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There is some little something starts, and from there it begins to roll.</a:t>
            </a:r>
          </a:p>
          <a:p>
            <a:pPr marL="0" marR="0" lvl="0" indent="0">
              <a:lnSpc>
                <a:spcPct val="107000"/>
              </a:lnSpc>
              <a:spcBef>
                <a:spcPts val="0"/>
              </a:spcBef>
              <a:spcAft>
                <a:spcPts val="0"/>
              </a:spcAft>
              <a:buNone/>
            </a:pPr>
            <a:r>
              <a:rPr lang="en-US" sz="14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That's the same thing starts in a church. A little tattle starts in the church, and it rolls up into a place that'll break the church up and separate it. </a:t>
            </a:r>
            <a:r>
              <a:rPr lang="en-US" sz="1400" dirty="0">
                <a:effectLst/>
                <a:latin typeface="Calibri" panose="020F0502020204030204" pitchFamily="34" charset="0"/>
                <a:ea typeface="Calibri" panose="020F0502020204030204" pitchFamily="34" charset="0"/>
                <a:cs typeface="Times New Roman" panose="02020603050405020304" pitchFamily="18" charset="0"/>
              </a:rPr>
              <a:t>That's what broke up the Pentecostal group. That's what makes them about twenty or thirty different organizations. That's what broke up the Lutherans. And now, we're nine hundred and something different organizations, of all the protestant churches.</a:t>
            </a:r>
          </a:p>
          <a:p>
            <a:pPr marL="0" marR="0" lvl="0" indent="0">
              <a:lnSpc>
                <a:spcPct val="107000"/>
              </a:lnSpc>
              <a:spcBef>
                <a:spcPts val="0"/>
              </a:spcBef>
              <a:spcAft>
                <a:spcPts val="0"/>
              </a:spcAft>
              <a:buNone/>
            </a:pPr>
            <a:r>
              <a:rPr lang="en-US" sz="1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 it because some little something started. We should not be divided. We should be one Church, one brethren, one brotherhood, standing shoulder-to-shoulder in these days.</a:t>
            </a:r>
          </a:p>
          <a:p>
            <a:pPr marL="0" marR="0" lvl="0" indent="0">
              <a:lnSpc>
                <a:spcPct val="107000"/>
              </a:lnSpc>
              <a:spcBef>
                <a:spcPts val="0"/>
              </a:spcBef>
              <a:spcAft>
                <a:spcPts val="0"/>
              </a:spcAft>
              <a:buNone/>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3BCC732-F2DA-4075-B3ED-1AB4727EC256}"/>
              </a:ext>
            </a:extLst>
          </p:cNvPr>
          <p:cNvSpPr txBox="1"/>
          <p:nvPr/>
        </p:nvSpPr>
        <p:spPr>
          <a:xfrm>
            <a:off x="4565325" y="1615218"/>
            <a:ext cx="2175871" cy="3323987"/>
          </a:xfrm>
          <a:prstGeom prst="rect">
            <a:avLst/>
          </a:prstGeom>
          <a:noFill/>
        </p:spPr>
        <p:txBody>
          <a:bodyPr wrap="square" rtlCol="0">
            <a:spAutoFit/>
          </a:bodyPr>
          <a:lstStyle/>
          <a:p>
            <a:r>
              <a:rPr lang="en-US" sz="1100" b="1" dirty="0"/>
              <a:t>Matthew 18:1-4</a:t>
            </a:r>
          </a:p>
          <a:p>
            <a:r>
              <a:rPr lang="en-US" sz="1100" dirty="0"/>
              <a:t>»     1     †      At the same time came the disciples unto Jesus, saying, </a:t>
            </a:r>
            <a:r>
              <a:rPr lang="en-US" sz="1100" b="1" u="sng" dirty="0">
                <a:highlight>
                  <a:srgbClr val="00FF00"/>
                </a:highlight>
              </a:rPr>
              <a:t>Who is the greatest in the kingdom of heaven? </a:t>
            </a:r>
          </a:p>
          <a:p>
            <a:r>
              <a:rPr lang="en-US" sz="1100" dirty="0"/>
              <a:t>»     2     †     And Jesus called a little child unto him, and set him in the midst of them, </a:t>
            </a:r>
          </a:p>
          <a:p>
            <a:r>
              <a:rPr lang="en-US" sz="1100" dirty="0"/>
              <a:t>»     3     †     And said, Verily I say unto you, Except ye be converted, and become as little children, ye shall not enter into the kingdom of heaven.</a:t>
            </a:r>
          </a:p>
          <a:p>
            <a:r>
              <a:rPr lang="en-US" sz="1100" dirty="0"/>
              <a:t>»     4     †     </a:t>
            </a:r>
            <a:r>
              <a:rPr lang="en-US" sz="1100" dirty="0">
                <a:highlight>
                  <a:srgbClr val="00FF00"/>
                </a:highlight>
              </a:rPr>
              <a:t>Whosoever therefore shall humble himself as this little child, the same is greatest in the kingdom of heaven.</a:t>
            </a:r>
          </a:p>
          <a:p>
            <a:endParaRPr lang="en-US" sz="1200" dirty="0">
              <a:highlight>
                <a:srgbClr val="00FF00"/>
              </a:highlight>
            </a:endParaRPr>
          </a:p>
        </p:txBody>
      </p:sp>
    </p:spTree>
    <p:extLst>
      <p:ext uri="{BB962C8B-B14F-4D97-AF65-F5344CB8AC3E}">
        <p14:creationId xmlns:p14="http://schemas.microsoft.com/office/powerpoint/2010/main" val="175616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4"/>
            <a:ext cx="6390450" cy="2017848"/>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if the word spoken by angels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2282663"/>
            <a:ext cx="6390450" cy="2456198"/>
          </a:xfrm>
        </p:spPr>
        <p:txBody>
          <a:bodyPr>
            <a:normAutofit lnSpcReduction="10000"/>
          </a:bodyPr>
          <a:lstStyle/>
          <a:p>
            <a:pPr marL="285750" indent="-28575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angel is the "messenger." </a:t>
            </a:r>
          </a:p>
          <a:p>
            <a:pPr marL="285750" indent="-28575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word angel means the "messenger." </a:t>
            </a:r>
          </a:p>
          <a:p>
            <a:pPr marL="285750" indent="-28575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just got through, in the 1st book here,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"God, in sundry times and divers manner, spoke to the fathers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by the prophets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was God's messengers. </a:t>
            </a:r>
          </a:p>
          <a:p>
            <a:pPr marL="285750" indent="-285750">
              <a:lnSpc>
                <a:spcPct val="107000"/>
              </a:lnSpc>
            </a:pPr>
            <a:r>
              <a:rPr lang="en-US"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were God's angels.</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A messenger is an angel; or an angel is the messenger, rather.</a:t>
            </a:r>
          </a:p>
          <a:p>
            <a:pPr marL="0" marR="0" lvl="0" indent="0">
              <a:lnSpc>
                <a:spcPct val="107000"/>
              </a:lnSpc>
              <a:spcBef>
                <a:spcPts val="0"/>
              </a:spcBef>
              <a:spcAft>
                <a:spcPts val="0"/>
              </a:spcAft>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94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CF6-4FC8-480D-8965-1B866B3A1289}"/>
              </a:ext>
            </a:extLst>
          </p:cNvPr>
          <p:cNvSpPr>
            <a:spLocks noGrp="1"/>
          </p:cNvSpPr>
          <p:nvPr>
            <p:ph type="title"/>
          </p:nvPr>
        </p:nvSpPr>
        <p:spPr>
          <a:xfrm>
            <a:off x="233775" y="158023"/>
            <a:ext cx="6390450" cy="1864336"/>
          </a:xfrm>
        </p:spPr>
        <p:txBody>
          <a:bodyPr>
            <a:normAutofit fontScale="90000"/>
          </a:bodyPr>
          <a:lstStyle/>
          <a:p>
            <a:pPr marL="0" marR="0">
              <a:lnSpc>
                <a:spcPct val="120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Hebrews 2:2-3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2     †     For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if the word spoken by angels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stedfast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every transgression and disobedience received a just recompence of reward;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3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shall we escape, if we neglect so great salvation; which at the first began to be spoken by the Lord, and was confirmed unto us by them that heard him;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B1A9951-D931-4955-8133-7B7BFA1D9F3F}"/>
              </a:ext>
            </a:extLst>
          </p:cNvPr>
          <p:cNvSpPr>
            <a:spLocks noGrp="1"/>
          </p:cNvSpPr>
          <p:nvPr>
            <p:ph type="body" idx="1"/>
          </p:nvPr>
        </p:nvSpPr>
        <p:spPr>
          <a:xfrm>
            <a:off x="233775" y="2202569"/>
            <a:ext cx="6390450" cy="2366306"/>
          </a:xfrm>
        </p:spPr>
        <p:txBody>
          <a:bodyPr>
            <a:normAutofit fontScale="92500" lnSpcReduction="20000"/>
          </a:bodyPr>
          <a:lstStyle/>
          <a:p>
            <a:pPr marL="285750" indent="-285750">
              <a:lnSpc>
                <a:spcPct val="107000"/>
              </a:lnSpc>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messenger! </a:t>
            </a:r>
          </a:p>
          <a:p>
            <a:pPr marL="285750" indent="-285750">
              <a:lnSpc>
                <a:spcPct val="107000"/>
              </a:lnSpc>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a messenger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this morning. </a:t>
            </a:r>
          </a:p>
          <a:p>
            <a:pPr marL="285750" indent="-285750">
              <a:lnSpc>
                <a:spcPct val="107000"/>
              </a:lnSpc>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a messenger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of good news or a messenger of bad news.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Oh, isn't it beautiful, </a:t>
            </a: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 know that we are ambassadors, </a:t>
            </a:r>
            <a:b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en-US"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we are angels, the messengers of the resurrection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are God's messengers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the sinful world, that Christ lives.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our hearts, He lives. In our spirits, </a:t>
            </a:r>
            <a:r>
              <a:rPr lang="en-US"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He lives.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He brings us from the low debauched life of sin, and exalts us up, and gives us a "hallelujah" in our soul, and makes us new creatures.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2318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13053</TotalTime>
  <Words>8761</Words>
  <Application>Microsoft Office PowerPoint</Application>
  <PresentationFormat>Custom</PresentationFormat>
  <Paragraphs>270</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Courier New</vt:lpstr>
      <vt:lpstr>Symbol</vt:lpstr>
      <vt:lpstr>Roboto</vt:lpstr>
      <vt:lpstr>Simple Light</vt:lpstr>
      <vt:lpstr>Hebrews 2:1-8</vt:lpstr>
      <vt:lpstr>Hebrews 2:9-14</vt:lpstr>
      <vt:lpstr>Hebrews 2:15-18</vt:lpstr>
      <vt:lpstr>Hebrews 2:1 Therefore we ought to give the more earnest heed to the things which we have heard, lest at any time we should let them slip.  </vt:lpstr>
      <vt:lpstr>Hebrews 2:1 Therefore we ought to give the more earnest heed to the things which we have heard, lest at any time we should let them slip.  </vt:lpstr>
      <vt:lpstr>Hebrews 2:1 Therefore we ought to give the more earnest heed to the things which we have heard, lest at any time we should let them slip.    </vt:lpstr>
      <vt:lpstr>Hebrews 2:1 Therefore we ought to give the more earnest heed to the things which we have heard, lest at any time we should let them slip.    </vt:lpstr>
      <vt:lpstr>Hebrews 2:2-3 »     2     †     For if the word spoken by angels was stedfast, and every transgression and disobedience received a just recompence of reward;  »     3     †     How shall we escape, if we neglect so great salvation; which at the first began to be spoken by the Lord, and was confirmed unto us by them that heard him;   </vt:lpstr>
      <vt:lpstr>Hebrews 2:2-3 »     2     †     For if the word spoken by angels was stedfast, and every transgression and disobedience received a just recompence of reward;  »     3     †     How shall we escape, if we neglect so great salvation; which at the first began to be spoken by the Lord, and was confirmed unto us by them that heard him;   </vt:lpstr>
      <vt:lpstr>Hebrews 2:2-3 »     2     †     For if the word spoken by angels was stedfast, and every transgression and disobedience received a just recompence of reward;   </vt:lpstr>
      <vt:lpstr>Hebrews 2:3 »     3     †     How shall we escape, if we neglect so great salvation; which at the first began to be spoken by the Lord, and was confirmed unto us by them that heard him;   </vt:lpstr>
      <vt:lpstr>Hebrews 2:3 »     3     †     How shall we escape, if we neglect so great salvation; which at the first began to be spoken by the Lord, and was confirmed unto us by them that heard him;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2:4 »     4     †     God also bearing them witness, both with signs and wonders, and with divers miracles, and gifts of the Holy Ghost, according to his own will?   </vt:lpstr>
      <vt:lpstr>** Hebrews 2:5 For unto the angels hath he not put in subjection the world to come, whereof we speak.   </vt:lpstr>
      <vt:lpstr>Hebrews 2:6 But one in a certain place [David] testified, saying, What is man, that thou art mindful of him? or the son of man, that thou visitest him?    </vt:lpstr>
      <vt:lpstr>Hebrews 2:7 Thou madest him a little lower than the angels; thou crownedst him with glory and honour, and didst set him over the works of thy hands:     </vt:lpstr>
      <vt:lpstr>Hebrews 2:7 Thou madest him a little lower than the angels; thou crownedst him with glory and honour, and didst set him over the works of thy hands:     </vt:lpstr>
      <vt:lpstr>Hebrews 2:7 Thou madest him a little lower than the angels; thou crownedst him with glory and honour, and didst set him over the works of thy hands:     </vt:lpstr>
      <vt:lpstr>HEBREWS 2:8 Thou hast put all things in subjection under his feet. For in that he put all in subjection under him, he left nothing that is not put under him. But now we see not yet all things put under him.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2:9 »     9     †     But we see Jesus, who was made a little lower than the angels for the suffering of death, crowned with glory and honour; that he by the grace of God should taste death for every man.       </vt:lpstr>
      <vt:lpstr>HEBREWS 2:10 For it became him, for whom are all things, and by whom are all things, in bringing many sons unto glory, to make the captain of their salvation perfect through sufferings.       </vt:lpstr>
      <vt:lpstr>HEBREWS 2:11 For both he that sanctifieth and they who are sanctified are all of one: for which cause he is not ashamed to call them brethren,       </vt:lpstr>
      <vt:lpstr>HEBREWS 2:11 For both he that sanctifieth and they who are sanctified are all of one: for which cause he is not ashamed to call them brethren,         </vt:lpstr>
      <vt:lpstr>HEBREWS 2:11-12 For both he that sanctifieth and they who are sanctified are all of one: for which cause he is not ashamed to call them brethren, Saying, I will declare thy name unto my brethren, in the midst of the church will I sing praise unto thee.          </vt:lpstr>
      <vt:lpstr>HEBREWS 2:13-14 »     13     †     And again, I will put my trust in him. And again, Behold I and the children which God hath given me.  »     14     †     Forasmuch then as the children are partakers of flesh and blood, he also himself likewise took part of the same; that through death he might destroy him that had the power of death, that is, the devil;  »     15     †     And deliver them who through fear of death were all their lifetime subject to bondage.         </vt:lpstr>
      <vt:lpstr>HEBREWS 2:13-14 »     13     †     And again, I will put my trust in him. And again, Behold I and the children which God hath given me.  »     14     †     Forasmuch then as the children are partakers of flesh and blood, he also himself likewise took part of the same; that through death he might destroy him that had the power of death, that is, the devil;  »     15     †     And deliver them who through fear of death were all their lifetime subject to bondage.         </vt:lpstr>
      <vt:lpstr>HEBREWS 2:13-15 »     15     †     And deliver them who through fear of death were all their lifetime subject to bondage.         </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2:16 »     16     †     For verily he took not on him the nature of angels; but he took on him the seed of Abraham.</vt:lpstr>
      <vt:lpstr>HEBREWS 2:17 Wherefore in all things it behoved him to be made like unto his brethren, that he might be a merciful and faithful high priest in things pertaining to God, to make reconciliation for the sins of the people. </vt:lpstr>
      <vt:lpstr>HEBREWS 2:18 For in that he himself hath suffered being tempted, he is able to succour them that are tempted.</vt:lpstr>
      <vt:lpstr>HEBREWS 2:18 For in that he himself hath suffered being tempted, he is able to succour them that are tempted.</vt:lpstr>
      <vt:lpstr>HEBREWS 2:18 For in that he himself hath suffered being tempted, he is able to succour them that are tempted.</vt:lpstr>
      <vt:lpstr>HEBREWS 2:18 For in that he himself hath suffered being tempted, he is able to succour them that are tempted.</vt:lpstr>
      <vt:lpstr>Hebrews 3</vt:lpstr>
      <vt:lpstr>Hebrews 3</vt:lpstr>
      <vt:lpstr>Hebrews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Hebrews 1:1-6</dc:title>
  <dc:creator>Robert Black</dc:creator>
  <cp:lastModifiedBy>Robert Black</cp:lastModifiedBy>
  <cp:revision>23</cp:revision>
  <dcterms:modified xsi:type="dcterms:W3CDTF">2021-11-07T12:10:50Z</dcterms:modified>
</cp:coreProperties>
</file>