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7"/>
  </p:notesMasterIdLst>
  <p:sldIdLst>
    <p:sldId id="283" r:id="rId2"/>
    <p:sldId id="284" r:id="rId3"/>
    <p:sldId id="285" r:id="rId4"/>
    <p:sldId id="297" r:id="rId5"/>
    <p:sldId id="296" r:id="rId6"/>
    <p:sldId id="287" r:id="rId7"/>
    <p:sldId id="288" r:id="rId8"/>
    <p:sldId id="307" r:id="rId9"/>
    <p:sldId id="308" r:id="rId10"/>
    <p:sldId id="309" r:id="rId11"/>
    <p:sldId id="289" r:id="rId12"/>
    <p:sldId id="325" r:id="rId13"/>
    <p:sldId id="290" r:id="rId14"/>
    <p:sldId id="291" r:id="rId15"/>
    <p:sldId id="293" r:id="rId16"/>
    <p:sldId id="294" r:id="rId17"/>
    <p:sldId id="321" r:id="rId18"/>
    <p:sldId id="322" r:id="rId19"/>
    <p:sldId id="323" r:id="rId20"/>
    <p:sldId id="324" r:id="rId21"/>
    <p:sldId id="295" r:id="rId22"/>
    <p:sldId id="304" r:id="rId23"/>
    <p:sldId id="305" r:id="rId24"/>
    <p:sldId id="306" r:id="rId25"/>
    <p:sldId id="310" r:id="rId26"/>
    <p:sldId id="311" r:id="rId27"/>
    <p:sldId id="312" r:id="rId28"/>
    <p:sldId id="313" r:id="rId29"/>
    <p:sldId id="314" r:id="rId30"/>
    <p:sldId id="315" r:id="rId31"/>
    <p:sldId id="316" r:id="rId32"/>
    <p:sldId id="317" r:id="rId33"/>
    <p:sldId id="318" r:id="rId34"/>
    <p:sldId id="319" r:id="rId35"/>
    <p:sldId id="320" r:id="rId36"/>
  </p:sldIdLst>
  <p:sldSz cx="6858000" cy="5143500"/>
  <p:notesSz cx="6858000" cy="9144000"/>
  <p:embeddedFontLst>
    <p:embeddedFont>
      <p:font typeface="Calibri" panose="020F050202020403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1608" y="102"/>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font" Target="fonts/font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Black" userId="41a6fe1129b42b7f" providerId="LiveId" clId="{0976865E-A1B0-437E-9C60-2A79AC33D49A}"/>
    <pc:docChg chg="undo custSel addSld delSld modSld sldOrd">
      <pc:chgData name="Robert Black" userId="41a6fe1129b42b7f" providerId="LiveId" clId="{0976865E-A1B0-437E-9C60-2A79AC33D49A}" dt="2021-10-17T02:58:53.253" v="322" actId="113"/>
      <pc:docMkLst>
        <pc:docMk/>
      </pc:docMkLst>
      <pc:sldChg chg="del">
        <pc:chgData name="Robert Black" userId="41a6fe1129b42b7f" providerId="LiveId" clId="{0976865E-A1B0-437E-9C60-2A79AC33D49A}" dt="2021-10-13T05:29:49.419" v="15" actId="47"/>
        <pc:sldMkLst>
          <pc:docMk/>
          <pc:sldMk cId="0" sldId="256"/>
        </pc:sldMkLst>
      </pc:sldChg>
      <pc:sldChg chg="del">
        <pc:chgData name="Robert Black" userId="41a6fe1129b42b7f" providerId="LiveId" clId="{0976865E-A1B0-437E-9C60-2A79AC33D49A}" dt="2021-10-13T05:29:27.880" v="1" actId="47"/>
        <pc:sldMkLst>
          <pc:docMk/>
          <pc:sldMk cId="0" sldId="272"/>
        </pc:sldMkLst>
      </pc:sldChg>
      <pc:sldChg chg="del">
        <pc:chgData name="Robert Black" userId="41a6fe1129b42b7f" providerId="LiveId" clId="{0976865E-A1B0-437E-9C60-2A79AC33D49A}" dt="2021-10-13T05:29:28.382" v="2" actId="47"/>
        <pc:sldMkLst>
          <pc:docMk/>
          <pc:sldMk cId="0" sldId="274"/>
        </pc:sldMkLst>
      </pc:sldChg>
      <pc:sldChg chg="del">
        <pc:chgData name="Robert Black" userId="41a6fe1129b42b7f" providerId="LiveId" clId="{0976865E-A1B0-437E-9C60-2A79AC33D49A}" dt="2021-10-13T05:29:28.846" v="3" actId="47"/>
        <pc:sldMkLst>
          <pc:docMk/>
          <pc:sldMk cId="0" sldId="275"/>
        </pc:sldMkLst>
      </pc:sldChg>
      <pc:sldChg chg="del">
        <pc:chgData name="Robert Black" userId="41a6fe1129b42b7f" providerId="LiveId" clId="{0976865E-A1B0-437E-9C60-2A79AC33D49A}" dt="2021-10-13T05:29:29.334" v="4" actId="47"/>
        <pc:sldMkLst>
          <pc:docMk/>
          <pc:sldMk cId="0" sldId="276"/>
        </pc:sldMkLst>
      </pc:sldChg>
      <pc:sldChg chg="del">
        <pc:chgData name="Robert Black" userId="41a6fe1129b42b7f" providerId="LiveId" clId="{0976865E-A1B0-437E-9C60-2A79AC33D49A}" dt="2021-10-13T05:29:33.459" v="9" actId="47"/>
        <pc:sldMkLst>
          <pc:docMk/>
          <pc:sldMk cId="0" sldId="277"/>
        </pc:sldMkLst>
      </pc:sldChg>
      <pc:sldChg chg="del">
        <pc:chgData name="Robert Black" userId="41a6fe1129b42b7f" providerId="LiveId" clId="{0976865E-A1B0-437E-9C60-2A79AC33D49A}" dt="2021-10-13T05:29:34.633" v="11" actId="47"/>
        <pc:sldMkLst>
          <pc:docMk/>
          <pc:sldMk cId="0" sldId="278"/>
        </pc:sldMkLst>
      </pc:sldChg>
      <pc:sldChg chg="del">
        <pc:chgData name="Robert Black" userId="41a6fe1129b42b7f" providerId="LiveId" clId="{0976865E-A1B0-437E-9C60-2A79AC33D49A}" dt="2021-10-13T05:29:35.962" v="12" actId="47"/>
        <pc:sldMkLst>
          <pc:docMk/>
          <pc:sldMk cId="0" sldId="279"/>
        </pc:sldMkLst>
      </pc:sldChg>
      <pc:sldChg chg="del">
        <pc:chgData name="Robert Black" userId="41a6fe1129b42b7f" providerId="LiveId" clId="{0976865E-A1B0-437E-9C60-2A79AC33D49A}" dt="2021-10-13T05:29:37.071" v="13" actId="47"/>
        <pc:sldMkLst>
          <pc:docMk/>
          <pc:sldMk cId="0" sldId="280"/>
        </pc:sldMkLst>
      </pc:sldChg>
      <pc:sldChg chg="del">
        <pc:chgData name="Robert Black" userId="41a6fe1129b42b7f" providerId="LiveId" clId="{0976865E-A1B0-437E-9C60-2A79AC33D49A}" dt="2021-10-13T05:29:37.649" v="14" actId="47"/>
        <pc:sldMkLst>
          <pc:docMk/>
          <pc:sldMk cId="0" sldId="282"/>
        </pc:sldMkLst>
      </pc:sldChg>
      <pc:sldChg chg="modSp mod">
        <pc:chgData name="Robert Black" userId="41a6fe1129b42b7f" providerId="LiveId" clId="{0976865E-A1B0-437E-9C60-2A79AC33D49A}" dt="2021-10-17T02:20:47.619" v="243" actId="113"/>
        <pc:sldMkLst>
          <pc:docMk/>
          <pc:sldMk cId="0" sldId="285"/>
        </pc:sldMkLst>
        <pc:spChg chg="mod">
          <ac:chgData name="Robert Black" userId="41a6fe1129b42b7f" providerId="LiveId" clId="{0976865E-A1B0-437E-9C60-2A79AC33D49A}" dt="2021-10-17T02:20:47.619" v="243" actId="113"/>
          <ac:spMkLst>
            <pc:docMk/>
            <pc:sldMk cId="0" sldId="285"/>
            <ac:spMk id="237" creationId="{00000000-0000-0000-0000-000000000000}"/>
          </ac:spMkLst>
        </pc:spChg>
      </pc:sldChg>
      <pc:sldChg chg="modSp mod">
        <pc:chgData name="Robert Black" userId="41a6fe1129b42b7f" providerId="LiveId" clId="{0976865E-A1B0-437E-9C60-2A79AC33D49A}" dt="2021-10-17T01:24:23.649" v="178" actId="113"/>
        <pc:sldMkLst>
          <pc:docMk/>
          <pc:sldMk cId="0" sldId="289"/>
        </pc:sldMkLst>
        <pc:spChg chg="mod">
          <ac:chgData name="Robert Black" userId="41a6fe1129b42b7f" providerId="LiveId" clId="{0976865E-A1B0-437E-9C60-2A79AC33D49A}" dt="2021-10-17T01:24:23.649" v="178" actId="113"/>
          <ac:spMkLst>
            <pc:docMk/>
            <pc:sldMk cId="0" sldId="289"/>
            <ac:spMk id="263" creationId="{00000000-0000-0000-0000-000000000000}"/>
          </ac:spMkLst>
        </pc:spChg>
      </pc:sldChg>
      <pc:sldChg chg="del">
        <pc:chgData name="Robert Black" userId="41a6fe1129b42b7f" providerId="LiveId" clId="{0976865E-A1B0-437E-9C60-2A79AC33D49A}" dt="2021-10-17T01:49:01.613" v="179" actId="2696"/>
        <pc:sldMkLst>
          <pc:docMk/>
          <pc:sldMk cId="0" sldId="292"/>
        </pc:sldMkLst>
      </pc:sldChg>
      <pc:sldChg chg="modSp mod">
        <pc:chgData name="Robert Black" userId="41a6fe1129b42b7f" providerId="LiveId" clId="{0976865E-A1B0-437E-9C60-2A79AC33D49A}" dt="2021-10-17T01:54:23.145" v="182" actId="13926"/>
        <pc:sldMkLst>
          <pc:docMk/>
          <pc:sldMk cId="0" sldId="294"/>
        </pc:sldMkLst>
        <pc:spChg chg="mod">
          <ac:chgData name="Robert Black" userId="41a6fe1129b42b7f" providerId="LiveId" clId="{0976865E-A1B0-437E-9C60-2A79AC33D49A}" dt="2021-10-17T01:54:23.145" v="182" actId="13926"/>
          <ac:spMkLst>
            <pc:docMk/>
            <pc:sldMk cId="0" sldId="294"/>
            <ac:spMk id="293" creationId="{00000000-0000-0000-0000-000000000000}"/>
          </ac:spMkLst>
        </pc:spChg>
      </pc:sldChg>
      <pc:sldChg chg="modSp mod">
        <pc:chgData name="Robert Black" userId="41a6fe1129b42b7f" providerId="LiveId" clId="{0976865E-A1B0-437E-9C60-2A79AC33D49A}" dt="2021-10-17T01:57:07.239" v="193" actId="14100"/>
        <pc:sldMkLst>
          <pc:docMk/>
          <pc:sldMk cId="0" sldId="295"/>
        </pc:sldMkLst>
        <pc:spChg chg="mod">
          <ac:chgData name="Robert Black" userId="41a6fe1129b42b7f" providerId="LiveId" clId="{0976865E-A1B0-437E-9C60-2A79AC33D49A}" dt="2021-10-17T01:57:07.239" v="193" actId="14100"/>
          <ac:spMkLst>
            <pc:docMk/>
            <pc:sldMk cId="0" sldId="295"/>
            <ac:spMk id="298" creationId="{00000000-0000-0000-0000-000000000000}"/>
          </ac:spMkLst>
        </pc:spChg>
      </pc:sldChg>
      <pc:sldChg chg="modSp mod">
        <pc:chgData name="Robert Black" userId="41a6fe1129b42b7f" providerId="LiveId" clId="{0976865E-A1B0-437E-9C60-2A79AC33D49A}" dt="2021-10-17T01:21:55.155" v="171" actId="115"/>
        <pc:sldMkLst>
          <pc:docMk/>
          <pc:sldMk cId="878179190" sldId="296"/>
        </pc:sldMkLst>
        <pc:spChg chg="mod">
          <ac:chgData name="Robert Black" userId="41a6fe1129b42b7f" providerId="LiveId" clId="{0976865E-A1B0-437E-9C60-2A79AC33D49A}" dt="2021-10-17T01:21:55.155" v="171" actId="115"/>
          <ac:spMkLst>
            <pc:docMk/>
            <pc:sldMk cId="878179190" sldId="296"/>
            <ac:spMk id="243" creationId="{00000000-0000-0000-0000-000000000000}"/>
          </ac:spMkLst>
        </pc:spChg>
      </pc:sldChg>
      <pc:sldChg chg="addSp modSp mod">
        <pc:chgData name="Robert Black" userId="41a6fe1129b42b7f" providerId="LiveId" clId="{0976865E-A1B0-437E-9C60-2A79AC33D49A}" dt="2021-10-17T01:17:25.932" v="170" actId="1076"/>
        <pc:sldMkLst>
          <pc:docMk/>
          <pc:sldMk cId="1475324696" sldId="297"/>
        </pc:sldMkLst>
        <pc:spChg chg="mod">
          <ac:chgData name="Robert Black" userId="41a6fe1129b42b7f" providerId="LiveId" clId="{0976865E-A1B0-437E-9C60-2A79AC33D49A}" dt="2021-10-17T01:17:25.932" v="170" actId="1076"/>
          <ac:spMkLst>
            <pc:docMk/>
            <pc:sldMk cId="1475324696" sldId="297"/>
            <ac:spMk id="4" creationId="{B24512B3-82B3-4EF8-BA28-D296BB9DB05A}"/>
          </ac:spMkLst>
        </pc:spChg>
        <pc:spChg chg="add mod">
          <ac:chgData name="Robert Black" userId="41a6fe1129b42b7f" providerId="LiveId" clId="{0976865E-A1B0-437E-9C60-2A79AC33D49A}" dt="2021-10-17T01:16:14.712" v="169" actId="115"/>
          <ac:spMkLst>
            <pc:docMk/>
            <pc:sldMk cId="1475324696" sldId="297"/>
            <ac:spMk id="5" creationId="{29372560-DDF2-42BF-B197-09E07E38D49C}"/>
          </ac:spMkLst>
        </pc:spChg>
        <pc:picChg chg="mod">
          <ac:chgData name="Robert Black" userId="41a6fe1129b42b7f" providerId="LiveId" clId="{0976865E-A1B0-437E-9C60-2A79AC33D49A}" dt="2021-10-17T01:15:40.668" v="157" actId="1076"/>
          <ac:picMkLst>
            <pc:docMk/>
            <pc:sldMk cId="1475324696" sldId="297"/>
            <ac:picMk id="1026" creationId="{20DE56FB-02D5-4B01-A58B-2552C1498A25}"/>
          </ac:picMkLst>
        </pc:picChg>
      </pc:sldChg>
      <pc:sldChg chg="del">
        <pc:chgData name="Robert Black" userId="41a6fe1129b42b7f" providerId="LiveId" clId="{0976865E-A1B0-437E-9C60-2A79AC33D49A}" dt="2021-10-13T05:29:29.765" v="5" actId="47"/>
        <pc:sldMkLst>
          <pc:docMk/>
          <pc:sldMk cId="537312576" sldId="298"/>
        </pc:sldMkLst>
      </pc:sldChg>
      <pc:sldChg chg="del">
        <pc:chgData name="Robert Black" userId="41a6fe1129b42b7f" providerId="LiveId" clId="{0976865E-A1B0-437E-9C60-2A79AC33D49A}" dt="2021-10-13T05:29:30.350" v="6" actId="47"/>
        <pc:sldMkLst>
          <pc:docMk/>
          <pc:sldMk cId="2793292376" sldId="299"/>
        </pc:sldMkLst>
      </pc:sldChg>
      <pc:sldChg chg="del">
        <pc:chgData name="Robert Black" userId="41a6fe1129b42b7f" providerId="LiveId" clId="{0976865E-A1B0-437E-9C60-2A79AC33D49A}" dt="2021-10-13T05:29:31.959" v="7" actId="47"/>
        <pc:sldMkLst>
          <pc:docMk/>
          <pc:sldMk cId="3645700217" sldId="300"/>
        </pc:sldMkLst>
      </pc:sldChg>
      <pc:sldChg chg="del">
        <pc:chgData name="Robert Black" userId="41a6fe1129b42b7f" providerId="LiveId" clId="{0976865E-A1B0-437E-9C60-2A79AC33D49A}" dt="2021-10-13T05:29:32.601" v="8" actId="47"/>
        <pc:sldMkLst>
          <pc:docMk/>
          <pc:sldMk cId="3888191250" sldId="301"/>
        </pc:sldMkLst>
      </pc:sldChg>
      <pc:sldChg chg="del">
        <pc:chgData name="Robert Black" userId="41a6fe1129b42b7f" providerId="LiveId" clId="{0976865E-A1B0-437E-9C60-2A79AC33D49A}" dt="2021-10-13T05:29:34.083" v="10" actId="47"/>
        <pc:sldMkLst>
          <pc:docMk/>
          <pc:sldMk cId="1229534792" sldId="302"/>
        </pc:sldMkLst>
      </pc:sldChg>
      <pc:sldChg chg="del">
        <pc:chgData name="Robert Black" userId="41a6fe1129b42b7f" providerId="LiveId" clId="{0976865E-A1B0-437E-9C60-2A79AC33D49A}" dt="2021-10-13T05:29:27.361" v="0" actId="47"/>
        <pc:sldMkLst>
          <pc:docMk/>
          <pc:sldMk cId="2242478620" sldId="303"/>
        </pc:sldMkLst>
      </pc:sldChg>
      <pc:sldChg chg="modSp mod">
        <pc:chgData name="Robert Black" userId="41a6fe1129b42b7f" providerId="LiveId" clId="{0976865E-A1B0-437E-9C60-2A79AC33D49A}" dt="2021-10-17T01:57:42.256" v="197" actId="115"/>
        <pc:sldMkLst>
          <pc:docMk/>
          <pc:sldMk cId="876664821" sldId="304"/>
        </pc:sldMkLst>
        <pc:spChg chg="mod">
          <ac:chgData name="Robert Black" userId="41a6fe1129b42b7f" providerId="LiveId" clId="{0976865E-A1B0-437E-9C60-2A79AC33D49A}" dt="2021-10-17T01:57:42.256" v="197" actId="115"/>
          <ac:spMkLst>
            <pc:docMk/>
            <pc:sldMk cId="876664821" sldId="304"/>
            <ac:spMk id="3" creationId="{0B1A9951-D931-4955-8133-7B7BFA1D9F3F}"/>
          </ac:spMkLst>
        </pc:spChg>
      </pc:sldChg>
      <pc:sldChg chg="modSp mod">
        <pc:chgData name="Robert Black" userId="41a6fe1129b42b7f" providerId="LiveId" clId="{0976865E-A1B0-437E-9C60-2A79AC33D49A}" dt="2021-10-17T01:58:21.691" v="200" actId="255"/>
        <pc:sldMkLst>
          <pc:docMk/>
          <pc:sldMk cId="21580296" sldId="306"/>
        </pc:sldMkLst>
        <pc:spChg chg="mod">
          <ac:chgData name="Robert Black" userId="41a6fe1129b42b7f" providerId="LiveId" clId="{0976865E-A1B0-437E-9C60-2A79AC33D49A}" dt="2021-10-17T01:58:21.691" v="200" actId="255"/>
          <ac:spMkLst>
            <pc:docMk/>
            <pc:sldMk cId="21580296" sldId="306"/>
            <ac:spMk id="3" creationId="{0B1A9951-D931-4955-8133-7B7BFA1D9F3F}"/>
          </ac:spMkLst>
        </pc:spChg>
      </pc:sldChg>
      <pc:sldChg chg="modSp mod">
        <pc:chgData name="Robert Black" userId="41a6fe1129b42b7f" providerId="LiveId" clId="{0976865E-A1B0-437E-9C60-2A79AC33D49A}" dt="2021-10-17T02:51:06.239" v="312" actId="115"/>
        <pc:sldMkLst>
          <pc:docMk/>
          <pc:sldMk cId="3959977737" sldId="307"/>
        </pc:sldMkLst>
        <pc:spChg chg="mod">
          <ac:chgData name="Robert Black" userId="41a6fe1129b42b7f" providerId="LiveId" clId="{0976865E-A1B0-437E-9C60-2A79AC33D49A}" dt="2021-10-17T02:51:06.239" v="312" actId="115"/>
          <ac:spMkLst>
            <pc:docMk/>
            <pc:sldMk cId="3959977737" sldId="307"/>
            <ac:spMk id="257" creationId="{00000000-0000-0000-0000-000000000000}"/>
          </ac:spMkLst>
        </pc:spChg>
      </pc:sldChg>
      <pc:sldChg chg="modSp mod">
        <pc:chgData name="Robert Black" userId="41a6fe1129b42b7f" providerId="LiveId" clId="{0976865E-A1B0-437E-9C60-2A79AC33D49A}" dt="2021-10-17T01:23:57.595" v="175" actId="115"/>
        <pc:sldMkLst>
          <pc:docMk/>
          <pc:sldMk cId="2102830814" sldId="309"/>
        </pc:sldMkLst>
        <pc:spChg chg="mod">
          <ac:chgData name="Robert Black" userId="41a6fe1129b42b7f" providerId="LiveId" clId="{0976865E-A1B0-437E-9C60-2A79AC33D49A}" dt="2021-10-17T01:23:57.595" v="175" actId="115"/>
          <ac:spMkLst>
            <pc:docMk/>
            <pc:sldMk cId="2102830814" sldId="309"/>
            <ac:spMk id="257" creationId="{00000000-0000-0000-0000-000000000000}"/>
          </ac:spMkLst>
        </pc:spChg>
      </pc:sldChg>
      <pc:sldChg chg="addSp modSp add mod">
        <pc:chgData name="Robert Black" userId="41a6fe1129b42b7f" providerId="LiveId" clId="{0976865E-A1B0-437E-9C60-2A79AC33D49A}" dt="2021-10-17T02:52:52.556" v="318" actId="1076"/>
        <pc:sldMkLst>
          <pc:docMk/>
          <pc:sldMk cId="1684276314" sldId="321"/>
        </pc:sldMkLst>
        <pc:spChg chg="mod">
          <ac:chgData name="Robert Black" userId="41a6fe1129b42b7f" providerId="LiveId" clId="{0976865E-A1B0-437E-9C60-2A79AC33D49A}" dt="2021-10-17T02:52:36.877" v="317" actId="115"/>
          <ac:spMkLst>
            <pc:docMk/>
            <pc:sldMk cId="1684276314" sldId="321"/>
            <ac:spMk id="293" creationId="{00000000-0000-0000-0000-000000000000}"/>
          </ac:spMkLst>
        </pc:spChg>
        <pc:picChg chg="add mod">
          <ac:chgData name="Robert Black" userId="41a6fe1129b42b7f" providerId="LiveId" clId="{0976865E-A1B0-437E-9C60-2A79AC33D49A}" dt="2021-10-17T02:52:52.556" v="318" actId="1076"/>
          <ac:picMkLst>
            <pc:docMk/>
            <pc:sldMk cId="1684276314" sldId="321"/>
            <ac:picMk id="3" creationId="{D682D5BC-28BF-4386-9F2D-4EE26D610D7B}"/>
          </ac:picMkLst>
        </pc:picChg>
      </pc:sldChg>
      <pc:sldChg chg="modSp add mod">
        <pc:chgData name="Robert Black" userId="41a6fe1129b42b7f" providerId="LiveId" clId="{0976865E-A1B0-437E-9C60-2A79AC33D49A}" dt="2021-10-17T01:55:54.858" v="188" actId="113"/>
        <pc:sldMkLst>
          <pc:docMk/>
          <pc:sldMk cId="2252537795" sldId="322"/>
        </pc:sldMkLst>
        <pc:spChg chg="mod">
          <ac:chgData name="Robert Black" userId="41a6fe1129b42b7f" providerId="LiveId" clId="{0976865E-A1B0-437E-9C60-2A79AC33D49A}" dt="2021-10-17T01:55:54.858" v="188" actId="113"/>
          <ac:spMkLst>
            <pc:docMk/>
            <pc:sldMk cId="2252537795" sldId="322"/>
            <ac:spMk id="293" creationId="{00000000-0000-0000-0000-000000000000}"/>
          </ac:spMkLst>
        </pc:spChg>
      </pc:sldChg>
      <pc:sldChg chg="add">
        <pc:chgData name="Robert Black" userId="41a6fe1129b42b7f" providerId="LiveId" clId="{0976865E-A1B0-437E-9C60-2A79AC33D49A}" dt="2021-10-17T01:56:22.363" v="189"/>
        <pc:sldMkLst>
          <pc:docMk/>
          <pc:sldMk cId="2600641748" sldId="323"/>
        </pc:sldMkLst>
      </pc:sldChg>
      <pc:sldChg chg="modSp new mod">
        <pc:chgData name="Robert Black" userId="41a6fe1129b42b7f" providerId="LiveId" clId="{0976865E-A1B0-437E-9C60-2A79AC33D49A}" dt="2021-10-17T02:58:53.253" v="322" actId="113"/>
        <pc:sldMkLst>
          <pc:docMk/>
          <pc:sldMk cId="320200264" sldId="324"/>
        </pc:sldMkLst>
        <pc:spChg chg="mod">
          <ac:chgData name="Robert Black" userId="41a6fe1129b42b7f" providerId="LiveId" clId="{0976865E-A1B0-437E-9C60-2A79AC33D49A}" dt="2021-10-17T02:07:34.245" v="237" actId="1076"/>
          <ac:spMkLst>
            <pc:docMk/>
            <pc:sldMk cId="320200264" sldId="324"/>
            <ac:spMk id="2" creationId="{C6D22871-40E1-474B-8935-A083B98FDA14}"/>
          </ac:spMkLst>
        </pc:spChg>
        <pc:spChg chg="mod">
          <ac:chgData name="Robert Black" userId="41a6fe1129b42b7f" providerId="LiveId" clId="{0976865E-A1B0-437E-9C60-2A79AC33D49A}" dt="2021-10-17T02:58:53.253" v="322" actId="113"/>
          <ac:spMkLst>
            <pc:docMk/>
            <pc:sldMk cId="320200264" sldId="324"/>
            <ac:spMk id="3" creationId="{88C05BEE-95BD-47C9-B4B4-B3C4BAA22112}"/>
          </ac:spMkLst>
        </pc:spChg>
      </pc:sldChg>
      <pc:sldChg chg="addSp delSp modSp add mod ord">
        <pc:chgData name="Robert Black" userId="41a6fe1129b42b7f" providerId="LiveId" clId="{0976865E-A1B0-437E-9C60-2A79AC33D49A}" dt="2021-10-17T02:51:40.272" v="316"/>
        <pc:sldMkLst>
          <pc:docMk/>
          <pc:sldMk cId="2589836454" sldId="325"/>
        </pc:sldMkLst>
        <pc:spChg chg="mod">
          <ac:chgData name="Robert Black" userId="41a6fe1129b42b7f" providerId="LiveId" clId="{0976865E-A1B0-437E-9C60-2A79AC33D49A}" dt="2021-10-17T02:50:32.080" v="310" actId="14100"/>
          <ac:spMkLst>
            <pc:docMk/>
            <pc:sldMk cId="2589836454" sldId="325"/>
            <ac:spMk id="256" creationId="{00000000-0000-0000-0000-000000000000}"/>
          </ac:spMkLst>
        </pc:spChg>
        <pc:spChg chg="mod">
          <ac:chgData name="Robert Black" userId="41a6fe1129b42b7f" providerId="LiveId" clId="{0976865E-A1B0-437E-9C60-2A79AC33D49A}" dt="2021-10-17T02:49:58.030" v="304" actId="14100"/>
          <ac:spMkLst>
            <pc:docMk/>
            <pc:sldMk cId="2589836454" sldId="325"/>
            <ac:spMk id="257" creationId="{00000000-0000-0000-0000-000000000000}"/>
          </ac:spMkLst>
        </pc:spChg>
        <pc:picChg chg="add mod">
          <ac:chgData name="Robert Black" userId="41a6fe1129b42b7f" providerId="LiveId" clId="{0976865E-A1B0-437E-9C60-2A79AC33D49A}" dt="2021-10-17T02:50:19.898" v="309" actId="1076"/>
          <ac:picMkLst>
            <pc:docMk/>
            <pc:sldMk cId="2589836454" sldId="325"/>
            <ac:picMk id="3" creationId="{E83F2C7E-8795-4EAB-9AF9-6E5D58EE382A}"/>
          </ac:picMkLst>
        </pc:picChg>
        <pc:picChg chg="del">
          <ac:chgData name="Robert Black" userId="41a6fe1129b42b7f" providerId="LiveId" clId="{0976865E-A1B0-437E-9C60-2A79AC33D49A}" dt="2021-10-17T02:48:10.677" v="245" actId="478"/>
          <ac:picMkLst>
            <pc:docMk/>
            <pc:sldMk cId="2589836454" sldId="325"/>
            <ac:picMk id="2050" creationId="{0F76F07F-B212-4B34-97FB-5A17E193F55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eb92c06eb9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eb92c06eb9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e83357d2e8_0_2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e83357d2e8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e83357d2e8_0_3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e83357d2e8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4168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e83357d2e8_0_2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e83357d2e8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e83357d2e8_0_3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e83357d2e8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e83357d2e8_0_3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e83357d2e8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e83357d2e8_0_3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e83357d2e8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e83357d2e8_0_3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e83357d2e8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1673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e83357d2e8_0_3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e83357d2e8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027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e83357d2e8_0_2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e83357d2e8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5146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e83357d2e8_0_3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e83357d2e8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e83357d2e8_0_2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e83357d2e8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eb92c06eb9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eb92c06eb9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e83357d2e8_0_2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e83357d2e8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4847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e83357d2e8_0_2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e83357d2e8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e83357d2e8_0_3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e83357d2e8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e83357d2e8_0_3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e83357d2e8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7358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e83357d2e8_0_3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e83357d2e8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9623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e83357d2e8_0_3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e83357d2e8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4654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33781" y="744575"/>
            <a:ext cx="639045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3900"/>
            </a:lvl1pPr>
            <a:lvl2pPr lvl="1" algn="ctr">
              <a:spcBef>
                <a:spcPts val="0"/>
              </a:spcBef>
              <a:spcAft>
                <a:spcPts val="0"/>
              </a:spcAft>
              <a:buSzPts val="5200"/>
              <a:buNone/>
              <a:defRPr sz="3900"/>
            </a:lvl2pPr>
            <a:lvl3pPr lvl="2" algn="ctr">
              <a:spcBef>
                <a:spcPts val="0"/>
              </a:spcBef>
              <a:spcAft>
                <a:spcPts val="0"/>
              </a:spcAft>
              <a:buSzPts val="5200"/>
              <a:buNone/>
              <a:defRPr sz="3900"/>
            </a:lvl3pPr>
            <a:lvl4pPr lvl="3" algn="ctr">
              <a:spcBef>
                <a:spcPts val="0"/>
              </a:spcBef>
              <a:spcAft>
                <a:spcPts val="0"/>
              </a:spcAft>
              <a:buSzPts val="5200"/>
              <a:buNone/>
              <a:defRPr sz="3900"/>
            </a:lvl4pPr>
            <a:lvl5pPr lvl="4" algn="ctr">
              <a:spcBef>
                <a:spcPts val="0"/>
              </a:spcBef>
              <a:spcAft>
                <a:spcPts val="0"/>
              </a:spcAft>
              <a:buSzPts val="5200"/>
              <a:buNone/>
              <a:defRPr sz="3900"/>
            </a:lvl5pPr>
            <a:lvl6pPr lvl="5" algn="ctr">
              <a:spcBef>
                <a:spcPts val="0"/>
              </a:spcBef>
              <a:spcAft>
                <a:spcPts val="0"/>
              </a:spcAft>
              <a:buSzPts val="5200"/>
              <a:buNone/>
              <a:defRPr sz="3900"/>
            </a:lvl6pPr>
            <a:lvl7pPr lvl="6" algn="ctr">
              <a:spcBef>
                <a:spcPts val="0"/>
              </a:spcBef>
              <a:spcAft>
                <a:spcPts val="0"/>
              </a:spcAft>
              <a:buSzPts val="5200"/>
              <a:buNone/>
              <a:defRPr sz="3900"/>
            </a:lvl7pPr>
            <a:lvl8pPr lvl="7" algn="ctr">
              <a:spcBef>
                <a:spcPts val="0"/>
              </a:spcBef>
              <a:spcAft>
                <a:spcPts val="0"/>
              </a:spcAft>
              <a:buSzPts val="5200"/>
              <a:buNone/>
              <a:defRPr sz="3900"/>
            </a:lvl8pPr>
            <a:lvl9pPr lvl="8" algn="ctr">
              <a:spcBef>
                <a:spcPts val="0"/>
              </a:spcBef>
              <a:spcAft>
                <a:spcPts val="0"/>
              </a:spcAft>
              <a:buSzPts val="5200"/>
              <a:buNone/>
              <a:defRPr sz="3900"/>
            </a:lvl9pPr>
          </a:lstStyle>
          <a:p>
            <a:endParaRPr/>
          </a:p>
        </p:txBody>
      </p:sp>
      <p:sp>
        <p:nvSpPr>
          <p:cNvPr id="11" name="Google Shape;11;p2"/>
          <p:cNvSpPr txBox="1">
            <a:spLocks noGrp="1"/>
          </p:cNvSpPr>
          <p:nvPr>
            <p:ph type="subTitle" idx="1"/>
          </p:nvPr>
        </p:nvSpPr>
        <p:spPr>
          <a:xfrm>
            <a:off x="233775" y="2834125"/>
            <a:ext cx="639045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100"/>
            </a:lvl1pPr>
            <a:lvl2pPr lvl="1" algn="ctr">
              <a:lnSpc>
                <a:spcPct val="100000"/>
              </a:lnSpc>
              <a:spcBef>
                <a:spcPts val="0"/>
              </a:spcBef>
              <a:spcAft>
                <a:spcPts val="0"/>
              </a:spcAft>
              <a:buSzPts val="2800"/>
              <a:buNone/>
              <a:defRPr sz="2100"/>
            </a:lvl2pPr>
            <a:lvl3pPr lvl="2" algn="ctr">
              <a:lnSpc>
                <a:spcPct val="100000"/>
              </a:lnSpc>
              <a:spcBef>
                <a:spcPts val="0"/>
              </a:spcBef>
              <a:spcAft>
                <a:spcPts val="0"/>
              </a:spcAft>
              <a:buSzPts val="2800"/>
              <a:buNone/>
              <a:defRPr sz="2100"/>
            </a:lvl3pPr>
            <a:lvl4pPr lvl="3" algn="ctr">
              <a:lnSpc>
                <a:spcPct val="100000"/>
              </a:lnSpc>
              <a:spcBef>
                <a:spcPts val="0"/>
              </a:spcBef>
              <a:spcAft>
                <a:spcPts val="0"/>
              </a:spcAft>
              <a:buSzPts val="2800"/>
              <a:buNone/>
              <a:defRPr sz="2100"/>
            </a:lvl4pPr>
            <a:lvl5pPr lvl="4" algn="ctr">
              <a:lnSpc>
                <a:spcPct val="100000"/>
              </a:lnSpc>
              <a:spcBef>
                <a:spcPts val="0"/>
              </a:spcBef>
              <a:spcAft>
                <a:spcPts val="0"/>
              </a:spcAft>
              <a:buSzPts val="2800"/>
              <a:buNone/>
              <a:defRPr sz="2100"/>
            </a:lvl5pPr>
            <a:lvl6pPr lvl="5" algn="ctr">
              <a:lnSpc>
                <a:spcPct val="100000"/>
              </a:lnSpc>
              <a:spcBef>
                <a:spcPts val="0"/>
              </a:spcBef>
              <a:spcAft>
                <a:spcPts val="0"/>
              </a:spcAft>
              <a:buSzPts val="2800"/>
              <a:buNone/>
              <a:defRPr sz="2100"/>
            </a:lvl6pPr>
            <a:lvl7pPr lvl="6" algn="ctr">
              <a:lnSpc>
                <a:spcPct val="100000"/>
              </a:lnSpc>
              <a:spcBef>
                <a:spcPts val="0"/>
              </a:spcBef>
              <a:spcAft>
                <a:spcPts val="0"/>
              </a:spcAft>
              <a:buSzPts val="2800"/>
              <a:buNone/>
              <a:defRPr sz="2100"/>
            </a:lvl7pPr>
            <a:lvl8pPr lvl="7" algn="ctr">
              <a:lnSpc>
                <a:spcPct val="100000"/>
              </a:lnSpc>
              <a:spcBef>
                <a:spcPts val="0"/>
              </a:spcBef>
              <a:spcAft>
                <a:spcPts val="0"/>
              </a:spcAft>
              <a:buSzPts val="2800"/>
              <a:buNone/>
              <a:defRPr sz="2100"/>
            </a:lvl8pPr>
            <a:lvl9pPr lvl="8" algn="ctr">
              <a:lnSpc>
                <a:spcPct val="100000"/>
              </a:lnSpc>
              <a:spcBef>
                <a:spcPts val="0"/>
              </a:spcBef>
              <a:spcAft>
                <a:spcPts val="0"/>
              </a:spcAft>
              <a:buSzPts val="2800"/>
              <a:buNone/>
              <a:defRPr sz="2100"/>
            </a:lvl9pPr>
          </a:lstStyle>
          <a:p>
            <a:endParaRPr/>
          </a:p>
        </p:txBody>
      </p:sp>
      <p:sp>
        <p:nvSpPr>
          <p:cNvPr id="12" name="Google Shape;12;p2"/>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33775" y="1106125"/>
            <a:ext cx="639045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9000"/>
            </a:lvl1pPr>
            <a:lvl2pPr lvl="1" algn="ctr">
              <a:spcBef>
                <a:spcPts val="0"/>
              </a:spcBef>
              <a:spcAft>
                <a:spcPts val="0"/>
              </a:spcAft>
              <a:buSzPts val="12000"/>
              <a:buNone/>
              <a:defRPr sz="9000"/>
            </a:lvl2pPr>
            <a:lvl3pPr lvl="2" algn="ctr">
              <a:spcBef>
                <a:spcPts val="0"/>
              </a:spcBef>
              <a:spcAft>
                <a:spcPts val="0"/>
              </a:spcAft>
              <a:buSzPts val="12000"/>
              <a:buNone/>
              <a:defRPr sz="9000"/>
            </a:lvl3pPr>
            <a:lvl4pPr lvl="3" algn="ctr">
              <a:spcBef>
                <a:spcPts val="0"/>
              </a:spcBef>
              <a:spcAft>
                <a:spcPts val="0"/>
              </a:spcAft>
              <a:buSzPts val="12000"/>
              <a:buNone/>
              <a:defRPr sz="9000"/>
            </a:lvl4pPr>
            <a:lvl5pPr lvl="4" algn="ctr">
              <a:spcBef>
                <a:spcPts val="0"/>
              </a:spcBef>
              <a:spcAft>
                <a:spcPts val="0"/>
              </a:spcAft>
              <a:buSzPts val="12000"/>
              <a:buNone/>
              <a:defRPr sz="9000"/>
            </a:lvl5pPr>
            <a:lvl6pPr lvl="5" algn="ctr">
              <a:spcBef>
                <a:spcPts val="0"/>
              </a:spcBef>
              <a:spcAft>
                <a:spcPts val="0"/>
              </a:spcAft>
              <a:buSzPts val="12000"/>
              <a:buNone/>
              <a:defRPr sz="9000"/>
            </a:lvl6pPr>
            <a:lvl7pPr lvl="6" algn="ctr">
              <a:spcBef>
                <a:spcPts val="0"/>
              </a:spcBef>
              <a:spcAft>
                <a:spcPts val="0"/>
              </a:spcAft>
              <a:buSzPts val="12000"/>
              <a:buNone/>
              <a:defRPr sz="9000"/>
            </a:lvl7pPr>
            <a:lvl8pPr lvl="7" algn="ctr">
              <a:spcBef>
                <a:spcPts val="0"/>
              </a:spcBef>
              <a:spcAft>
                <a:spcPts val="0"/>
              </a:spcAft>
              <a:buSzPts val="12000"/>
              <a:buNone/>
              <a:defRPr sz="9000"/>
            </a:lvl8pPr>
            <a:lvl9pPr lvl="8" algn="ctr">
              <a:spcBef>
                <a:spcPts val="0"/>
              </a:spcBef>
              <a:spcAft>
                <a:spcPts val="0"/>
              </a:spcAft>
              <a:buSzPts val="12000"/>
              <a:buNone/>
              <a:defRPr sz="9000"/>
            </a:lvl9pPr>
          </a:lstStyle>
          <a:p>
            <a:r>
              <a:t>xx%</a:t>
            </a:r>
          </a:p>
        </p:txBody>
      </p:sp>
      <p:sp>
        <p:nvSpPr>
          <p:cNvPr id="46" name="Google Shape;46;p11"/>
          <p:cNvSpPr txBox="1">
            <a:spLocks noGrp="1"/>
          </p:cNvSpPr>
          <p:nvPr>
            <p:ph type="body" idx="1"/>
          </p:nvPr>
        </p:nvSpPr>
        <p:spPr>
          <a:xfrm>
            <a:off x="233775" y="3152225"/>
            <a:ext cx="6390450" cy="1300800"/>
          </a:xfrm>
          <a:prstGeom prst="rect">
            <a:avLst/>
          </a:prstGeom>
        </p:spPr>
        <p:txBody>
          <a:bodyPr spcFirstLastPara="1" wrap="square" lIns="91425" tIns="91425" rIns="91425" bIns="91425" anchor="t" anchorCtr="0">
            <a:normAutofit/>
          </a:bodyPr>
          <a:lstStyle>
            <a:lvl1pPr marL="342900" lvl="0" indent="-257175" algn="ctr">
              <a:spcBef>
                <a:spcPts val="0"/>
              </a:spcBef>
              <a:spcAft>
                <a:spcPts val="0"/>
              </a:spcAft>
              <a:buSzPts val="1800"/>
              <a:buChar char="●"/>
              <a:defRPr/>
            </a:lvl1pPr>
            <a:lvl2pPr marL="685800" lvl="1" indent="-238125" algn="ctr">
              <a:spcBef>
                <a:spcPts val="0"/>
              </a:spcBef>
              <a:spcAft>
                <a:spcPts val="0"/>
              </a:spcAft>
              <a:buSzPts val="1400"/>
              <a:buChar char="○"/>
              <a:defRPr/>
            </a:lvl2pPr>
            <a:lvl3pPr marL="1028700" lvl="2" indent="-238125" algn="ctr">
              <a:spcBef>
                <a:spcPts val="0"/>
              </a:spcBef>
              <a:spcAft>
                <a:spcPts val="0"/>
              </a:spcAft>
              <a:buSzPts val="1400"/>
              <a:buChar char="■"/>
              <a:defRPr/>
            </a:lvl3pPr>
            <a:lvl4pPr marL="1371600" lvl="3" indent="-238125" algn="ctr">
              <a:spcBef>
                <a:spcPts val="0"/>
              </a:spcBef>
              <a:spcAft>
                <a:spcPts val="0"/>
              </a:spcAft>
              <a:buSzPts val="1400"/>
              <a:buChar char="●"/>
              <a:defRPr/>
            </a:lvl4pPr>
            <a:lvl5pPr marL="1714500" lvl="4" indent="-238125" algn="ctr">
              <a:spcBef>
                <a:spcPts val="0"/>
              </a:spcBef>
              <a:spcAft>
                <a:spcPts val="0"/>
              </a:spcAft>
              <a:buSzPts val="1400"/>
              <a:buChar char="○"/>
              <a:defRPr/>
            </a:lvl5pPr>
            <a:lvl6pPr marL="2057400" lvl="5" indent="-238125" algn="ctr">
              <a:spcBef>
                <a:spcPts val="0"/>
              </a:spcBef>
              <a:spcAft>
                <a:spcPts val="0"/>
              </a:spcAft>
              <a:buSzPts val="1400"/>
              <a:buChar char="■"/>
              <a:defRPr/>
            </a:lvl6pPr>
            <a:lvl7pPr marL="2400300" lvl="6" indent="-238125" algn="ctr">
              <a:spcBef>
                <a:spcPts val="0"/>
              </a:spcBef>
              <a:spcAft>
                <a:spcPts val="0"/>
              </a:spcAft>
              <a:buSzPts val="1400"/>
              <a:buChar char="●"/>
              <a:defRPr/>
            </a:lvl7pPr>
            <a:lvl8pPr marL="2743200" lvl="7" indent="-238125" algn="ctr">
              <a:spcBef>
                <a:spcPts val="0"/>
              </a:spcBef>
              <a:spcAft>
                <a:spcPts val="0"/>
              </a:spcAft>
              <a:buSzPts val="1400"/>
              <a:buChar char="○"/>
              <a:defRPr/>
            </a:lvl8pPr>
            <a:lvl9pPr marL="3086100" lvl="8" indent="-238125"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33775" y="2150850"/>
            <a:ext cx="639045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2700"/>
            </a:lvl1pPr>
            <a:lvl2pPr lvl="1" algn="ctr">
              <a:spcBef>
                <a:spcPts val="0"/>
              </a:spcBef>
              <a:spcAft>
                <a:spcPts val="0"/>
              </a:spcAft>
              <a:buSzPts val="3600"/>
              <a:buNone/>
              <a:defRPr sz="2700"/>
            </a:lvl2pPr>
            <a:lvl3pPr lvl="2" algn="ctr">
              <a:spcBef>
                <a:spcPts val="0"/>
              </a:spcBef>
              <a:spcAft>
                <a:spcPts val="0"/>
              </a:spcAft>
              <a:buSzPts val="3600"/>
              <a:buNone/>
              <a:defRPr sz="2700"/>
            </a:lvl3pPr>
            <a:lvl4pPr lvl="3" algn="ctr">
              <a:spcBef>
                <a:spcPts val="0"/>
              </a:spcBef>
              <a:spcAft>
                <a:spcPts val="0"/>
              </a:spcAft>
              <a:buSzPts val="3600"/>
              <a:buNone/>
              <a:defRPr sz="2700"/>
            </a:lvl4pPr>
            <a:lvl5pPr lvl="4" algn="ctr">
              <a:spcBef>
                <a:spcPts val="0"/>
              </a:spcBef>
              <a:spcAft>
                <a:spcPts val="0"/>
              </a:spcAft>
              <a:buSzPts val="3600"/>
              <a:buNone/>
              <a:defRPr sz="2700"/>
            </a:lvl5pPr>
            <a:lvl6pPr lvl="5" algn="ctr">
              <a:spcBef>
                <a:spcPts val="0"/>
              </a:spcBef>
              <a:spcAft>
                <a:spcPts val="0"/>
              </a:spcAft>
              <a:buSzPts val="3600"/>
              <a:buNone/>
              <a:defRPr sz="2700"/>
            </a:lvl6pPr>
            <a:lvl7pPr lvl="6" algn="ctr">
              <a:spcBef>
                <a:spcPts val="0"/>
              </a:spcBef>
              <a:spcAft>
                <a:spcPts val="0"/>
              </a:spcAft>
              <a:buSzPts val="3600"/>
              <a:buNone/>
              <a:defRPr sz="2700"/>
            </a:lvl7pPr>
            <a:lvl8pPr lvl="7" algn="ctr">
              <a:spcBef>
                <a:spcPts val="0"/>
              </a:spcBef>
              <a:spcAft>
                <a:spcPts val="0"/>
              </a:spcAft>
              <a:buSzPts val="3600"/>
              <a:buNone/>
              <a:defRPr sz="2700"/>
            </a:lvl8pPr>
            <a:lvl9pPr lvl="8" algn="ctr">
              <a:spcBef>
                <a:spcPts val="0"/>
              </a:spcBef>
              <a:spcAft>
                <a:spcPts val="0"/>
              </a:spcAft>
              <a:buSzPts val="3600"/>
              <a:buNone/>
              <a:defRPr sz="2700"/>
            </a:lvl9pPr>
          </a:lstStyle>
          <a:p>
            <a:endParaRPr/>
          </a:p>
        </p:txBody>
      </p:sp>
      <p:sp>
        <p:nvSpPr>
          <p:cNvPr id="15" name="Google Shape;15;p3"/>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33775" y="1152475"/>
            <a:ext cx="6390450" cy="3416400"/>
          </a:xfrm>
          <a:prstGeom prst="rect">
            <a:avLst/>
          </a:prstGeom>
        </p:spPr>
        <p:txBody>
          <a:bodyPr spcFirstLastPara="1" wrap="square" lIns="91425" tIns="91425" rIns="91425" bIns="91425" anchor="t" anchorCtr="0">
            <a:normAutofit/>
          </a:bodyPr>
          <a:lstStyle>
            <a:lvl1pPr marL="342900" lvl="0" indent="-257175">
              <a:spcBef>
                <a:spcPts val="0"/>
              </a:spcBef>
              <a:spcAft>
                <a:spcPts val="0"/>
              </a:spcAft>
              <a:buSzPts val="1800"/>
              <a:buChar char="●"/>
              <a:defRPr/>
            </a:lvl1pPr>
            <a:lvl2pPr marL="685800" lvl="1" indent="-238125">
              <a:spcBef>
                <a:spcPts val="0"/>
              </a:spcBef>
              <a:spcAft>
                <a:spcPts val="0"/>
              </a:spcAft>
              <a:buSzPts val="1400"/>
              <a:buChar char="○"/>
              <a:defRPr/>
            </a:lvl2pPr>
            <a:lvl3pPr marL="1028700" lvl="2" indent="-238125">
              <a:spcBef>
                <a:spcPts val="0"/>
              </a:spcBef>
              <a:spcAft>
                <a:spcPts val="0"/>
              </a:spcAft>
              <a:buSzPts val="1400"/>
              <a:buChar char="■"/>
              <a:defRPr/>
            </a:lvl3pPr>
            <a:lvl4pPr marL="1371600" lvl="3" indent="-238125">
              <a:spcBef>
                <a:spcPts val="0"/>
              </a:spcBef>
              <a:spcAft>
                <a:spcPts val="0"/>
              </a:spcAft>
              <a:buSzPts val="1400"/>
              <a:buChar char="●"/>
              <a:defRPr/>
            </a:lvl4pPr>
            <a:lvl5pPr marL="1714500" lvl="4" indent="-238125">
              <a:spcBef>
                <a:spcPts val="0"/>
              </a:spcBef>
              <a:spcAft>
                <a:spcPts val="0"/>
              </a:spcAft>
              <a:buSzPts val="1400"/>
              <a:buChar char="○"/>
              <a:defRPr/>
            </a:lvl5pPr>
            <a:lvl6pPr marL="2057400" lvl="5" indent="-238125">
              <a:spcBef>
                <a:spcPts val="0"/>
              </a:spcBef>
              <a:spcAft>
                <a:spcPts val="0"/>
              </a:spcAft>
              <a:buSzPts val="1400"/>
              <a:buChar char="■"/>
              <a:defRPr/>
            </a:lvl6pPr>
            <a:lvl7pPr marL="2400300" lvl="6" indent="-238125">
              <a:spcBef>
                <a:spcPts val="0"/>
              </a:spcBef>
              <a:spcAft>
                <a:spcPts val="0"/>
              </a:spcAft>
              <a:buSzPts val="1400"/>
              <a:buChar char="●"/>
              <a:defRPr/>
            </a:lvl7pPr>
            <a:lvl8pPr marL="2743200" lvl="7" indent="-238125">
              <a:spcBef>
                <a:spcPts val="0"/>
              </a:spcBef>
              <a:spcAft>
                <a:spcPts val="0"/>
              </a:spcAft>
              <a:buSzPts val="1400"/>
              <a:buChar char="○"/>
              <a:defRPr/>
            </a:lvl8pPr>
            <a:lvl9pPr marL="3086100" lvl="8" indent="-238125">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33775" y="1152475"/>
            <a:ext cx="2999925" cy="3416400"/>
          </a:xfrm>
          <a:prstGeom prst="rect">
            <a:avLst/>
          </a:prstGeom>
        </p:spPr>
        <p:txBody>
          <a:bodyPr spcFirstLastPara="1" wrap="square" lIns="91425" tIns="91425" rIns="91425" bIns="91425" anchor="t" anchorCtr="0">
            <a:normAutofit/>
          </a:bodyPr>
          <a:lstStyle>
            <a:lvl1pPr marL="342900" lvl="0" indent="-238125">
              <a:spcBef>
                <a:spcPts val="0"/>
              </a:spcBef>
              <a:spcAft>
                <a:spcPts val="0"/>
              </a:spcAft>
              <a:buSzPts val="1400"/>
              <a:buChar char="●"/>
              <a:defRPr sz="1050"/>
            </a:lvl1pPr>
            <a:lvl2pPr marL="685800" lvl="1" indent="-228600">
              <a:spcBef>
                <a:spcPts val="0"/>
              </a:spcBef>
              <a:spcAft>
                <a:spcPts val="0"/>
              </a:spcAft>
              <a:buSzPts val="1200"/>
              <a:buChar char="○"/>
              <a:defRPr sz="900"/>
            </a:lvl2pPr>
            <a:lvl3pPr marL="1028700" lvl="2" indent="-228600">
              <a:spcBef>
                <a:spcPts val="0"/>
              </a:spcBef>
              <a:spcAft>
                <a:spcPts val="0"/>
              </a:spcAft>
              <a:buSzPts val="1200"/>
              <a:buChar char="■"/>
              <a:defRPr sz="900"/>
            </a:lvl3pPr>
            <a:lvl4pPr marL="1371600" lvl="3" indent="-228600">
              <a:spcBef>
                <a:spcPts val="0"/>
              </a:spcBef>
              <a:spcAft>
                <a:spcPts val="0"/>
              </a:spcAft>
              <a:buSzPts val="1200"/>
              <a:buChar char="●"/>
              <a:defRPr sz="900"/>
            </a:lvl4pPr>
            <a:lvl5pPr marL="1714500" lvl="4" indent="-228600">
              <a:spcBef>
                <a:spcPts val="0"/>
              </a:spcBef>
              <a:spcAft>
                <a:spcPts val="0"/>
              </a:spcAft>
              <a:buSzPts val="1200"/>
              <a:buChar char="○"/>
              <a:defRPr sz="900"/>
            </a:lvl5pPr>
            <a:lvl6pPr marL="2057400" lvl="5" indent="-228600">
              <a:spcBef>
                <a:spcPts val="0"/>
              </a:spcBef>
              <a:spcAft>
                <a:spcPts val="0"/>
              </a:spcAft>
              <a:buSzPts val="1200"/>
              <a:buChar char="■"/>
              <a:defRPr sz="900"/>
            </a:lvl6pPr>
            <a:lvl7pPr marL="2400300" lvl="6" indent="-228600">
              <a:spcBef>
                <a:spcPts val="0"/>
              </a:spcBef>
              <a:spcAft>
                <a:spcPts val="0"/>
              </a:spcAft>
              <a:buSzPts val="1200"/>
              <a:buChar char="●"/>
              <a:defRPr sz="900"/>
            </a:lvl7pPr>
            <a:lvl8pPr marL="2743200" lvl="7" indent="-228600">
              <a:spcBef>
                <a:spcPts val="0"/>
              </a:spcBef>
              <a:spcAft>
                <a:spcPts val="0"/>
              </a:spcAft>
              <a:buSzPts val="1200"/>
              <a:buChar char="○"/>
              <a:defRPr sz="900"/>
            </a:lvl8pPr>
            <a:lvl9pPr marL="3086100" lvl="8" indent="-228600">
              <a:spcBef>
                <a:spcPts val="0"/>
              </a:spcBef>
              <a:spcAft>
                <a:spcPts val="0"/>
              </a:spcAft>
              <a:buSzPts val="1200"/>
              <a:buChar char="■"/>
              <a:defRPr sz="900"/>
            </a:lvl9pPr>
          </a:lstStyle>
          <a:p>
            <a:endParaRPr/>
          </a:p>
        </p:txBody>
      </p:sp>
      <p:sp>
        <p:nvSpPr>
          <p:cNvPr id="23" name="Google Shape;23;p5"/>
          <p:cNvSpPr txBox="1">
            <a:spLocks noGrp="1"/>
          </p:cNvSpPr>
          <p:nvPr>
            <p:ph type="body" idx="2"/>
          </p:nvPr>
        </p:nvSpPr>
        <p:spPr>
          <a:xfrm>
            <a:off x="3624300" y="1152475"/>
            <a:ext cx="2999925" cy="3416400"/>
          </a:xfrm>
          <a:prstGeom prst="rect">
            <a:avLst/>
          </a:prstGeom>
        </p:spPr>
        <p:txBody>
          <a:bodyPr spcFirstLastPara="1" wrap="square" lIns="91425" tIns="91425" rIns="91425" bIns="91425" anchor="t" anchorCtr="0">
            <a:normAutofit/>
          </a:bodyPr>
          <a:lstStyle>
            <a:lvl1pPr marL="342900" lvl="0" indent="-238125">
              <a:spcBef>
                <a:spcPts val="0"/>
              </a:spcBef>
              <a:spcAft>
                <a:spcPts val="0"/>
              </a:spcAft>
              <a:buSzPts val="1400"/>
              <a:buChar char="●"/>
              <a:defRPr sz="1050"/>
            </a:lvl1pPr>
            <a:lvl2pPr marL="685800" lvl="1" indent="-228600">
              <a:spcBef>
                <a:spcPts val="0"/>
              </a:spcBef>
              <a:spcAft>
                <a:spcPts val="0"/>
              </a:spcAft>
              <a:buSzPts val="1200"/>
              <a:buChar char="○"/>
              <a:defRPr sz="900"/>
            </a:lvl2pPr>
            <a:lvl3pPr marL="1028700" lvl="2" indent="-228600">
              <a:spcBef>
                <a:spcPts val="0"/>
              </a:spcBef>
              <a:spcAft>
                <a:spcPts val="0"/>
              </a:spcAft>
              <a:buSzPts val="1200"/>
              <a:buChar char="■"/>
              <a:defRPr sz="900"/>
            </a:lvl3pPr>
            <a:lvl4pPr marL="1371600" lvl="3" indent="-228600">
              <a:spcBef>
                <a:spcPts val="0"/>
              </a:spcBef>
              <a:spcAft>
                <a:spcPts val="0"/>
              </a:spcAft>
              <a:buSzPts val="1200"/>
              <a:buChar char="●"/>
              <a:defRPr sz="900"/>
            </a:lvl4pPr>
            <a:lvl5pPr marL="1714500" lvl="4" indent="-228600">
              <a:spcBef>
                <a:spcPts val="0"/>
              </a:spcBef>
              <a:spcAft>
                <a:spcPts val="0"/>
              </a:spcAft>
              <a:buSzPts val="1200"/>
              <a:buChar char="○"/>
              <a:defRPr sz="900"/>
            </a:lvl5pPr>
            <a:lvl6pPr marL="2057400" lvl="5" indent="-228600">
              <a:spcBef>
                <a:spcPts val="0"/>
              </a:spcBef>
              <a:spcAft>
                <a:spcPts val="0"/>
              </a:spcAft>
              <a:buSzPts val="1200"/>
              <a:buChar char="■"/>
              <a:defRPr sz="900"/>
            </a:lvl6pPr>
            <a:lvl7pPr marL="2400300" lvl="6" indent="-228600">
              <a:spcBef>
                <a:spcPts val="0"/>
              </a:spcBef>
              <a:spcAft>
                <a:spcPts val="0"/>
              </a:spcAft>
              <a:buSzPts val="1200"/>
              <a:buChar char="●"/>
              <a:defRPr sz="900"/>
            </a:lvl7pPr>
            <a:lvl8pPr marL="2743200" lvl="7" indent="-228600">
              <a:spcBef>
                <a:spcPts val="0"/>
              </a:spcBef>
              <a:spcAft>
                <a:spcPts val="0"/>
              </a:spcAft>
              <a:buSzPts val="1200"/>
              <a:buChar char="○"/>
              <a:defRPr sz="900"/>
            </a:lvl8pPr>
            <a:lvl9pPr marL="3086100" lvl="8" indent="-228600">
              <a:spcBef>
                <a:spcPts val="0"/>
              </a:spcBef>
              <a:spcAft>
                <a:spcPts val="0"/>
              </a:spcAft>
              <a:buSzPts val="1200"/>
              <a:buChar char="■"/>
              <a:defRPr sz="900"/>
            </a:lvl9pPr>
          </a:lstStyle>
          <a:p>
            <a:endParaRPr/>
          </a:p>
        </p:txBody>
      </p:sp>
      <p:sp>
        <p:nvSpPr>
          <p:cNvPr id="24" name="Google Shape;24;p5"/>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33775" y="555600"/>
            <a:ext cx="2106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1800"/>
            </a:lvl1pPr>
            <a:lvl2pPr lvl="1">
              <a:spcBef>
                <a:spcPts val="0"/>
              </a:spcBef>
              <a:spcAft>
                <a:spcPts val="0"/>
              </a:spcAft>
              <a:buSzPts val="2400"/>
              <a:buNone/>
              <a:defRPr sz="1800"/>
            </a:lvl2pPr>
            <a:lvl3pPr lvl="2">
              <a:spcBef>
                <a:spcPts val="0"/>
              </a:spcBef>
              <a:spcAft>
                <a:spcPts val="0"/>
              </a:spcAft>
              <a:buSzPts val="2400"/>
              <a:buNone/>
              <a:defRPr sz="1800"/>
            </a:lvl3pPr>
            <a:lvl4pPr lvl="3">
              <a:spcBef>
                <a:spcPts val="0"/>
              </a:spcBef>
              <a:spcAft>
                <a:spcPts val="0"/>
              </a:spcAft>
              <a:buSzPts val="2400"/>
              <a:buNone/>
              <a:defRPr sz="1800"/>
            </a:lvl4pPr>
            <a:lvl5pPr lvl="4">
              <a:spcBef>
                <a:spcPts val="0"/>
              </a:spcBef>
              <a:spcAft>
                <a:spcPts val="0"/>
              </a:spcAft>
              <a:buSzPts val="2400"/>
              <a:buNone/>
              <a:defRPr sz="1800"/>
            </a:lvl5pPr>
            <a:lvl6pPr lvl="5">
              <a:spcBef>
                <a:spcPts val="0"/>
              </a:spcBef>
              <a:spcAft>
                <a:spcPts val="0"/>
              </a:spcAft>
              <a:buSzPts val="2400"/>
              <a:buNone/>
              <a:defRPr sz="1800"/>
            </a:lvl6pPr>
            <a:lvl7pPr lvl="6">
              <a:spcBef>
                <a:spcPts val="0"/>
              </a:spcBef>
              <a:spcAft>
                <a:spcPts val="0"/>
              </a:spcAft>
              <a:buSzPts val="2400"/>
              <a:buNone/>
              <a:defRPr sz="1800"/>
            </a:lvl7pPr>
            <a:lvl8pPr lvl="7">
              <a:spcBef>
                <a:spcPts val="0"/>
              </a:spcBef>
              <a:spcAft>
                <a:spcPts val="0"/>
              </a:spcAft>
              <a:buSzPts val="2400"/>
              <a:buNone/>
              <a:defRPr sz="1800"/>
            </a:lvl8pPr>
            <a:lvl9pPr lvl="8">
              <a:spcBef>
                <a:spcPts val="0"/>
              </a:spcBef>
              <a:spcAft>
                <a:spcPts val="0"/>
              </a:spcAft>
              <a:buSzPts val="2400"/>
              <a:buNone/>
              <a:defRPr sz="1800"/>
            </a:lvl9pPr>
          </a:lstStyle>
          <a:p>
            <a:endParaRPr/>
          </a:p>
        </p:txBody>
      </p:sp>
      <p:sp>
        <p:nvSpPr>
          <p:cNvPr id="30" name="Google Shape;30;p7"/>
          <p:cNvSpPr txBox="1">
            <a:spLocks noGrp="1"/>
          </p:cNvSpPr>
          <p:nvPr>
            <p:ph type="body" idx="1"/>
          </p:nvPr>
        </p:nvSpPr>
        <p:spPr>
          <a:xfrm>
            <a:off x="233775" y="1389600"/>
            <a:ext cx="2106000" cy="3179400"/>
          </a:xfrm>
          <a:prstGeom prst="rect">
            <a:avLst/>
          </a:prstGeom>
        </p:spPr>
        <p:txBody>
          <a:bodyPr spcFirstLastPara="1" wrap="square" lIns="91425" tIns="91425" rIns="91425" bIns="91425" anchor="t" anchorCtr="0">
            <a:normAutofit/>
          </a:bodyPr>
          <a:lstStyle>
            <a:lvl1pPr marL="342900" lvl="0" indent="-228600">
              <a:spcBef>
                <a:spcPts val="0"/>
              </a:spcBef>
              <a:spcAft>
                <a:spcPts val="0"/>
              </a:spcAft>
              <a:buSzPts val="1200"/>
              <a:buChar char="●"/>
              <a:defRPr sz="900"/>
            </a:lvl1pPr>
            <a:lvl2pPr marL="685800" lvl="1" indent="-228600">
              <a:spcBef>
                <a:spcPts val="0"/>
              </a:spcBef>
              <a:spcAft>
                <a:spcPts val="0"/>
              </a:spcAft>
              <a:buSzPts val="1200"/>
              <a:buChar char="○"/>
              <a:defRPr sz="900"/>
            </a:lvl2pPr>
            <a:lvl3pPr marL="1028700" lvl="2" indent="-228600">
              <a:spcBef>
                <a:spcPts val="0"/>
              </a:spcBef>
              <a:spcAft>
                <a:spcPts val="0"/>
              </a:spcAft>
              <a:buSzPts val="1200"/>
              <a:buChar char="■"/>
              <a:defRPr sz="900"/>
            </a:lvl3pPr>
            <a:lvl4pPr marL="1371600" lvl="3" indent="-228600">
              <a:spcBef>
                <a:spcPts val="0"/>
              </a:spcBef>
              <a:spcAft>
                <a:spcPts val="0"/>
              </a:spcAft>
              <a:buSzPts val="1200"/>
              <a:buChar char="●"/>
              <a:defRPr sz="900"/>
            </a:lvl4pPr>
            <a:lvl5pPr marL="1714500" lvl="4" indent="-228600">
              <a:spcBef>
                <a:spcPts val="0"/>
              </a:spcBef>
              <a:spcAft>
                <a:spcPts val="0"/>
              </a:spcAft>
              <a:buSzPts val="1200"/>
              <a:buChar char="○"/>
              <a:defRPr sz="900"/>
            </a:lvl5pPr>
            <a:lvl6pPr marL="2057400" lvl="5" indent="-228600">
              <a:spcBef>
                <a:spcPts val="0"/>
              </a:spcBef>
              <a:spcAft>
                <a:spcPts val="0"/>
              </a:spcAft>
              <a:buSzPts val="1200"/>
              <a:buChar char="■"/>
              <a:defRPr sz="900"/>
            </a:lvl6pPr>
            <a:lvl7pPr marL="2400300" lvl="6" indent="-228600">
              <a:spcBef>
                <a:spcPts val="0"/>
              </a:spcBef>
              <a:spcAft>
                <a:spcPts val="0"/>
              </a:spcAft>
              <a:buSzPts val="1200"/>
              <a:buChar char="●"/>
              <a:defRPr sz="900"/>
            </a:lvl7pPr>
            <a:lvl8pPr marL="2743200" lvl="7" indent="-228600">
              <a:spcBef>
                <a:spcPts val="0"/>
              </a:spcBef>
              <a:spcAft>
                <a:spcPts val="0"/>
              </a:spcAft>
              <a:buSzPts val="1200"/>
              <a:buChar char="○"/>
              <a:defRPr sz="900"/>
            </a:lvl8pPr>
            <a:lvl9pPr marL="3086100" lvl="8" indent="-228600">
              <a:spcBef>
                <a:spcPts val="0"/>
              </a:spcBef>
              <a:spcAft>
                <a:spcPts val="0"/>
              </a:spcAft>
              <a:buSzPts val="1200"/>
              <a:buChar char="■"/>
              <a:defRPr sz="900"/>
            </a:lvl9pPr>
          </a:lstStyle>
          <a:p>
            <a:endParaRPr/>
          </a:p>
        </p:txBody>
      </p:sp>
      <p:sp>
        <p:nvSpPr>
          <p:cNvPr id="31" name="Google Shape;31;p7"/>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67688" y="450150"/>
            <a:ext cx="477585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3600"/>
            </a:lvl1pPr>
            <a:lvl2pPr lvl="1">
              <a:spcBef>
                <a:spcPts val="0"/>
              </a:spcBef>
              <a:spcAft>
                <a:spcPts val="0"/>
              </a:spcAft>
              <a:buSzPts val="4800"/>
              <a:buNone/>
              <a:defRPr sz="3600"/>
            </a:lvl2pPr>
            <a:lvl3pPr lvl="2">
              <a:spcBef>
                <a:spcPts val="0"/>
              </a:spcBef>
              <a:spcAft>
                <a:spcPts val="0"/>
              </a:spcAft>
              <a:buSzPts val="4800"/>
              <a:buNone/>
              <a:defRPr sz="3600"/>
            </a:lvl3pPr>
            <a:lvl4pPr lvl="3">
              <a:spcBef>
                <a:spcPts val="0"/>
              </a:spcBef>
              <a:spcAft>
                <a:spcPts val="0"/>
              </a:spcAft>
              <a:buSzPts val="4800"/>
              <a:buNone/>
              <a:defRPr sz="3600"/>
            </a:lvl4pPr>
            <a:lvl5pPr lvl="4">
              <a:spcBef>
                <a:spcPts val="0"/>
              </a:spcBef>
              <a:spcAft>
                <a:spcPts val="0"/>
              </a:spcAft>
              <a:buSzPts val="4800"/>
              <a:buNone/>
              <a:defRPr sz="3600"/>
            </a:lvl5pPr>
            <a:lvl6pPr lvl="5">
              <a:spcBef>
                <a:spcPts val="0"/>
              </a:spcBef>
              <a:spcAft>
                <a:spcPts val="0"/>
              </a:spcAft>
              <a:buSzPts val="4800"/>
              <a:buNone/>
              <a:defRPr sz="3600"/>
            </a:lvl6pPr>
            <a:lvl7pPr lvl="6">
              <a:spcBef>
                <a:spcPts val="0"/>
              </a:spcBef>
              <a:spcAft>
                <a:spcPts val="0"/>
              </a:spcAft>
              <a:buSzPts val="4800"/>
              <a:buNone/>
              <a:defRPr sz="3600"/>
            </a:lvl7pPr>
            <a:lvl8pPr lvl="7">
              <a:spcBef>
                <a:spcPts val="0"/>
              </a:spcBef>
              <a:spcAft>
                <a:spcPts val="0"/>
              </a:spcAft>
              <a:buSzPts val="4800"/>
              <a:buNone/>
              <a:defRPr sz="3600"/>
            </a:lvl8pPr>
            <a:lvl9pPr lvl="8">
              <a:spcBef>
                <a:spcPts val="0"/>
              </a:spcBef>
              <a:spcAft>
                <a:spcPts val="0"/>
              </a:spcAft>
              <a:buSzPts val="4800"/>
              <a:buNone/>
              <a:defRPr sz="3600"/>
            </a:lvl9pPr>
          </a:lstStyle>
          <a:p>
            <a:endParaRPr/>
          </a:p>
        </p:txBody>
      </p:sp>
      <p:sp>
        <p:nvSpPr>
          <p:cNvPr id="34" name="Google Shape;34;p8"/>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429000" y="-125"/>
            <a:ext cx="3429000" cy="5143500"/>
          </a:xfrm>
          <a:prstGeom prst="rect">
            <a:avLst/>
          </a:prstGeom>
          <a:solidFill>
            <a:schemeClr val="lt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37" name="Google Shape;37;p9"/>
          <p:cNvSpPr txBox="1">
            <a:spLocks noGrp="1"/>
          </p:cNvSpPr>
          <p:nvPr>
            <p:ph type="title"/>
          </p:nvPr>
        </p:nvSpPr>
        <p:spPr>
          <a:xfrm>
            <a:off x="199125" y="1233175"/>
            <a:ext cx="30339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3150"/>
            </a:lvl1pPr>
            <a:lvl2pPr lvl="1" algn="ctr">
              <a:spcBef>
                <a:spcPts val="0"/>
              </a:spcBef>
              <a:spcAft>
                <a:spcPts val="0"/>
              </a:spcAft>
              <a:buSzPts val="4200"/>
              <a:buNone/>
              <a:defRPr sz="3150"/>
            </a:lvl2pPr>
            <a:lvl3pPr lvl="2" algn="ctr">
              <a:spcBef>
                <a:spcPts val="0"/>
              </a:spcBef>
              <a:spcAft>
                <a:spcPts val="0"/>
              </a:spcAft>
              <a:buSzPts val="4200"/>
              <a:buNone/>
              <a:defRPr sz="3150"/>
            </a:lvl3pPr>
            <a:lvl4pPr lvl="3" algn="ctr">
              <a:spcBef>
                <a:spcPts val="0"/>
              </a:spcBef>
              <a:spcAft>
                <a:spcPts val="0"/>
              </a:spcAft>
              <a:buSzPts val="4200"/>
              <a:buNone/>
              <a:defRPr sz="3150"/>
            </a:lvl4pPr>
            <a:lvl5pPr lvl="4" algn="ctr">
              <a:spcBef>
                <a:spcPts val="0"/>
              </a:spcBef>
              <a:spcAft>
                <a:spcPts val="0"/>
              </a:spcAft>
              <a:buSzPts val="4200"/>
              <a:buNone/>
              <a:defRPr sz="3150"/>
            </a:lvl5pPr>
            <a:lvl6pPr lvl="5" algn="ctr">
              <a:spcBef>
                <a:spcPts val="0"/>
              </a:spcBef>
              <a:spcAft>
                <a:spcPts val="0"/>
              </a:spcAft>
              <a:buSzPts val="4200"/>
              <a:buNone/>
              <a:defRPr sz="3150"/>
            </a:lvl6pPr>
            <a:lvl7pPr lvl="6" algn="ctr">
              <a:spcBef>
                <a:spcPts val="0"/>
              </a:spcBef>
              <a:spcAft>
                <a:spcPts val="0"/>
              </a:spcAft>
              <a:buSzPts val="4200"/>
              <a:buNone/>
              <a:defRPr sz="3150"/>
            </a:lvl7pPr>
            <a:lvl8pPr lvl="7" algn="ctr">
              <a:spcBef>
                <a:spcPts val="0"/>
              </a:spcBef>
              <a:spcAft>
                <a:spcPts val="0"/>
              </a:spcAft>
              <a:buSzPts val="4200"/>
              <a:buNone/>
              <a:defRPr sz="3150"/>
            </a:lvl8pPr>
            <a:lvl9pPr lvl="8" algn="ctr">
              <a:spcBef>
                <a:spcPts val="0"/>
              </a:spcBef>
              <a:spcAft>
                <a:spcPts val="0"/>
              </a:spcAft>
              <a:buSzPts val="4200"/>
              <a:buNone/>
              <a:defRPr sz="3150"/>
            </a:lvl9pPr>
          </a:lstStyle>
          <a:p>
            <a:endParaRPr/>
          </a:p>
        </p:txBody>
      </p:sp>
      <p:sp>
        <p:nvSpPr>
          <p:cNvPr id="38" name="Google Shape;38;p9"/>
          <p:cNvSpPr txBox="1">
            <a:spLocks noGrp="1"/>
          </p:cNvSpPr>
          <p:nvPr>
            <p:ph type="subTitle" idx="1"/>
          </p:nvPr>
        </p:nvSpPr>
        <p:spPr>
          <a:xfrm>
            <a:off x="199125" y="2803075"/>
            <a:ext cx="30339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1575"/>
            </a:lvl1pPr>
            <a:lvl2pPr lvl="1" algn="ctr">
              <a:lnSpc>
                <a:spcPct val="100000"/>
              </a:lnSpc>
              <a:spcBef>
                <a:spcPts val="0"/>
              </a:spcBef>
              <a:spcAft>
                <a:spcPts val="0"/>
              </a:spcAft>
              <a:buSzPts val="2100"/>
              <a:buNone/>
              <a:defRPr sz="1575"/>
            </a:lvl2pPr>
            <a:lvl3pPr lvl="2" algn="ctr">
              <a:lnSpc>
                <a:spcPct val="100000"/>
              </a:lnSpc>
              <a:spcBef>
                <a:spcPts val="0"/>
              </a:spcBef>
              <a:spcAft>
                <a:spcPts val="0"/>
              </a:spcAft>
              <a:buSzPts val="2100"/>
              <a:buNone/>
              <a:defRPr sz="1575"/>
            </a:lvl3pPr>
            <a:lvl4pPr lvl="3" algn="ctr">
              <a:lnSpc>
                <a:spcPct val="100000"/>
              </a:lnSpc>
              <a:spcBef>
                <a:spcPts val="0"/>
              </a:spcBef>
              <a:spcAft>
                <a:spcPts val="0"/>
              </a:spcAft>
              <a:buSzPts val="2100"/>
              <a:buNone/>
              <a:defRPr sz="1575"/>
            </a:lvl4pPr>
            <a:lvl5pPr lvl="4" algn="ctr">
              <a:lnSpc>
                <a:spcPct val="100000"/>
              </a:lnSpc>
              <a:spcBef>
                <a:spcPts val="0"/>
              </a:spcBef>
              <a:spcAft>
                <a:spcPts val="0"/>
              </a:spcAft>
              <a:buSzPts val="2100"/>
              <a:buNone/>
              <a:defRPr sz="1575"/>
            </a:lvl5pPr>
            <a:lvl6pPr lvl="5" algn="ctr">
              <a:lnSpc>
                <a:spcPct val="100000"/>
              </a:lnSpc>
              <a:spcBef>
                <a:spcPts val="0"/>
              </a:spcBef>
              <a:spcAft>
                <a:spcPts val="0"/>
              </a:spcAft>
              <a:buSzPts val="2100"/>
              <a:buNone/>
              <a:defRPr sz="1575"/>
            </a:lvl6pPr>
            <a:lvl7pPr lvl="6" algn="ctr">
              <a:lnSpc>
                <a:spcPct val="100000"/>
              </a:lnSpc>
              <a:spcBef>
                <a:spcPts val="0"/>
              </a:spcBef>
              <a:spcAft>
                <a:spcPts val="0"/>
              </a:spcAft>
              <a:buSzPts val="2100"/>
              <a:buNone/>
              <a:defRPr sz="1575"/>
            </a:lvl7pPr>
            <a:lvl8pPr lvl="7" algn="ctr">
              <a:lnSpc>
                <a:spcPct val="100000"/>
              </a:lnSpc>
              <a:spcBef>
                <a:spcPts val="0"/>
              </a:spcBef>
              <a:spcAft>
                <a:spcPts val="0"/>
              </a:spcAft>
              <a:buSzPts val="2100"/>
              <a:buNone/>
              <a:defRPr sz="1575"/>
            </a:lvl8pPr>
            <a:lvl9pPr lvl="8" algn="ctr">
              <a:lnSpc>
                <a:spcPct val="100000"/>
              </a:lnSpc>
              <a:spcBef>
                <a:spcPts val="0"/>
              </a:spcBef>
              <a:spcAft>
                <a:spcPts val="0"/>
              </a:spcAft>
              <a:buSzPts val="2100"/>
              <a:buNone/>
              <a:defRPr sz="1575"/>
            </a:lvl9pPr>
          </a:lstStyle>
          <a:p>
            <a:endParaRPr/>
          </a:p>
        </p:txBody>
      </p:sp>
      <p:sp>
        <p:nvSpPr>
          <p:cNvPr id="39" name="Google Shape;39;p9"/>
          <p:cNvSpPr txBox="1">
            <a:spLocks noGrp="1"/>
          </p:cNvSpPr>
          <p:nvPr>
            <p:ph type="body" idx="2"/>
          </p:nvPr>
        </p:nvSpPr>
        <p:spPr>
          <a:xfrm>
            <a:off x="3704625" y="724075"/>
            <a:ext cx="2877750" cy="3695100"/>
          </a:xfrm>
          <a:prstGeom prst="rect">
            <a:avLst/>
          </a:prstGeom>
        </p:spPr>
        <p:txBody>
          <a:bodyPr spcFirstLastPara="1" wrap="square" lIns="91425" tIns="91425" rIns="91425" bIns="91425" anchor="ctr" anchorCtr="0">
            <a:normAutofit/>
          </a:bodyPr>
          <a:lstStyle>
            <a:lvl1pPr marL="342900" lvl="0" indent="-257175">
              <a:spcBef>
                <a:spcPts val="0"/>
              </a:spcBef>
              <a:spcAft>
                <a:spcPts val="0"/>
              </a:spcAft>
              <a:buSzPts val="1800"/>
              <a:buChar char="●"/>
              <a:defRPr/>
            </a:lvl1pPr>
            <a:lvl2pPr marL="685800" lvl="1" indent="-238125">
              <a:spcBef>
                <a:spcPts val="0"/>
              </a:spcBef>
              <a:spcAft>
                <a:spcPts val="0"/>
              </a:spcAft>
              <a:buSzPts val="1400"/>
              <a:buChar char="○"/>
              <a:defRPr/>
            </a:lvl2pPr>
            <a:lvl3pPr marL="1028700" lvl="2" indent="-238125">
              <a:spcBef>
                <a:spcPts val="0"/>
              </a:spcBef>
              <a:spcAft>
                <a:spcPts val="0"/>
              </a:spcAft>
              <a:buSzPts val="1400"/>
              <a:buChar char="■"/>
              <a:defRPr/>
            </a:lvl3pPr>
            <a:lvl4pPr marL="1371600" lvl="3" indent="-238125">
              <a:spcBef>
                <a:spcPts val="0"/>
              </a:spcBef>
              <a:spcAft>
                <a:spcPts val="0"/>
              </a:spcAft>
              <a:buSzPts val="1400"/>
              <a:buChar char="●"/>
              <a:defRPr/>
            </a:lvl4pPr>
            <a:lvl5pPr marL="1714500" lvl="4" indent="-238125">
              <a:spcBef>
                <a:spcPts val="0"/>
              </a:spcBef>
              <a:spcAft>
                <a:spcPts val="0"/>
              </a:spcAft>
              <a:buSzPts val="1400"/>
              <a:buChar char="○"/>
              <a:defRPr/>
            </a:lvl5pPr>
            <a:lvl6pPr marL="2057400" lvl="5" indent="-238125">
              <a:spcBef>
                <a:spcPts val="0"/>
              </a:spcBef>
              <a:spcAft>
                <a:spcPts val="0"/>
              </a:spcAft>
              <a:buSzPts val="1400"/>
              <a:buChar char="■"/>
              <a:defRPr/>
            </a:lvl6pPr>
            <a:lvl7pPr marL="2400300" lvl="6" indent="-238125">
              <a:spcBef>
                <a:spcPts val="0"/>
              </a:spcBef>
              <a:spcAft>
                <a:spcPts val="0"/>
              </a:spcAft>
              <a:buSzPts val="1400"/>
              <a:buChar char="●"/>
              <a:defRPr/>
            </a:lvl7pPr>
            <a:lvl8pPr marL="2743200" lvl="7" indent="-238125">
              <a:spcBef>
                <a:spcPts val="0"/>
              </a:spcBef>
              <a:spcAft>
                <a:spcPts val="0"/>
              </a:spcAft>
              <a:buSzPts val="1400"/>
              <a:buChar char="○"/>
              <a:defRPr/>
            </a:lvl8pPr>
            <a:lvl9pPr marL="3086100" lvl="8" indent="-238125">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33775" y="4230575"/>
            <a:ext cx="4499100" cy="605100"/>
          </a:xfrm>
          <a:prstGeom prst="rect">
            <a:avLst/>
          </a:prstGeom>
        </p:spPr>
        <p:txBody>
          <a:bodyPr spcFirstLastPara="1" wrap="square" lIns="91425" tIns="91425" rIns="91425" bIns="91425" anchor="ctr" anchorCtr="0">
            <a:normAutofit/>
          </a:bodyPr>
          <a:lstStyle>
            <a:lvl1pPr marL="342900" lvl="0" indent="-17145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3775" y="445025"/>
            <a:ext cx="639045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33775" y="1152475"/>
            <a:ext cx="639045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rmAutofit/>
          </a:bodyPr>
          <a:lstStyle>
            <a:lvl1pPr lvl="0" algn="r">
              <a:buNone/>
              <a:defRPr sz="750">
                <a:solidFill>
                  <a:schemeClr val="dk2"/>
                </a:solidFill>
              </a:defRPr>
            </a:lvl1pPr>
            <a:lvl2pPr lvl="1" algn="r">
              <a:buNone/>
              <a:defRPr sz="750">
                <a:solidFill>
                  <a:schemeClr val="dk2"/>
                </a:solidFill>
              </a:defRPr>
            </a:lvl2pPr>
            <a:lvl3pPr lvl="2" algn="r">
              <a:buNone/>
              <a:defRPr sz="750">
                <a:solidFill>
                  <a:schemeClr val="dk2"/>
                </a:solidFill>
              </a:defRPr>
            </a:lvl3pPr>
            <a:lvl4pPr lvl="3" algn="r">
              <a:buNone/>
              <a:defRPr sz="750">
                <a:solidFill>
                  <a:schemeClr val="dk2"/>
                </a:solidFill>
              </a:defRPr>
            </a:lvl4pPr>
            <a:lvl5pPr lvl="4" algn="r">
              <a:buNone/>
              <a:defRPr sz="750">
                <a:solidFill>
                  <a:schemeClr val="dk2"/>
                </a:solidFill>
              </a:defRPr>
            </a:lvl5pPr>
            <a:lvl6pPr lvl="5" algn="r">
              <a:buNone/>
              <a:defRPr sz="750">
                <a:solidFill>
                  <a:schemeClr val="dk2"/>
                </a:solidFill>
              </a:defRPr>
            </a:lvl6pPr>
            <a:lvl7pPr lvl="6" algn="r">
              <a:buNone/>
              <a:defRPr sz="750">
                <a:solidFill>
                  <a:schemeClr val="dk2"/>
                </a:solidFill>
              </a:defRPr>
            </a:lvl7pPr>
            <a:lvl8pPr lvl="7" algn="r">
              <a:buNone/>
              <a:defRPr sz="750">
                <a:solidFill>
                  <a:schemeClr val="dk2"/>
                </a:solidFill>
              </a:defRPr>
            </a:lvl8pPr>
            <a:lvl9pPr lvl="8" algn="r">
              <a:buNone/>
              <a:defRPr sz="75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0"/>
          <p:cNvSpPr txBox="1"/>
          <p:nvPr/>
        </p:nvSpPr>
        <p:spPr>
          <a:xfrm>
            <a:off x="98662" y="203708"/>
            <a:ext cx="6660675" cy="4385794"/>
          </a:xfrm>
          <a:prstGeom prst="rect">
            <a:avLst/>
          </a:prstGeom>
          <a:noFill/>
          <a:ln>
            <a:noFill/>
          </a:ln>
        </p:spPr>
        <p:txBody>
          <a:bodyPr spcFirstLastPara="1" wrap="square" lIns="68569" tIns="68569" rIns="68569" bIns="68569" anchor="t" anchorCtr="0">
            <a:spAutoFit/>
          </a:bodyPr>
          <a:lstStyle/>
          <a:p>
            <a:pPr>
              <a:buClr>
                <a:schemeClr val="dk1"/>
              </a:buClr>
              <a:buSzPts val="1100"/>
            </a:pPr>
            <a:r>
              <a:rPr lang="en" sz="1600" dirty="0"/>
              <a:t>HEBREWS 1:7-13</a:t>
            </a:r>
            <a:endParaRPr sz="1600" dirty="0"/>
          </a:p>
          <a:p>
            <a:pPr>
              <a:buClr>
                <a:schemeClr val="dk1"/>
              </a:buClr>
              <a:buSzPts val="1100"/>
            </a:pPr>
            <a:r>
              <a:rPr lang="en-US" sz="1600" dirty="0"/>
              <a:t>…</a:t>
            </a:r>
            <a:endParaRPr sz="1600" dirty="0"/>
          </a:p>
          <a:p>
            <a:pPr>
              <a:buClr>
                <a:schemeClr val="dk1"/>
              </a:buClr>
              <a:buSzPts val="1100"/>
            </a:pPr>
            <a:r>
              <a:rPr lang="en" sz="1600" dirty="0"/>
              <a:t>»     7     †     And of the angels he saith, Who maketh his angels spirits, and his ministers a flame of fire. </a:t>
            </a:r>
            <a:endParaRPr sz="1600" dirty="0"/>
          </a:p>
          <a:p>
            <a:pPr>
              <a:buClr>
                <a:schemeClr val="dk1"/>
              </a:buClr>
              <a:buSzPts val="1100"/>
            </a:pPr>
            <a:r>
              <a:rPr lang="en" sz="1600" dirty="0"/>
              <a:t>»     8     †     But unto the Son he saith, Thy throne, O God, is for ever and ever: a sceptre of righteousness is the sceptre of thy kingdom. </a:t>
            </a:r>
            <a:endParaRPr sz="1600" dirty="0"/>
          </a:p>
          <a:p>
            <a:pPr>
              <a:buClr>
                <a:schemeClr val="dk1"/>
              </a:buClr>
              <a:buSzPts val="1100"/>
            </a:pPr>
            <a:r>
              <a:rPr lang="en" sz="1600" dirty="0"/>
              <a:t>»     9     †     Thou hast loved righteousness, and hated iniquity; therefore God, even thy God, hath anointed thee with the oil of gladness above thy fellows. </a:t>
            </a:r>
            <a:endParaRPr sz="1600" dirty="0"/>
          </a:p>
          <a:p>
            <a:pPr>
              <a:buClr>
                <a:schemeClr val="dk1"/>
              </a:buClr>
              <a:buSzPts val="1100"/>
            </a:pPr>
            <a:r>
              <a:rPr lang="en" sz="1600" dirty="0"/>
              <a:t>»     10     †     And, Thou, Lord, in the beginning hast laid the foundation of the earth; and the heavens are the works of thine hands: </a:t>
            </a:r>
            <a:endParaRPr sz="1600" dirty="0"/>
          </a:p>
          <a:p>
            <a:pPr>
              <a:buClr>
                <a:schemeClr val="dk1"/>
              </a:buClr>
              <a:buSzPts val="1100"/>
            </a:pPr>
            <a:r>
              <a:rPr lang="en" sz="1600" dirty="0"/>
              <a:t>»     11     †     They shall perish; but thou remainest; and they all shall wax old as doth a garment; </a:t>
            </a:r>
            <a:endParaRPr sz="1600" dirty="0"/>
          </a:p>
          <a:p>
            <a:r>
              <a:rPr lang="en" sz="1600" dirty="0"/>
              <a:t>»     12     †     And as a vesture shalt thou fold them up, and they shall be changed: but thou art the same, and thy years shall not fail.</a:t>
            </a:r>
          </a:p>
          <a:p>
            <a:r>
              <a:rPr lang="en" sz="1800" dirty="0"/>
              <a:t>»     13     †    But to which </a:t>
            </a:r>
            <a:r>
              <a:rPr lang="en" sz="1800" u="sng" dirty="0"/>
              <a:t>of the angels</a:t>
            </a:r>
            <a:r>
              <a:rPr lang="en" sz="1800" dirty="0"/>
              <a:t> said he at any time, </a:t>
            </a:r>
            <a:r>
              <a:rPr lang="en" sz="1800" dirty="0">
                <a:highlight>
                  <a:srgbClr val="00FF00"/>
                </a:highlight>
              </a:rPr>
              <a:t>Sit on my right hand,</a:t>
            </a:r>
            <a:r>
              <a:rPr lang="en" sz="1800" dirty="0"/>
              <a:t> </a:t>
            </a:r>
            <a:r>
              <a:rPr lang="en" sz="1800" i="1" dirty="0">
                <a:highlight>
                  <a:srgbClr val="FFFF00"/>
                </a:highlight>
              </a:rPr>
              <a:t>until </a:t>
            </a:r>
            <a:r>
              <a:rPr lang="en" sz="1800" dirty="0">
                <a:highlight>
                  <a:srgbClr val="FFFF00"/>
                </a:highlight>
              </a:rPr>
              <a:t>I make thine enemies thy footstool?</a:t>
            </a:r>
            <a:r>
              <a:rPr lang="en" sz="1800" dirty="0"/>
              <a:t> </a:t>
            </a:r>
            <a:endParaRPr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5"/>
          <p:cNvSpPr txBox="1">
            <a:spLocks noGrp="1"/>
          </p:cNvSpPr>
          <p:nvPr>
            <p:ph type="title"/>
          </p:nvPr>
        </p:nvSpPr>
        <p:spPr>
          <a:xfrm>
            <a:off x="180379" y="70917"/>
            <a:ext cx="4618552" cy="968896"/>
          </a:xfrm>
          <a:prstGeom prst="rect">
            <a:avLst/>
          </a:prstGeom>
        </p:spPr>
        <p:txBody>
          <a:bodyPr spcFirstLastPara="1" wrap="square" lIns="68569" tIns="68569" rIns="68569" bIns="68569" anchor="t" anchorCtr="0">
            <a:noAutofit/>
          </a:bodyPr>
          <a:lstStyle/>
          <a:p>
            <a:pPr>
              <a:lnSpc>
                <a:spcPct val="120000"/>
              </a:lnSpc>
              <a:spcBef>
                <a:spcPts val="900"/>
              </a:spcBef>
            </a:pPr>
            <a:r>
              <a:rPr lang="en" sz="1200" b="1" dirty="0"/>
              <a:t>Hebrews 1:13</a:t>
            </a:r>
            <a:br>
              <a:rPr lang="en" sz="1200" dirty="0"/>
            </a:br>
            <a:r>
              <a:rPr lang="en" sz="1200" dirty="0"/>
              <a:t>But to which </a:t>
            </a:r>
            <a:r>
              <a:rPr lang="en" sz="1200" u="sng" dirty="0"/>
              <a:t>of the angels</a:t>
            </a:r>
            <a:r>
              <a:rPr lang="en" sz="1200" dirty="0"/>
              <a:t> said he at any time, </a:t>
            </a:r>
            <a:r>
              <a:rPr lang="en" sz="1200" dirty="0">
                <a:highlight>
                  <a:srgbClr val="00FF00"/>
                </a:highlight>
              </a:rPr>
              <a:t>Sit on my right hand,</a:t>
            </a:r>
            <a:r>
              <a:rPr lang="en" sz="1200" dirty="0"/>
              <a:t> </a:t>
            </a:r>
            <a:r>
              <a:rPr lang="en" sz="1200" i="1" dirty="0">
                <a:highlight>
                  <a:srgbClr val="FFFF00"/>
                </a:highlight>
              </a:rPr>
              <a:t>until </a:t>
            </a:r>
            <a:r>
              <a:rPr lang="en" sz="1200" dirty="0">
                <a:highlight>
                  <a:srgbClr val="FFFF00"/>
                </a:highlight>
              </a:rPr>
              <a:t>I make thine enemies thy footstool?</a:t>
            </a:r>
            <a:endParaRPr sz="4400" dirty="0"/>
          </a:p>
        </p:txBody>
      </p:sp>
      <p:sp>
        <p:nvSpPr>
          <p:cNvPr id="257" name="Google Shape;257;p45"/>
          <p:cNvSpPr txBox="1">
            <a:spLocks noGrp="1"/>
          </p:cNvSpPr>
          <p:nvPr>
            <p:ph type="body" idx="1"/>
          </p:nvPr>
        </p:nvSpPr>
        <p:spPr>
          <a:xfrm>
            <a:off x="120140" y="907725"/>
            <a:ext cx="6690970" cy="4235775"/>
          </a:xfrm>
          <a:prstGeom prst="rect">
            <a:avLst/>
          </a:prstGeom>
        </p:spPr>
        <p:txBody>
          <a:bodyPr spcFirstLastPara="1" wrap="square" lIns="68569" tIns="68569" rIns="68569" bIns="68569" anchor="t" anchorCtr="0">
            <a:noAutofit/>
          </a:bodyPr>
          <a:lstStyle/>
          <a:p>
            <a:pPr marL="0" indent="0">
              <a:spcBef>
                <a:spcPts val="900"/>
              </a:spcBef>
              <a:buNone/>
            </a:pPr>
            <a:r>
              <a:rPr lang="en-US" sz="1400" dirty="0">
                <a:highlight>
                  <a:srgbClr val="00FFFF"/>
                </a:highlight>
              </a:rPr>
              <a:t>Revelation 1:16 And he had  </a:t>
            </a:r>
            <a:r>
              <a:rPr lang="en-US" sz="1400" dirty="0">
                <a:highlight>
                  <a:srgbClr val="00FF00"/>
                </a:highlight>
              </a:rPr>
              <a:t>in his right hand seven stars</a:t>
            </a:r>
            <a:r>
              <a:rPr lang="en-US" sz="1400" dirty="0">
                <a:highlight>
                  <a:srgbClr val="00FFFF"/>
                </a:highlight>
              </a:rPr>
              <a:t>…</a:t>
            </a:r>
            <a:br>
              <a:rPr lang="en-US" sz="1400" dirty="0">
                <a:highlight>
                  <a:srgbClr val="00FFFF"/>
                </a:highlight>
              </a:rPr>
            </a:br>
            <a:br>
              <a:rPr lang="en-US" sz="1400" dirty="0"/>
            </a:br>
            <a:r>
              <a:rPr lang="en-US" sz="1400" dirty="0"/>
              <a:t>«  79-2       †        EPHESIAN.CHURCH.AGE  -  CHURCH.AGE.BOOK  CPT.3</a:t>
            </a:r>
          </a:p>
          <a:p>
            <a:pPr marL="0" indent="0">
              <a:spcBef>
                <a:spcPts val="900"/>
              </a:spcBef>
              <a:buNone/>
            </a:pPr>
            <a:r>
              <a:rPr lang="en-US" sz="1400" dirty="0">
                <a:highlight>
                  <a:srgbClr val="FFFF00"/>
                </a:highlight>
              </a:rPr>
              <a:t>There He is with the seven stars </a:t>
            </a:r>
            <a:r>
              <a:rPr lang="en-US" sz="1400" b="1" dirty="0">
                <a:highlight>
                  <a:srgbClr val="FFFF00"/>
                </a:highlight>
              </a:rPr>
              <a:t>in His right hand. </a:t>
            </a:r>
          </a:p>
          <a:p>
            <a:pPr marL="285750" indent="-285750">
              <a:spcBef>
                <a:spcPts val="900"/>
              </a:spcBef>
            </a:pPr>
            <a:r>
              <a:rPr lang="en-US" sz="1400" dirty="0">
                <a:highlight>
                  <a:srgbClr val="FFFF00"/>
                </a:highlight>
              </a:rPr>
              <a:t>The right hand or arm signifies </a:t>
            </a:r>
            <a:r>
              <a:rPr lang="en-US" sz="1400" u="sng" dirty="0">
                <a:highlight>
                  <a:srgbClr val="FFFF00"/>
                </a:highlight>
              </a:rPr>
              <a:t>the power and authority of God</a:t>
            </a:r>
            <a:r>
              <a:rPr lang="en-US" sz="1400" dirty="0">
                <a:highlight>
                  <a:srgbClr val="FFFF00"/>
                </a:highlight>
              </a:rPr>
              <a:t>. </a:t>
            </a:r>
          </a:p>
          <a:p>
            <a:pPr marL="285750" indent="-285750">
              <a:spcBef>
                <a:spcPts val="900"/>
              </a:spcBef>
            </a:pPr>
            <a:r>
              <a:rPr lang="en-US" sz="1400" dirty="0"/>
              <a:t>Psalms 44:3, "For they got not the land in possession by their own sword, neither did their own arm save them: </a:t>
            </a:r>
            <a:r>
              <a:rPr lang="en-US" sz="1400" dirty="0">
                <a:highlight>
                  <a:srgbClr val="00FF00"/>
                </a:highlight>
              </a:rPr>
              <a:t>but Thy right hand, and Thine arm, </a:t>
            </a:r>
            <a:r>
              <a:rPr lang="en-US" sz="1400" dirty="0"/>
              <a:t>and the light of Thy countenance, because Thou </a:t>
            </a:r>
            <a:r>
              <a:rPr lang="en-US" sz="1400" dirty="0" err="1"/>
              <a:t>hadst</a:t>
            </a:r>
            <a:r>
              <a:rPr lang="en-US" sz="1400" dirty="0"/>
              <a:t> a </a:t>
            </a:r>
            <a:r>
              <a:rPr lang="en-US" sz="1400" dirty="0" err="1"/>
              <a:t>favour</a:t>
            </a:r>
            <a:r>
              <a:rPr lang="en-US" sz="1400" dirty="0"/>
              <a:t> unto them.“</a:t>
            </a:r>
          </a:p>
          <a:p>
            <a:pPr marL="285750" indent="-285750">
              <a:spcBef>
                <a:spcPts val="900"/>
              </a:spcBef>
            </a:pPr>
            <a:r>
              <a:rPr lang="en-US" sz="1400" dirty="0">
                <a:highlight>
                  <a:srgbClr val="00FF00"/>
                </a:highlight>
              </a:rPr>
              <a:t>In that right hand of power </a:t>
            </a:r>
            <a:r>
              <a:rPr lang="en-US" sz="1400" dirty="0"/>
              <a:t>are seven stars, who, according to Revelation 1:20, are the seven church messengers. </a:t>
            </a:r>
          </a:p>
          <a:p>
            <a:pPr marL="285750" indent="-285750">
              <a:spcBef>
                <a:spcPts val="900"/>
              </a:spcBef>
            </a:pPr>
            <a:r>
              <a:rPr lang="en-US" sz="1400" dirty="0">
                <a:highlight>
                  <a:srgbClr val="FFFF00"/>
                </a:highlight>
              </a:rPr>
              <a:t>This signifies that </a:t>
            </a:r>
            <a:r>
              <a:rPr lang="en-US" sz="1400" b="1" u="sng" dirty="0">
                <a:highlight>
                  <a:srgbClr val="00FF00"/>
                </a:highlight>
              </a:rPr>
              <a:t>the very power and authority of God are behind His messengers to every age. </a:t>
            </a:r>
            <a:r>
              <a:rPr lang="en-US" sz="1400" b="1" dirty="0">
                <a:solidFill>
                  <a:srgbClr val="C00000"/>
                </a:solidFill>
                <a:highlight>
                  <a:srgbClr val="FFFF00"/>
                </a:highlight>
              </a:rPr>
              <a:t>They go forth in </a:t>
            </a:r>
            <a:r>
              <a:rPr lang="en-US" sz="1400" b="1" dirty="0">
                <a:solidFill>
                  <a:srgbClr val="C00000"/>
                </a:solidFill>
                <a:highlight>
                  <a:srgbClr val="00FF00"/>
                </a:highlight>
              </a:rPr>
              <a:t>the fire and power of the Holy Ghost with the Word.</a:t>
            </a:r>
          </a:p>
        </p:txBody>
      </p:sp>
      <p:pic>
        <p:nvPicPr>
          <p:cNvPr id="2050" name="Picture 2" descr="The Day of Pentecost part 1 - Christian Family Fellowship">
            <a:extLst>
              <a:ext uri="{FF2B5EF4-FFF2-40B4-BE49-F238E27FC236}">
                <a16:creationId xmlns:a16="http://schemas.microsoft.com/office/drawing/2014/main" id="{0F76F07F-B212-4B34-97FB-5A17E193F5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8931" y="70917"/>
            <a:ext cx="2012179" cy="1509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830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6"/>
          <p:cNvSpPr txBox="1">
            <a:spLocks noGrp="1"/>
          </p:cNvSpPr>
          <p:nvPr>
            <p:ph type="title"/>
          </p:nvPr>
        </p:nvSpPr>
        <p:spPr>
          <a:xfrm>
            <a:off x="233775" y="238187"/>
            <a:ext cx="6390450" cy="482967"/>
          </a:xfrm>
          <a:prstGeom prst="rect">
            <a:avLst/>
          </a:prstGeom>
        </p:spPr>
        <p:txBody>
          <a:bodyPr spcFirstLastPara="1" wrap="square" lIns="68569" tIns="68569" rIns="68569" bIns="68569" anchor="t" anchorCtr="0">
            <a:noAutofit/>
          </a:bodyPr>
          <a:lstStyle/>
          <a:p>
            <a:pPr>
              <a:lnSpc>
                <a:spcPct val="120000"/>
              </a:lnSpc>
              <a:spcBef>
                <a:spcPts val="900"/>
              </a:spcBef>
            </a:pPr>
            <a:r>
              <a:rPr lang="en" sz="1050" b="1" dirty="0"/>
              <a:t>Hebrews 1:13</a:t>
            </a:r>
            <a:br>
              <a:rPr lang="en" sz="1050" dirty="0"/>
            </a:br>
            <a:r>
              <a:rPr lang="en" sz="1050" dirty="0"/>
              <a:t>But to which </a:t>
            </a:r>
            <a:r>
              <a:rPr lang="en" sz="1050" u="sng" dirty="0"/>
              <a:t>of the angels</a:t>
            </a:r>
            <a:r>
              <a:rPr lang="en" sz="1050" dirty="0"/>
              <a:t> said he at any time, </a:t>
            </a:r>
            <a:r>
              <a:rPr lang="en" sz="1050" dirty="0">
                <a:highlight>
                  <a:srgbClr val="00FF00"/>
                </a:highlight>
              </a:rPr>
              <a:t>Sit on my right hand,</a:t>
            </a:r>
            <a:r>
              <a:rPr lang="en" sz="1050" dirty="0"/>
              <a:t> </a:t>
            </a:r>
            <a:r>
              <a:rPr lang="en" sz="1050" i="1" dirty="0">
                <a:highlight>
                  <a:srgbClr val="FFFF00"/>
                </a:highlight>
              </a:rPr>
              <a:t>until </a:t>
            </a:r>
            <a:r>
              <a:rPr lang="en" sz="1050" dirty="0">
                <a:highlight>
                  <a:srgbClr val="FFFF00"/>
                </a:highlight>
              </a:rPr>
              <a:t>I make thine enemies thy footstool?</a:t>
            </a:r>
            <a:endParaRPr sz="3600" dirty="0"/>
          </a:p>
        </p:txBody>
      </p:sp>
      <p:sp>
        <p:nvSpPr>
          <p:cNvPr id="263" name="Google Shape;263;p46"/>
          <p:cNvSpPr txBox="1">
            <a:spLocks noGrp="1"/>
          </p:cNvSpPr>
          <p:nvPr>
            <p:ph type="body" idx="1"/>
          </p:nvPr>
        </p:nvSpPr>
        <p:spPr>
          <a:xfrm>
            <a:off x="233775" y="1161355"/>
            <a:ext cx="6390450" cy="3837810"/>
          </a:xfrm>
          <a:prstGeom prst="rect">
            <a:avLst/>
          </a:prstGeom>
        </p:spPr>
        <p:txBody>
          <a:bodyPr spcFirstLastPara="1" wrap="square" lIns="68569" tIns="68569" rIns="68569" bIns="68569" anchor="t" anchorCtr="0">
            <a:normAutofit fontScale="85000" lnSpcReduction="10000"/>
          </a:bodyPr>
          <a:lstStyle/>
          <a:p>
            <a:pPr marL="0" indent="0">
              <a:spcBef>
                <a:spcPts val="900"/>
              </a:spcBef>
              <a:buNone/>
            </a:pPr>
            <a:r>
              <a:rPr lang="en" sz="1400" dirty="0">
                <a:solidFill>
                  <a:srgbClr val="800000"/>
                </a:solidFill>
              </a:rPr>
              <a:t>Revelation 3:21</a:t>
            </a:r>
            <a:br>
              <a:rPr lang="en" sz="1400" dirty="0">
                <a:solidFill>
                  <a:srgbClr val="800000"/>
                </a:solidFill>
              </a:rPr>
            </a:br>
            <a:r>
              <a:rPr lang="en" sz="1400" dirty="0">
                <a:solidFill>
                  <a:srgbClr val="800000"/>
                </a:solidFill>
              </a:rPr>
              <a:t>To him that overcometh will I grant </a:t>
            </a:r>
            <a:r>
              <a:rPr lang="en" sz="1400" u="sng" dirty="0">
                <a:solidFill>
                  <a:srgbClr val="800000"/>
                </a:solidFill>
                <a:highlight>
                  <a:srgbClr val="00FF00"/>
                </a:highlight>
              </a:rPr>
              <a:t>to sit </a:t>
            </a:r>
            <a:r>
              <a:rPr lang="en" sz="1400" b="1" u="sng" dirty="0">
                <a:solidFill>
                  <a:srgbClr val="800000"/>
                </a:solidFill>
                <a:highlight>
                  <a:srgbClr val="00FF00"/>
                </a:highlight>
              </a:rPr>
              <a:t>with me in my throne</a:t>
            </a:r>
            <a:r>
              <a:rPr lang="en" sz="1400" dirty="0">
                <a:solidFill>
                  <a:srgbClr val="800000"/>
                </a:solidFill>
              </a:rPr>
              <a:t>, even as I also overcame, </a:t>
            </a:r>
            <a:r>
              <a:rPr lang="en" sz="1400" dirty="0">
                <a:solidFill>
                  <a:srgbClr val="800000"/>
                </a:solidFill>
                <a:highlight>
                  <a:srgbClr val="00FF00"/>
                </a:highlight>
              </a:rPr>
              <a:t>and am set down </a:t>
            </a:r>
            <a:r>
              <a:rPr lang="en" sz="1400" b="1" dirty="0">
                <a:solidFill>
                  <a:srgbClr val="800000"/>
                </a:solidFill>
                <a:highlight>
                  <a:srgbClr val="00FF00"/>
                </a:highlight>
              </a:rPr>
              <a:t>with my Father in his throne</a:t>
            </a:r>
            <a:r>
              <a:rPr lang="en" sz="1400" dirty="0">
                <a:solidFill>
                  <a:srgbClr val="800000"/>
                </a:solidFill>
                <a:highlight>
                  <a:srgbClr val="00FF00"/>
                </a:highlight>
              </a:rPr>
              <a:t>.</a:t>
            </a:r>
            <a:endParaRPr sz="1400" dirty="0">
              <a:solidFill>
                <a:srgbClr val="800000"/>
              </a:solidFill>
              <a:highlight>
                <a:srgbClr val="00FF00"/>
              </a:highlight>
            </a:endParaRPr>
          </a:p>
          <a:p>
            <a:pPr marL="0" indent="0">
              <a:spcBef>
                <a:spcPts val="900"/>
              </a:spcBef>
              <a:buNone/>
            </a:pPr>
            <a:endParaRPr sz="825" dirty="0">
              <a:solidFill>
                <a:srgbClr val="800000"/>
              </a:solidFill>
              <a:highlight>
                <a:srgbClr val="00FF00"/>
              </a:highlight>
            </a:endParaRPr>
          </a:p>
          <a:p>
            <a:pPr marL="0" indent="0">
              <a:spcBef>
                <a:spcPts val="900"/>
              </a:spcBef>
              <a:buNone/>
            </a:pPr>
            <a:r>
              <a:rPr lang="en" dirty="0">
                <a:solidFill>
                  <a:srgbClr val="800000"/>
                </a:solidFill>
                <a:highlight>
                  <a:srgbClr val="FFFFFF"/>
                </a:highlight>
              </a:rPr>
              <a:t>64-0617_The Identified Christ Of All Ages_Topeka, Kansas USA #25</a:t>
            </a:r>
            <a:endParaRPr dirty="0">
              <a:solidFill>
                <a:srgbClr val="800000"/>
              </a:solidFill>
              <a:highlight>
                <a:srgbClr val="FFFFFF"/>
              </a:highlight>
            </a:endParaRPr>
          </a:p>
          <a:p>
            <a:pPr marL="0" indent="0">
              <a:spcBef>
                <a:spcPts val="900"/>
              </a:spcBef>
              <a:buNone/>
            </a:pPr>
            <a:r>
              <a:rPr lang="en" dirty="0">
                <a:solidFill>
                  <a:schemeClr val="dk1"/>
                </a:solidFill>
                <a:highlight>
                  <a:srgbClr val="FFFFFF"/>
                </a:highlight>
              </a:rPr>
              <a:t>25. Then when He died, rose, ascended, and sent back the Holy Spirit, that was the Son of God. God is a spirit, and through the church age it's been Son of God. </a:t>
            </a:r>
            <a:r>
              <a:rPr lang="en" dirty="0">
                <a:solidFill>
                  <a:schemeClr val="dk1"/>
                </a:solidFill>
                <a:highlight>
                  <a:srgbClr val="FFFF00"/>
                </a:highlight>
              </a:rPr>
              <a:t>And then in the millennium it's Son of David</a:t>
            </a:r>
            <a:r>
              <a:rPr lang="en" dirty="0">
                <a:solidFill>
                  <a:schemeClr val="dk1"/>
                </a:solidFill>
                <a:highlight>
                  <a:srgbClr val="FFFFFF"/>
                </a:highlight>
              </a:rPr>
              <a:t>, sitting on the</a:t>
            </a:r>
            <a:r>
              <a:rPr lang="en" dirty="0">
                <a:solidFill>
                  <a:schemeClr val="dk1"/>
                </a:solidFill>
              </a:rPr>
              <a:t> </a:t>
            </a:r>
            <a:r>
              <a:rPr lang="en" dirty="0">
                <a:solidFill>
                  <a:schemeClr val="dk1"/>
                </a:solidFill>
                <a:highlight>
                  <a:srgbClr val="FFFF00"/>
                </a:highlight>
              </a:rPr>
              <a:t>throne</a:t>
            </a:r>
            <a:r>
              <a:rPr lang="en" dirty="0">
                <a:solidFill>
                  <a:schemeClr val="dk1"/>
                </a:solidFill>
              </a:rPr>
              <a:t>, ruling. He has ascended up. “He that overcomes shall </a:t>
            </a:r>
            <a:r>
              <a:rPr lang="en" dirty="0">
                <a:solidFill>
                  <a:schemeClr val="dk1"/>
                </a:solidFill>
                <a:highlight>
                  <a:srgbClr val="FFFF00"/>
                </a:highlight>
              </a:rPr>
              <a:t>sit</a:t>
            </a:r>
            <a:r>
              <a:rPr lang="en" dirty="0">
                <a:solidFill>
                  <a:schemeClr val="dk1"/>
                </a:solidFill>
              </a:rPr>
              <a:t> with me on </a:t>
            </a:r>
            <a:r>
              <a:rPr lang="en" dirty="0">
                <a:solidFill>
                  <a:schemeClr val="dk1"/>
                </a:solidFill>
                <a:highlight>
                  <a:srgbClr val="FFFF00"/>
                </a:highlight>
              </a:rPr>
              <a:t>my</a:t>
            </a:r>
            <a:r>
              <a:rPr lang="en" dirty="0">
                <a:solidFill>
                  <a:schemeClr val="dk1"/>
                </a:solidFill>
              </a:rPr>
              <a:t> </a:t>
            </a:r>
            <a:r>
              <a:rPr lang="en" dirty="0">
                <a:solidFill>
                  <a:schemeClr val="dk1"/>
                </a:solidFill>
                <a:highlight>
                  <a:srgbClr val="FFFF00"/>
                </a:highlight>
              </a:rPr>
              <a:t>throne</a:t>
            </a:r>
            <a:r>
              <a:rPr lang="en" dirty="0">
                <a:solidFill>
                  <a:schemeClr val="dk1"/>
                </a:solidFill>
              </a:rPr>
              <a:t>, as I have overcome and </a:t>
            </a:r>
            <a:r>
              <a:rPr lang="en" dirty="0">
                <a:solidFill>
                  <a:schemeClr val="dk1"/>
                </a:solidFill>
                <a:highlight>
                  <a:srgbClr val="FFFF00"/>
                </a:highlight>
              </a:rPr>
              <a:t>sit</a:t>
            </a:r>
            <a:r>
              <a:rPr lang="en" dirty="0">
                <a:solidFill>
                  <a:schemeClr val="dk1"/>
                </a:solidFill>
              </a:rPr>
              <a:t> down on </a:t>
            </a:r>
            <a:r>
              <a:rPr lang="en" dirty="0">
                <a:solidFill>
                  <a:schemeClr val="dk1"/>
                </a:solidFill>
                <a:highlight>
                  <a:srgbClr val="FFFF00"/>
                </a:highlight>
              </a:rPr>
              <a:t>my</a:t>
            </a:r>
            <a:r>
              <a:rPr lang="en" dirty="0">
                <a:solidFill>
                  <a:schemeClr val="dk1"/>
                </a:solidFill>
              </a:rPr>
              <a:t> Father's </a:t>
            </a:r>
            <a:r>
              <a:rPr lang="en" dirty="0">
                <a:solidFill>
                  <a:schemeClr val="dk1"/>
                </a:solidFill>
                <a:highlight>
                  <a:srgbClr val="FFFF00"/>
                </a:highlight>
              </a:rPr>
              <a:t>throne</a:t>
            </a:r>
            <a:r>
              <a:rPr lang="en" dirty="0">
                <a:solidFill>
                  <a:schemeClr val="dk1"/>
                </a:solidFill>
              </a:rPr>
              <a:t>.” </a:t>
            </a:r>
            <a:r>
              <a:rPr lang="en" b="1" dirty="0">
                <a:solidFill>
                  <a:schemeClr val="dk1"/>
                </a:solidFill>
                <a:highlight>
                  <a:srgbClr val="00FF00"/>
                </a:highlight>
              </a:rPr>
              <a:t>He's sitting on the Father's throne now.</a:t>
            </a:r>
            <a:r>
              <a:rPr lang="en" dirty="0">
                <a:solidFill>
                  <a:schemeClr val="dk1"/>
                </a:solidFill>
                <a:highlight>
                  <a:srgbClr val="00FF00"/>
                </a:highlight>
              </a:rPr>
              <a:t> </a:t>
            </a:r>
            <a:r>
              <a:rPr lang="en" dirty="0">
                <a:solidFill>
                  <a:schemeClr val="dk1"/>
                </a:solidFill>
              </a:rPr>
              <a:t>But </a:t>
            </a:r>
            <a:r>
              <a:rPr lang="en" u="sng" dirty="0">
                <a:solidFill>
                  <a:schemeClr val="dk1"/>
                </a:solidFill>
              </a:rPr>
              <a:t>in the millennium He sits upon </a:t>
            </a:r>
            <a:r>
              <a:rPr lang="en" u="sng" dirty="0">
                <a:solidFill>
                  <a:schemeClr val="dk1"/>
                </a:solidFill>
                <a:highlight>
                  <a:srgbClr val="FFFF00"/>
                </a:highlight>
              </a:rPr>
              <a:t>his own throne </a:t>
            </a:r>
            <a:r>
              <a:rPr lang="en" u="sng" dirty="0">
                <a:solidFill>
                  <a:schemeClr val="dk1"/>
                </a:solidFill>
              </a:rPr>
              <a:t>because He is the Son of David. </a:t>
            </a:r>
            <a:r>
              <a:rPr lang="en" dirty="0">
                <a:solidFill>
                  <a:schemeClr val="dk1"/>
                </a:solidFill>
              </a:rPr>
              <a:t>Son of man, Son of God, Son of David, see—it's just perfectly.</a:t>
            </a:r>
            <a:endParaRPr dirty="0">
              <a:solidFill>
                <a:schemeClr val="dk1"/>
              </a:solidFill>
            </a:endParaRPr>
          </a:p>
          <a:p>
            <a:pPr marL="0" indent="0">
              <a:spcBef>
                <a:spcPts val="900"/>
              </a:spcBef>
              <a:buNone/>
            </a:pPr>
            <a:endParaRPr sz="825" dirty="0">
              <a:solidFill>
                <a:srgbClr val="800000"/>
              </a:solidFill>
              <a:highlight>
                <a:srgbClr val="00FF00"/>
              </a:highlight>
            </a:endParaRPr>
          </a:p>
          <a:p>
            <a:pPr marL="0" indent="0">
              <a:spcBef>
                <a:spcPts val="900"/>
              </a:spcBef>
              <a:spcAft>
                <a:spcPts val="900"/>
              </a:spcAft>
              <a:buNone/>
            </a:pPr>
            <a:endParaRPr sz="825" dirty="0">
              <a:solidFill>
                <a:srgbClr val="8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5"/>
          <p:cNvSpPr txBox="1">
            <a:spLocks noGrp="1"/>
          </p:cNvSpPr>
          <p:nvPr>
            <p:ph type="title"/>
          </p:nvPr>
        </p:nvSpPr>
        <p:spPr>
          <a:xfrm>
            <a:off x="233775" y="159086"/>
            <a:ext cx="6390450" cy="968896"/>
          </a:xfrm>
          <a:prstGeom prst="rect">
            <a:avLst/>
          </a:prstGeom>
        </p:spPr>
        <p:txBody>
          <a:bodyPr spcFirstLastPara="1" wrap="square" lIns="68569" tIns="68569" rIns="68569" bIns="68569" anchor="t" anchorCtr="0">
            <a:noAutofit/>
          </a:bodyPr>
          <a:lstStyle/>
          <a:p>
            <a:pPr>
              <a:lnSpc>
                <a:spcPct val="120000"/>
              </a:lnSpc>
              <a:spcBef>
                <a:spcPts val="900"/>
              </a:spcBef>
            </a:pPr>
            <a:r>
              <a:rPr lang="en" sz="1200" b="1" dirty="0"/>
              <a:t>Hebrews 1:13</a:t>
            </a:r>
            <a:br>
              <a:rPr lang="en" sz="1200" dirty="0"/>
            </a:br>
            <a:r>
              <a:rPr lang="en" sz="1200" dirty="0"/>
              <a:t>But to which </a:t>
            </a:r>
            <a:r>
              <a:rPr lang="en" sz="1200" u="sng" dirty="0"/>
              <a:t>of the angels</a:t>
            </a:r>
            <a:r>
              <a:rPr lang="en" sz="1200" dirty="0"/>
              <a:t> said he at any time, </a:t>
            </a:r>
            <a:r>
              <a:rPr lang="en" sz="1200" dirty="0">
                <a:highlight>
                  <a:srgbClr val="00FF00"/>
                </a:highlight>
              </a:rPr>
              <a:t>Sit on my right hand,</a:t>
            </a:r>
            <a:r>
              <a:rPr lang="en" sz="1200" dirty="0"/>
              <a:t> </a:t>
            </a:r>
            <a:r>
              <a:rPr lang="en" sz="1200" i="1" dirty="0">
                <a:highlight>
                  <a:srgbClr val="FFFF00"/>
                </a:highlight>
              </a:rPr>
              <a:t>until </a:t>
            </a:r>
            <a:r>
              <a:rPr lang="en" sz="1200" dirty="0">
                <a:highlight>
                  <a:srgbClr val="FFFF00"/>
                </a:highlight>
              </a:rPr>
              <a:t>I make thine enemies thy footstool?</a:t>
            </a:r>
            <a:endParaRPr sz="4400" dirty="0"/>
          </a:p>
        </p:txBody>
      </p:sp>
      <p:sp>
        <p:nvSpPr>
          <p:cNvPr id="257" name="Google Shape;257;p45"/>
          <p:cNvSpPr txBox="1">
            <a:spLocks noGrp="1"/>
          </p:cNvSpPr>
          <p:nvPr>
            <p:ph type="body" idx="1"/>
          </p:nvPr>
        </p:nvSpPr>
        <p:spPr>
          <a:xfrm>
            <a:off x="233775" y="1027866"/>
            <a:ext cx="4191387" cy="3811112"/>
          </a:xfrm>
          <a:prstGeom prst="rect">
            <a:avLst/>
          </a:prstGeom>
        </p:spPr>
        <p:txBody>
          <a:bodyPr spcFirstLastPara="1" wrap="square" lIns="68569" tIns="68569" rIns="68569" bIns="68569" anchor="t" anchorCtr="0">
            <a:noAutofit/>
          </a:bodyPr>
          <a:lstStyle/>
          <a:p>
            <a:pPr marL="0" indent="0">
              <a:spcBef>
                <a:spcPts val="900"/>
              </a:spcBef>
              <a:buNone/>
            </a:pPr>
            <a:r>
              <a:rPr lang="en-US" sz="1400" dirty="0">
                <a:solidFill>
                  <a:srgbClr val="800000"/>
                </a:solidFill>
              </a:rPr>
              <a:t>DEATH is the LAST ENEMY</a:t>
            </a:r>
            <a:br>
              <a:rPr lang="en-US" sz="1400" dirty="0">
                <a:solidFill>
                  <a:srgbClr val="800000"/>
                </a:solidFill>
              </a:rPr>
            </a:br>
            <a:br>
              <a:rPr lang="en-US" sz="1400" dirty="0">
                <a:solidFill>
                  <a:srgbClr val="800000"/>
                </a:solidFill>
              </a:rPr>
            </a:br>
            <a:r>
              <a:rPr lang="en-US" sz="1400" dirty="0">
                <a:solidFill>
                  <a:srgbClr val="800000"/>
                </a:solidFill>
              </a:rPr>
              <a:t>I CORINTHIANS 15:24-25</a:t>
            </a:r>
          </a:p>
          <a:p>
            <a:pPr marL="0" indent="0">
              <a:spcBef>
                <a:spcPts val="900"/>
              </a:spcBef>
              <a:buNone/>
            </a:pPr>
            <a:r>
              <a:rPr lang="en-US" sz="1400" dirty="0">
                <a:solidFill>
                  <a:srgbClr val="800000"/>
                </a:solidFill>
              </a:rPr>
              <a:t>»     24     †     Then cometh the end, when he shall have delivered up the kingdom to God, even the Father; when he shall have put down all rule and all authority and power. </a:t>
            </a:r>
          </a:p>
          <a:p>
            <a:pPr marL="0" indent="0">
              <a:spcBef>
                <a:spcPts val="900"/>
              </a:spcBef>
              <a:buNone/>
            </a:pPr>
            <a:r>
              <a:rPr lang="en-US" sz="1400" dirty="0">
                <a:solidFill>
                  <a:srgbClr val="800000"/>
                </a:solidFill>
              </a:rPr>
              <a:t>»     25     †     </a:t>
            </a:r>
            <a:r>
              <a:rPr lang="en-US" sz="1400" dirty="0">
                <a:solidFill>
                  <a:srgbClr val="800000"/>
                </a:solidFill>
                <a:highlight>
                  <a:srgbClr val="FFFF00"/>
                </a:highlight>
              </a:rPr>
              <a:t>For he must reign, till he hath put all enemies under his feet. </a:t>
            </a:r>
          </a:p>
          <a:p>
            <a:pPr marL="0" indent="0">
              <a:spcBef>
                <a:spcPts val="900"/>
              </a:spcBef>
              <a:buNone/>
            </a:pPr>
            <a:r>
              <a:rPr lang="en-US" sz="1400" dirty="0">
                <a:solidFill>
                  <a:srgbClr val="800000"/>
                </a:solidFill>
              </a:rPr>
              <a:t>»     26     †     </a:t>
            </a:r>
            <a:r>
              <a:rPr lang="en-US" sz="1400" dirty="0">
                <a:solidFill>
                  <a:srgbClr val="800000"/>
                </a:solidFill>
                <a:highlight>
                  <a:srgbClr val="FFFF00"/>
                </a:highlight>
              </a:rPr>
              <a:t>The last enemy that shall be destroyed </a:t>
            </a:r>
            <a:r>
              <a:rPr lang="en-US" sz="1400" b="1" dirty="0">
                <a:solidFill>
                  <a:srgbClr val="800000"/>
                </a:solidFill>
                <a:highlight>
                  <a:srgbClr val="FFFF00"/>
                </a:highlight>
              </a:rPr>
              <a:t>is death. </a:t>
            </a:r>
          </a:p>
        </p:txBody>
      </p:sp>
      <p:pic>
        <p:nvPicPr>
          <p:cNvPr id="3" name="Picture 2">
            <a:extLst>
              <a:ext uri="{FF2B5EF4-FFF2-40B4-BE49-F238E27FC236}">
                <a16:creationId xmlns:a16="http://schemas.microsoft.com/office/drawing/2014/main" id="{E83F2C7E-8795-4EAB-9AF9-6E5D58EE382A}"/>
              </a:ext>
            </a:extLst>
          </p:cNvPr>
          <p:cNvPicPr>
            <a:picLocks noChangeAspect="1"/>
          </p:cNvPicPr>
          <p:nvPr/>
        </p:nvPicPr>
        <p:blipFill>
          <a:blip r:embed="rId3"/>
          <a:stretch>
            <a:fillRect/>
          </a:stretch>
        </p:blipFill>
        <p:spPr>
          <a:xfrm>
            <a:off x="4430926" y="931845"/>
            <a:ext cx="2193299" cy="4003154"/>
          </a:xfrm>
          <a:prstGeom prst="rect">
            <a:avLst/>
          </a:prstGeom>
        </p:spPr>
      </p:pic>
    </p:spTree>
    <p:extLst>
      <p:ext uri="{BB962C8B-B14F-4D97-AF65-F5344CB8AC3E}">
        <p14:creationId xmlns:p14="http://schemas.microsoft.com/office/powerpoint/2010/main" val="2589836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7"/>
          <p:cNvSpPr txBox="1">
            <a:spLocks noGrp="1"/>
          </p:cNvSpPr>
          <p:nvPr>
            <p:ph type="title"/>
          </p:nvPr>
        </p:nvSpPr>
        <p:spPr>
          <a:xfrm>
            <a:off x="233775" y="222492"/>
            <a:ext cx="6390450" cy="429525"/>
          </a:xfrm>
          <a:prstGeom prst="rect">
            <a:avLst/>
          </a:prstGeom>
        </p:spPr>
        <p:txBody>
          <a:bodyPr spcFirstLastPara="1" wrap="square" lIns="68569" tIns="68569" rIns="68569" bIns="68569" anchor="t" anchorCtr="0">
            <a:normAutofit fontScale="90000"/>
          </a:bodyPr>
          <a:lstStyle/>
          <a:p>
            <a:pPr>
              <a:lnSpc>
                <a:spcPct val="120000"/>
              </a:lnSpc>
              <a:spcBef>
                <a:spcPts val="900"/>
              </a:spcBef>
            </a:pPr>
            <a:r>
              <a:rPr lang="en" sz="1300" b="1" dirty="0"/>
              <a:t>Hebrews 1:13</a:t>
            </a:r>
            <a:br>
              <a:rPr lang="en" sz="1300" dirty="0"/>
            </a:br>
            <a:r>
              <a:rPr lang="en" sz="1300" dirty="0"/>
              <a:t>But to which </a:t>
            </a:r>
            <a:r>
              <a:rPr lang="en" sz="1300" u="sng" dirty="0"/>
              <a:t>of the angels</a:t>
            </a:r>
            <a:r>
              <a:rPr lang="en" sz="1300" dirty="0"/>
              <a:t> said he at any time, </a:t>
            </a:r>
            <a:r>
              <a:rPr lang="en" sz="1300" dirty="0">
                <a:highlight>
                  <a:srgbClr val="00FF00"/>
                </a:highlight>
              </a:rPr>
              <a:t>Sit on my right hand,</a:t>
            </a:r>
            <a:r>
              <a:rPr lang="en" sz="1300" dirty="0"/>
              <a:t> </a:t>
            </a:r>
            <a:r>
              <a:rPr lang="en" sz="1300" i="1" dirty="0">
                <a:highlight>
                  <a:srgbClr val="FFFF00"/>
                </a:highlight>
              </a:rPr>
              <a:t>until </a:t>
            </a:r>
            <a:r>
              <a:rPr lang="en" sz="1300" dirty="0">
                <a:highlight>
                  <a:srgbClr val="FFFF00"/>
                </a:highlight>
              </a:rPr>
              <a:t>I make thine enemies thy footstool?</a:t>
            </a:r>
            <a:endParaRPr sz="1300" dirty="0">
              <a:highlight>
                <a:srgbClr val="FFFF00"/>
              </a:highlight>
            </a:endParaRPr>
          </a:p>
          <a:p>
            <a:br>
              <a:rPr lang="en" dirty="0"/>
            </a:br>
            <a:endParaRPr sz="1850" dirty="0"/>
          </a:p>
        </p:txBody>
      </p:sp>
      <p:sp>
        <p:nvSpPr>
          <p:cNvPr id="2" name="TextBox 1">
            <a:extLst>
              <a:ext uri="{FF2B5EF4-FFF2-40B4-BE49-F238E27FC236}">
                <a16:creationId xmlns:a16="http://schemas.microsoft.com/office/drawing/2014/main" id="{C602A130-C3DC-4EA9-94B0-7784C76DA688}"/>
              </a:ext>
            </a:extLst>
          </p:cNvPr>
          <p:cNvSpPr txBox="1"/>
          <p:nvPr/>
        </p:nvSpPr>
        <p:spPr>
          <a:xfrm>
            <a:off x="692475" y="1081262"/>
            <a:ext cx="5673284" cy="307777"/>
          </a:xfrm>
          <a:prstGeom prst="rect">
            <a:avLst/>
          </a:prstGeom>
          <a:noFill/>
        </p:spPr>
        <p:txBody>
          <a:bodyPr wrap="square" rtlCol="0">
            <a:spAutoFit/>
          </a:bodyPr>
          <a:lstStyle/>
          <a:p>
            <a:pPr algn="ctr"/>
            <a:r>
              <a:rPr lang="en-US" dirty="0">
                <a:highlight>
                  <a:srgbClr val="FFFF00"/>
                </a:highlight>
              </a:rPr>
              <a:t>Son of Man -&gt; Son of God -&gt; Son of David</a:t>
            </a:r>
          </a:p>
        </p:txBody>
      </p:sp>
      <p:pic>
        <p:nvPicPr>
          <p:cNvPr id="4" name="Picture 3">
            <a:extLst>
              <a:ext uri="{FF2B5EF4-FFF2-40B4-BE49-F238E27FC236}">
                <a16:creationId xmlns:a16="http://schemas.microsoft.com/office/drawing/2014/main" id="{03A0FBC4-DF76-4F77-B663-817639617DDE}"/>
              </a:ext>
            </a:extLst>
          </p:cNvPr>
          <p:cNvPicPr>
            <a:picLocks noChangeAspect="1"/>
          </p:cNvPicPr>
          <p:nvPr/>
        </p:nvPicPr>
        <p:blipFill>
          <a:blip r:embed="rId3"/>
          <a:stretch>
            <a:fillRect/>
          </a:stretch>
        </p:blipFill>
        <p:spPr>
          <a:xfrm>
            <a:off x="0" y="1389039"/>
            <a:ext cx="6858000" cy="3049533"/>
          </a:xfrm>
          <a:prstGeom prst="rect">
            <a:avLst/>
          </a:prstGeom>
        </p:spPr>
      </p:pic>
      <p:pic>
        <p:nvPicPr>
          <p:cNvPr id="6" name="Picture 5">
            <a:extLst>
              <a:ext uri="{FF2B5EF4-FFF2-40B4-BE49-F238E27FC236}">
                <a16:creationId xmlns:a16="http://schemas.microsoft.com/office/drawing/2014/main" id="{F4D45C5C-D702-4A6B-9189-92BA5E415E2D}"/>
              </a:ext>
            </a:extLst>
          </p:cNvPr>
          <p:cNvPicPr>
            <a:picLocks noChangeAspect="1"/>
          </p:cNvPicPr>
          <p:nvPr/>
        </p:nvPicPr>
        <p:blipFill>
          <a:blip r:embed="rId4"/>
          <a:stretch>
            <a:fillRect/>
          </a:stretch>
        </p:blipFill>
        <p:spPr>
          <a:xfrm>
            <a:off x="2503754" y="1916297"/>
            <a:ext cx="1143000" cy="1057275"/>
          </a:xfrm>
          <a:prstGeom prst="rect">
            <a:avLst/>
          </a:prstGeom>
        </p:spPr>
      </p:pic>
      <p:sp>
        <p:nvSpPr>
          <p:cNvPr id="7" name="TextBox 6">
            <a:extLst>
              <a:ext uri="{FF2B5EF4-FFF2-40B4-BE49-F238E27FC236}">
                <a16:creationId xmlns:a16="http://schemas.microsoft.com/office/drawing/2014/main" id="{DCCCD186-FC57-4B3B-9637-983E0BFB5080}"/>
              </a:ext>
            </a:extLst>
          </p:cNvPr>
          <p:cNvSpPr txBox="1"/>
          <p:nvPr/>
        </p:nvSpPr>
        <p:spPr>
          <a:xfrm>
            <a:off x="2167444" y="2913805"/>
            <a:ext cx="1815620" cy="307777"/>
          </a:xfrm>
          <a:prstGeom prst="rect">
            <a:avLst/>
          </a:prstGeom>
          <a:noFill/>
        </p:spPr>
        <p:txBody>
          <a:bodyPr wrap="square" rtlCol="0">
            <a:spAutoFit/>
          </a:bodyPr>
          <a:lstStyle/>
          <a:p>
            <a:r>
              <a:rPr lang="en-US" dirty="0">
                <a:highlight>
                  <a:srgbClr val="FFFF00"/>
                </a:highlight>
              </a:rPr>
              <a:t>Christ as High Priest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8"/>
          <p:cNvSpPr txBox="1">
            <a:spLocks noGrp="1"/>
          </p:cNvSpPr>
          <p:nvPr>
            <p:ph type="title"/>
          </p:nvPr>
        </p:nvSpPr>
        <p:spPr>
          <a:xfrm>
            <a:off x="66744" y="89004"/>
            <a:ext cx="6621057" cy="631837"/>
          </a:xfrm>
          <a:prstGeom prst="rect">
            <a:avLst/>
          </a:prstGeom>
        </p:spPr>
        <p:txBody>
          <a:bodyPr spcFirstLastPara="1" wrap="square" lIns="68569" tIns="68569" rIns="68569" bIns="68569" anchor="t" anchorCtr="0">
            <a:noAutofit/>
          </a:bodyPr>
          <a:lstStyle/>
          <a:p>
            <a:pPr>
              <a:lnSpc>
                <a:spcPct val="120000"/>
              </a:lnSpc>
              <a:spcBef>
                <a:spcPts val="900"/>
              </a:spcBef>
              <a:buSzPct val="91666"/>
            </a:pPr>
            <a:r>
              <a:rPr lang="en" sz="1050" b="1" dirty="0"/>
              <a:t>Hebrews 1:13</a:t>
            </a:r>
            <a:br>
              <a:rPr lang="en" sz="1050" dirty="0"/>
            </a:br>
            <a:r>
              <a:rPr lang="en" sz="1050" dirty="0"/>
              <a:t>But to which </a:t>
            </a:r>
            <a:r>
              <a:rPr lang="en" sz="1050" u="sng" dirty="0"/>
              <a:t>of the angels</a:t>
            </a:r>
            <a:r>
              <a:rPr lang="en" sz="1050" dirty="0"/>
              <a:t> said he at any time, </a:t>
            </a:r>
            <a:r>
              <a:rPr lang="en" sz="1050" dirty="0">
                <a:highlight>
                  <a:srgbClr val="00FF00"/>
                </a:highlight>
              </a:rPr>
              <a:t>Sit on my right hand,</a:t>
            </a:r>
            <a:r>
              <a:rPr lang="en" sz="1050" dirty="0"/>
              <a:t> </a:t>
            </a:r>
            <a:r>
              <a:rPr lang="en" sz="1050" i="1" dirty="0">
                <a:highlight>
                  <a:srgbClr val="FFFF00"/>
                </a:highlight>
              </a:rPr>
              <a:t>until </a:t>
            </a:r>
            <a:r>
              <a:rPr lang="en" sz="1050" dirty="0">
                <a:highlight>
                  <a:srgbClr val="FFFF00"/>
                </a:highlight>
              </a:rPr>
              <a:t>I make thine enemies thy footstool?</a:t>
            </a:r>
            <a:endParaRPr sz="3600" dirty="0"/>
          </a:p>
        </p:txBody>
      </p:sp>
      <p:sp>
        <p:nvSpPr>
          <p:cNvPr id="275" name="Google Shape;275;p48"/>
          <p:cNvSpPr txBox="1">
            <a:spLocks noGrp="1"/>
          </p:cNvSpPr>
          <p:nvPr>
            <p:ph type="body" idx="1"/>
          </p:nvPr>
        </p:nvSpPr>
        <p:spPr>
          <a:xfrm>
            <a:off x="66744" y="720841"/>
            <a:ext cx="6741197" cy="4422659"/>
          </a:xfrm>
          <a:prstGeom prst="rect">
            <a:avLst/>
          </a:prstGeom>
        </p:spPr>
        <p:txBody>
          <a:bodyPr spcFirstLastPara="1" wrap="square" lIns="68569" tIns="68569" rIns="68569" bIns="68569" anchor="t" anchorCtr="0">
            <a:noAutofit/>
          </a:bodyPr>
          <a:lstStyle/>
          <a:p>
            <a:pPr marL="0" indent="0">
              <a:spcBef>
                <a:spcPts val="900"/>
              </a:spcBef>
              <a:buClr>
                <a:schemeClr val="dk1"/>
              </a:buClr>
              <a:buSzPts val="1100"/>
              <a:buNone/>
            </a:pPr>
            <a:r>
              <a:rPr lang="en" sz="1400" dirty="0">
                <a:solidFill>
                  <a:schemeClr val="dk1"/>
                </a:solidFill>
              </a:rPr>
              <a:t>61-0101_Revelation, Chapter Four #2_Jeffersonville, Indiana, USA #115</a:t>
            </a:r>
            <a:endParaRPr sz="1400" dirty="0">
              <a:solidFill>
                <a:schemeClr val="dk1"/>
              </a:solidFill>
            </a:endParaRPr>
          </a:p>
          <a:p>
            <a:pPr marL="0" indent="0">
              <a:spcBef>
                <a:spcPts val="900"/>
              </a:spcBef>
              <a:spcAft>
                <a:spcPts val="900"/>
              </a:spcAft>
              <a:buNone/>
            </a:pPr>
            <a:r>
              <a:rPr lang="en" sz="1400" dirty="0">
                <a:solidFill>
                  <a:schemeClr val="dk1"/>
                </a:solidFill>
              </a:rPr>
              <a:t>115. Hurry, I know.... Oh, no, I just can't finish it, I'm past time. Let's see. Let me.... No, I better not. See, I want to take the twenty-four elders, and I know I'm holding you all off from your dinner. We'll just.... Let's see, that.... How many says take the twenty-four elders? All right, just a minute. “Twenty-four elders (then let's get them right quick now), around about the throne,” and were twenty... around the throne. Now you see.... </a:t>
            </a:r>
            <a:r>
              <a:rPr lang="en" sz="1400" b="1" dirty="0">
                <a:solidFill>
                  <a:schemeClr val="dk1"/>
                </a:solidFill>
                <a:highlight>
                  <a:srgbClr val="FFFF00"/>
                </a:highlight>
              </a:rPr>
              <a:t>Where's the throne at now? In the heart. In the heart of who? The members of the seven church ages. Christ!</a:t>
            </a:r>
            <a:r>
              <a:rPr lang="en" sz="1400" dirty="0">
                <a:solidFill>
                  <a:schemeClr val="dk1"/>
                </a:solidFill>
              </a:rPr>
              <a:t> Speak a word against their action, you're condemned. You'll answer for it in the day of judgement. And who will judge the earth? Saints shall judge the earth. Who did Daniel see coming with tens of thousand times ten thousands? The Saints. The books were opened... sinners. Another book was opened which was the book of life, the sleeping virgin. Oh, my, can't they see that? The sleeping church, them that went out to meet the Bridegroom, they let the oil go out of the lamp; never entered into this, never let Christ take control so He could work miracles, and speak with tongues, and do wonders and things to prove that He lived in His church.</a:t>
            </a:r>
            <a:endParaRPr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50"/>
          <p:cNvSpPr txBox="1">
            <a:spLocks noGrp="1"/>
          </p:cNvSpPr>
          <p:nvPr>
            <p:ph type="title"/>
          </p:nvPr>
        </p:nvSpPr>
        <p:spPr>
          <a:xfrm>
            <a:off x="233775" y="135725"/>
            <a:ext cx="6390450" cy="731954"/>
          </a:xfrm>
          <a:prstGeom prst="rect">
            <a:avLst/>
          </a:prstGeom>
        </p:spPr>
        <p:txBody>
          <a:bodyPr spcFirstLastPara="1" wrap="square" lIns="68569" tIns="68569" rIns="68569" bIns="68569" anchor="t" anchorCtr="0">
            <a:normAutofit fontScale="90000"/>
          </a:bodyPr>
          <a:lstStyle/>
          <a:p>
            <a:pPr>
              <a:lnSpc>
                <a:spcPct val="120000"/>
              </a:lnSpc>
              <a:spcBef>
                <a:spcPts val="900"/>
              </a:spcBef>
            </a:pPr>
            <a:r>
              <a:rPr lang="en" sz="1050" b="1" dirty="0"/>
              <a:t>Hebrews 1:13</a:t>
            </a:r>
            <a:br>
              <a:rPr lang="en" sz="1050" dirty="0"/>
            </a:br>
            <a:r>
              <a:rPr lang="en" sz="1050" dirty="0"/>
              <a:t>But to which </a:t>
            </a:r>
            <a:r>
              <a:rPr lang="en" sz="1050" u="sng" dirty="0"/>
              <a:t>of the angels</a:t>
            </a:r>
            <a:r>
              <a:rPr lang="en" sz="1050" dirty="0"/>
              <a:t> said he at any time, </a:t>
            </a:r>
            <a:r>
              <a:rPr lang="en" sz="1050" dirty="0">
                <a:highlight>
                  <a:srgbClr val="00FF00"/>
                </a:highlight>
              </a:rPr>
              <a:t>Sit on my right hand,</a:t>
            </a:r>
            <a:r>
              <a:rPr lang="en" sz="1050" dirty="0"/>
              <a:t> </a:t>
            </a:r>
            <a:r>
              <a:rPr lang="en" sz="1050" i="1" dirty="0">
                <a:highlight>
                  <a:srgbClr val="FFFF00"/>
                </a:highlight>
              </a:rPr>
              <a:t>until </a:t>
            </a:r>
            <a:r>
              <a:rPr lang="en" sz="1050" dirty="0">
                <a:highlight>
                  <a:srgbClr val="FFFF00"/>
                </a:highlight>
              </a:rPr>
              <a:t>I make thine enemies thy footstool?</a:t>
            </a:r>
            <a:endParaRPr sz="3600" dirty="0"/>
          </a:p>
        </p:txBody>
      </p:sp>
      <p:sp>
        <p:nvSpPr>
          <p:cNvPr id="287" name="Google Shape;287;p50"/>
          <p:cNvSpPr txBox="1">
            <a:spLocks noGrp="1"/>
          </p:cNvSpPr>
          <p:nvPr>
            <p:ph type="body" idx="1"/>
          </p:nvPr>
        </p:nvSpPr>
        <p:spPr>
          <a:xfrm>
            <a:off x="233775" y="867679"/>
            <a:ext cx="6390450" cy="4038044"/>
          </a:xfrm>
          <a:prstGeom prst="rect">
            <a:avLst/>
          </a:prstGeom>
        </p:spPr>
        <p:txBody>
          <a:bodyPr spcFirstLastPara="1" wrap="square" lIns="68569" tIns="68569" rIns="68569" bIns="68569" anchor="t" anchorCtr="0">
            <a:normAutofit/>
          </a:bodyPr>
          <a:lstStyle/>
          <a:p>
            <a:pPr marL="0" indent="0">
              <a:spcBef>
                <a:spcPts val="900"/>
              </a:spcBef>
              <a:buNone/>
            </a:pPr>
            <a:r>
              <a:rPr lang="en" sz="1400" dirty="0">
                <a:solidFill>
                  <a:schemeClr val="dk1"/>
                </a:solidFill>
              </a:rPr>
              <a:t> </a:t>
            </a:r>
            <a:r>
              <a:rPr lang="en" sz="1400" dirty="0">
                <a:solidFill>
                  <a:srgbClr val="800000"/>
                </a:solidFill>
                <a:highlight>
                  <a:srgbClr val="FFFFFF"/>
                </a:highlight>
              </a:rPr>
              <a:t>60-1127E_The Queen Of The South_Shreveport, Louisiana, USA #56</a:t>
            </a:r>
            <a:endParaRPr sz="1400" dirty="0">
              <a:solidFill>
                <a:srgbClr val="800000"/>
              </a:solidFill>
              <a:highlight>
                <a:srgbClr val="FFFFFF"/>
              </a:highlight>
            </a:endParaRPr>
          </a:p>
          <a:p>
            <a:pPr marL="0" indent="0">
              <a:spcBef>
                <a:spcPts val="900"/>
              </a:spcBef>
              <a:spcAft>
                <a:spcPts val="900"/>
              </a:spcAft>
              <a:buNone/>
            </a:pPr>
            <a:r>
              <a:rPr lang="en" sz="1400" dirty="0">
                <a:solidFill>
                  <a:schemeClr val="dk1"/>
                </a:solidFill>
                <a:highlight>
                  <a:srgbClr val="FFFFFF"/>
                </a:highlight>
              </a:rPr>
              <a:t>56. That isn't life, that's death. What makes a.... What would a beautiful young woman want to do a thing like that? What would a man, maybe with his wife home baby sitting, too, and him up there pulling after her, another man's wife. Why do they drink? What causes people to sin? Is because they're thirsty. That's right. </a:t>
            </a:r>
            <a:r>
              <a:rPr lang="en" sz="1400" dirty="0">
                <a:solidFill>
                  <a:schemeClr val="dk1"/>
                </a:solidFill>
                <a:highlight>
                  <a:srgbClr val="FFFF00"/>
                </a:highlight>
              </a:rPr>
              <a:t>When God made a human heart, He made a little place in there for Himself.</a:t>
            </a:r>
            <a:r>
              <a:rPr lang="en" sz="1400" dirty="0">
                <a:solidFill>
                  <a:schemeClr val="dk1"/>
                </a:solidFill>
              </a:rPr>
              <a:t> </a:t>
            </a:r>
            <a:r>
              <a:rPr lang="en" sz="1400" dirty="0">
                <a:solidFill>
                  <a:schemeClr val="dk1"/>
                </a:solidFill>
                <a:highlight>
                  <a:srgbClr val="FFFF00"/>
                </a:highlight>
              </a:rPr>
              <a:t>He made you so you'd thirst. Not thirst for that, but thirst for Him.</a:t>
            </a:r>
            <a:r>
              <a:rPr lang="en" sz="1400" dirty="0">
                <a:solidFill>
                  <a:schemeClr val="dk1"/>
                </a:solidFill>
              </a:rPr>
              <a:t> How dare a man or a woman, citizen of any country, to try to quench that holy thirst with the things of the world. That's the reason they do it because ... you don't need another drink, you don't need a cigarette, you smokers, you don't need another drink, you people who drink, you don't need another party, you need God is what you need, to thirst for righteousness. God made that place and made you to thirst. </a:t>
            </a:r>
            <a:r>
              <a:rPr lang="en" sz="1400" b="1" dirty="0">
                <a:solidFill>
                  <a:schemeClr val="dk1"/>
                </a:solidFill>
                <a:highlight>
                  <a:srgbClr val="FFFF00"/>
                </a:highlight>
              </a:rPr>
              <a:t>That's part of you. He made that little place in your heart </a:t>
            </a:r>
            <a:r>
              <a:rPr lang="en" sz="1400" b="1" u="sng" dirty="0">
                <a:solidFill>
                  <a:schemeClr val="dk1"/>
                </a:solidFill>
                <a:highlight>
                  <a:srgbClr val="FFFF00"/>
                </a:highlight>
              </a:rPr>
              <a:t>to throne Himself</a:t>
            </a:r>
            <a:r>
              <a:rPr lang="en" sz="1400" b="1" dirty="0">
                <a:solidFill>
                  <a:schemeClr val="dk1"/>
                </a:solidFill>
                <a:highlight>
                  <a:srgbClr val="FFFF00"/>
                </a:highlight>
              </a:rPr>
              <a:t> and to satisfy your thirsting.</a:t>
            </a:r>
            <a:endParaRPr sz="1400" dirty="0">
              <a:solidFill>
                <a:schemeClr val="dk1"/>
              </a:solidFill>
              <a:latin typeface="Courier New"/>
              <a:ea typeface="Courier New"/>
              <a:cs typeface="Courier New"/>
              <a:sym typeface="Courier New"/>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51"/>
          <p:cNvSpPr txBox="1">
            <a:spLocks noGrp="1"/>
          </p:cNvSpPr>
          <p:nvPr>
            <p:ph type="title"/>
          </p:nvPr>
        </p:nvSpPr>
        <p:spPr>
          <a:xfrm>
            <a:off x="233775" y="215818"/>
            <a:ext cx="6390450" cy="429525"/>
          </a:xfrm>
          <a:prstGeom prst="rect">
            <a:avLst/>
          </a:prstGeom>
        </p:spPr>
        <p:txBody>
          <a:bodyPr spcFirstLastPara="1" wrap="square" lIns="68569" tIns="68569" rIns="68569" bIns="68569" anchor="t" anchorCtr="0">
            <a:noAutofit/>
          </a:bodyPr>
          <a:lstStyle/>
          <a:p>
            <a:pPr>
              <a:lnSpc>
                <a:spcPct val="120000"/>
              </a:lnSpc>
              <a:spcBef>
                <a:spcPts val="900"/>
              </a:spcBef>
            </a:pPr>
            <a:r>
              <a:rPr lang="en" sz="1050" b="1" dirty="0"/>
              <a:t>Hebrews 1:13</a:t>
            </a:r>
            <a:br>
              <a:rPr lang="en" sz="1050" dirty="0"/>
            </a:br>
            <a:r>
              <a:rPr lang="en" sz="1050" dirty="0"/>
              <a:t>But to which </a:t>
            </a:r>
            <a:r>
              <a:rPr lang="en" sz="1050" u="sng" dirty="0"/>
              <a:t>of the angels</a:t>
            </a:r>
            <a:r>
              <a:rPr lang="en" sz="1050" dirty="0"/>
              <a:t> said he at any time, </a:t>
            </a:r>
            <a:r>
              <a:rPr lang="en" sz="1050" dirty="0">
                <a:highlight>
                  <a:srgbClr val="00FF00"/>
                </a:highlight>
              </a:rPr>
              <a:t>Sit on my right hand,</a:t>
            </a:r>
            <a:r>
              <a:rPr lang="en" sz="1050" dirty="0"/>
              <a:t> </a:t>
            </a:r>
            <a:r>
              <a:rPr lang="en" sz="1050" i="1" dirty="0">
                <a:highlight>
                  <a:srgbClr val="FFFF00"/>
                </a:highlight>
              </a:rPr>
              <a:t>until </a:t>
            </a:r>
            <a:r>
              <a:rPr lang="en" sz="1050" dirty="0">
                <a:highlight>
                  <a:srgbClr val="FFFF00"/>
                </a:highlight>
              </a:rPr>
              <a:t>I make thine enemies thy footstool?</a:t>
            </a:r>
            <a:endParaRPr sz="3600" dirty="0"/>
          </a:p>
        </p:txBody>
      </p:sp>
      <p:sp>
        <p:nvSpPr>
          <p:cNvPr id="293" name="Google Shape;293;p51"/>
          <p:cNvSpPr txBox="1">
            <a:spLocks noGrp="1"/>
          </p:cNvSpPr>
          <p:nvPr>
            <p:ph type="body" idx="1"/>
          </p:nvPr>
        </p:nvSpPr>
        <p:spPr>
          <a:xfrm>
            <a:off x="93442" y="1094611"/>
            <a:ext cx="6674453" cy="3833072"/>
          </a:xfrm>
          <a:prstGeom prst="rect">
            <a:avLst/>
          </a:prstGeom>
        </p:spPr>
        <p:txBody>
          <a:bodyPr spcFirstLastPara="1" wrap="square" lIns="68569" tIns="68569" rIns="68569" bIns="68569" anchor="t" anchorCtr="0">
            <a:noAutofit/>
          </a:bodyPr>
          <a:lstStyle/>
          <a:p>
            <a:pPr marL="0" indent="0">
              <a:spcBef>
                <a:spcPts val="900"/>
              </a:spcBef>
              <a:buNone/>
            </a:pPr>
            <a:r>
              <a:rPr lang="en" sz="1200" dirty="0">
                <a:solidFill>
                  <a:schemeClr val="dk1"/>
                </a:solidFill>
                <a:highlight>
                  <a:srgbClr val="FFFFFF"/>
                </a:highlight>
              </a:rPr>
              <a:t>63-0321_The Fourth Seal_Jeffersonville, Indiana, USA #14</a:t>
            </a:r>
            <a:br>
              <a:rPr lang="en" sz="1200" dirty="0">
                <a:solidFill>
                  <a:schemeClr val="dk1"/>
                </a:solidFill>
                <a:highlight>
                  <a:srgbClr val="FFFFFF"/>
                </a:highlight>
              </a:rPr>
            </a:br>
            <a:r>
              <a:rPr lang="en" sz="1200" dirty="0">
                <a:solidFill>
                  <a:schemeClr val="dk1"/>
                </a:solidFill>
                <a:highlight>
                  <a:srgbClr val="FFFFFF"/>
                </a:highlight>
              </a:rPr>
              <a:t>14. </a:t>
            </a:r>
            <a:r>
              <a:rPr lang="en" sz="1200" dirty="0">
                <a:solidFill>
                  <a:schemeClr val="dk1"/>
                </a:solidFill>
                <a:highlight>
                  <a:srgbClr val="FFFF00"/>
                </a:highlight>
              </a:rPr>
              <a:t>And then we find out that in the revealing of the seals that the Lamb had left </a:t>
            </a:r>
            <a:r>
              <a:rPr lang="en" sz="1200" u="sng" dirty="0">
                <a:solidFill>
                  <a:schemeClr val="dk1"/>
                </a:solidFill>
                <a:highlight>
                  <a:srgbClr val="FFFF00"/>
                </a:highlight>
              </a:rPr>
              <a:t>his mediatorial work as an intercessor</a:t>
            </a:r>
            <a:r>
              <a:rPr lang="en" sz="1200" dirty="0">
                <a:solidFill>
                  <a:schemeClr val="dk1"/>
                </a:solidFill>
                <a:highlight>
                  <a:srgbClr val="FFFF00"/>
                </a:highlight>
              </a:rPr>
              <a:t>, and had come forth now to claim his rights—all that He had redeemed by his death.</a:t>
            </a:r>
            <a:r>
              <a:rPr lang="en" sz="1200" dirty="0">
                <a:solidFill>
                  <a:schemeClr val="dk1"/>
                </a:solidFill>
                <a:highlight>
                  <a:srgbClr val="FFFFFF"/>
                </a:highlight>
              </a:rPr>
              <a:t> And then no one could open the book; no one understood it. It was a book of redemption. </a:t>
            </a:r>
            <a:r>
              <a:rPr lang="en" sz="1200" b="1" dirty="0">
                <a:solidFill>
                  <a:schemeClr val="dk1"/>
                </a:solidFill>
                <a:highlight>
                  <a:srgbClr val="FFFF00"/>
                </a:highlight>
              </a:rPr>
              <a:t>And God, the Father, Spirit, </a:t>
            </a:r>
            <a:r>
              <a:rPr lang="en" sz="1200" b="1" u="sng" dirty="0">
                <a:solidFill>
                  <a:schemeClr val="dk1"/>
                </a:solidFill>
                <a:highlight>
                  <a:srgbClr val="FFFF00"/>
                </a:highlight>
              </a:rPr>
              <a:t>had it in his hand</a:t>
            </a:r>
            <a:r>
              <a:rPr lang="en" sz="1200" b="1" dirty="0">
                <a:solidFill>
                  <a:schemeClr val="dk1"/>
                </a:solidFill>
                <a:highlight>
                  <a:srgbClr val="FFFF00"/>
                </a:highlight>
              </a:rPr>
              <a:t>, because </a:t>
            </a:r>
            <a:r>
              <a:rPr lang="en" sz="1200" b="1" dirty="0">
                <a:solidFill>
                  <a:srgbClr val="FF0000"/>
                </a:solidFill>
                <a:highlight>
                  <a:srgbClr val="00FF00"/>
                </a:highlight>
              </a:rPr>
              <a:t>Christ was at the throne as a mediator, the only mediator.</a:t>
            </a:r>
            <a:r>
              <a:rPr lang="en" sz="1200" dirty="0">
                <a:solidFill>
                  <a:srgbClr val="FF0000"/>
                </a:solidFill>
                <a:highlight>
                  <a:srgbClr val="FFFFFF"/>
                </a:highlight>
              </a:rPr>
              <a:t> </a:t>
            </a:r>
            <a:r>
              <a:rPr lang="en" sz="1200" dirty="0">
                <a:solidFill>
                  <a:schemeClr val="dk1"/>
                </a:solidFill>
                <a:highlight>
                  <a:srgbClr val="FFFF00"/>
                </a:highlight>
              </a:rPr>
              <a:t>Therefore, there could be no saint, no Mary, no Joseph, </a:t>
            </a:r>
            <a:r>
              <a:rPr lang="en" sz="1200" dirty="0">
                <a:solidFill>
                  <a:srgbClr val="FF0000"/>
                </a:solidFill>
                <a:highlight>
                  <a:srgbClr val="FFFF00"/>
                </a:highlight>
              </a:rPr>
              <a:t>no nothing else on that altar, because it was blood; and only the blood of Jesus could make the atonement.</a:t>
            </a:r>
            <a:r>
              <a:rPr lang="en" sz="1200" dirty="0">
                <a:solidFill>
                  <a:srgbClr val="FF0000"/>
                </a:solidFill>
                <a:highlight>
                  <a:srgbClr val="FFFFFF"/>
                </a:highlight>
              </a:rPr>
              <a:t> </a:t>
            </a:r>
            <a:r>
              <a:rPr lang="en" sz="1200" dirty="0">
                <a:solidFill>
                  <a:schemeClr val="dk1"/>
                </a:solidFill>
                <a:highlight>
                  <a:srgbClr val="FFFFFF"/>
                </a:highlight>
              </a:rPr>
              <a:t>So nothing else could be standing as a mediator. That's right. There was nothing else.</a:t>
            </a:r>
            <a:br>
              <a:rPr lang="en" sz="1200" dirty="0">
                <a:solidFill>
                  <a:schemeClr val="dk1"/>
                </a:solidFill>
                <a:highlight>
                  <a:srgbClr val="FFFFFF"/>
                </a:highlight>
              </a:rPr>
            </a:br>
            <a:endParaRPr sz="1200" dirty="0">
              <a:solidFill>
                <a:schemeClr val="dk1"/>
              </a:solidFill>
            </a:endParaRPr>
          </a:p>
          <a:p>
            <a:pPr marL="0" indent="0">
              <a:spcBef>
                <a:spcPts val="900"/>
              </a:spcBef>
              <a:spcAft>
                <a:spcPts val="900"/>
              </a:spcAft>
              <a:buNone/>
            </a:pPr>
            <a:r>
              <a:rPr lang="en" sz="1200" dirty="0">
                <a:solidFill>
                  <a:schemeClr val="dk1"/>
                </a:solidFill>
                <a:highlight>
                  <a:srgbClr val="FFFFFF"/>
                </a:highlight>
              </a:rPr>
              <a:t>63-0318_The First Seal_Jeffersonville, Indiana, USA #109</a:t>
            </a:r>
            <a:br>
              <a:rPr lang="en" sz="1200" dirty="0">
                <a:solidFill>
                  <a:schemeClr val="dk1"/>
                </a:solidFill>
                <a:highlight>
                  <a:srgbClr val="FFFFFF"/>
                </a:highlight>
              </a:rPr>
            </a:br>
            <a:r>
              <a:rPr lang="en" sz="1200" dirty="0">
                <a:solidFill>
                  <a:schemeClr val="dk1"/>
                </a:solidFill>
                <a:highlight>
                  <a:srgbClr val="FFFFFF"/>
                </a:highlight>
              </a:rPr>
              <a:t>109. And notice, every time Joseph left... </a:t>
            </a:r>
            <a:r>
              <a:rPr lang="en" sz="1200" b="1" dirty="0">
                <a:solidFill>
                  <a:schemeClr val="dk1"/>
                </a:solidFill>
                <a:highlight>
                  <a:srgbClr val="FFFF00"/>
                </a:highlight>
              </a:rPr>
              <a:t>when Joseph </a:t>
            </a:r>
            <a:r>
              <a:rPr lang="en" sz="1200" b="1" u="sng" dirty="0">
                <a:solidFill>
                  <a:schemeClr val="dk1"/>
                </a:solidFill>
                <a:highlight>
                  <a:srgbClr val="FFFF00"/>
                </a:highlight>
              </a:rPr>
              <a:t>rose up from that right hand of that throne</a:t>
            </a:r>
            <a:r>
              <a:rPr lang="en" sz="1200" b="1" dirty="0">
                <a:solidFill>
                  <a:schemeClr val="dk1"/>
                </a:solidFill>
                <a:highlight>
                  <a:srgbClr val="FFFF00"/>
                </a:highlight>
              </a:rPr>
              <a:t>... Watch! Glory! There sat Joseph by the right hand of Pharaoh. And when Joseph raised up to leave that throne, the trumpet sounded. “Bow the knee, everybody! Joseph is coming!” When that Lamb leaves the throne yonder on His days of mediatorial work, when He leaves the throne up there </a:t>
            </a:r>
            <a:r>
              <a:rPr lang="en" sz="1200" b="1" dirty="0">
                <a:solidFill>
                  <a:schemeClr val="dk1"/>
                </a:solidFill>
                <a:highlight>
                  <a:srgbClr val="00FF00"/>
                </a:highlight>
              </a:rPr>
              <a:t>and takes that Book of Redemption and walks forth</a:t>
            </a:r>
            <a:r>
              <a:rPr lang="en" sz="1200" b="1" dirty="0">
                <a:solidFill>
                  <a:schemeClr val="dk1"/>
                </a:solidFill>
                <a:highlight>
                  <a:srgbClr val="FFFF00"/>
                </a:highlight>
              </a:rPr>
              <a:t>, every knee will bow and every tongue confess! There He is!</a:t>
            </a:r>
            <a:endParaRPr sz="1200" dirty="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51"/>
          <p:cNvSpPr txBox="1">
            <a:spLocks noGrp="1"/>
          </p:cNvSpPr>
          <p:nvPr>
            <p:ph type="title"/>
          </p:nvPr>
        </p:nvSpPr>
        <p:spPr>
          <a:xfrm>
            <a:off x="233775" y="215818"/>
            <a:ext cx="6390450" cy="429525"/>
          </a:xfrm>
          <a:prstGeom prst="rect">
            <a:avLst/>
          </a:prstGeom>
        </p:spPr>
        <p:txBody>
          <a:bodyPr spcFirstLastPara="1" wrap="square" lIns="68569" tIns="68569" rIns="68569" bIns="68569" anchor="t" anchorCtr="0">
            <a:noAutofit/>
          </a:bodyPr>
          <a:lstStyle/>
          <a:p>
            <a:pPr>
              <a:lnSpc>
                <a:spcPct val="120000"/>
              </a:lnSpc>
              <a:spcBef>
                <a:spcPts val="900"/>
              </a:spcBef>
            </a:pPr>
            <a:r>
              <a:rPr lang="en" sz="1050" b="1" dirty="0"/>
              <a:t>Hebrews 1:13</a:t>
            </a:r>
            <a:br>
              <a:rPr lang="en" sz="1050" dirty="0"/>
            </a:br>
            <a:r>
              <a:rPr lang="en" sz="1050" dirty="0"/>
              <a:t>But to which </a:t>
            </a:r>
            <a:r>
              <a:rPr lang="en" sz="1050" u="sng" dirty="0"/>
              <a:t>of the angels</a:t>
            </a:r>
            <a:r>
              <a:rPr lang="en" sz="1050" dirty="0"/>
              <a:t> said he at any time, </a:t>
            </a:r>
            <a:r>
              <a:rPr lang="en" sz="1050" dirty="0">
                <a:highlight>
                  <a:srgbClr val="00FF00"/>
                </a:highlight>
              </a:rPr>
              <a:t>Sit on my right hand,</a:t>
            </a:r>
            <a:r>
              <a:rPr lang="en" sz="1050" dirty="0"/>
              <a:t> </a:t>
            </a:r>
            <a:r>
              <a:rPr lang="en" sz="1050" i="1" dirty="0">
                <a:highlight>
                  <a:srgbClr val="FFFF00"/>
                </a:highlight>
              </a:rPr>
              <a:t>until </a:t>
            </a:r>
            <a:r>
              <a:rPr lang="en" sz="1050" dirty="0">
                <a:highlight>
                  <a:srgbClr val="FFFF00"/>
                </a:highlight>
              </a:rPr>
              <a:t>I make thine enemies thy footstool?</a:t>
            </a:r>
            <a:endParaRPr sz="3600" dirty="0"/>
          </a:p>
        </p:txBody>
      </p:sp>
      <p:sp>
        <p:nvSpPr>
          <p:cNvPr id="293" name="Google Shape;293;p51"/>
          <p:cNvSpPr txBox="1">
            <a:spLocks noGrp="1"/>
          </p:cNvSpPr>
          <p:nvPr>
            <p:ph type="body" idx="1"/>
          </p:nvPr>
        </p:nvSpPr>
        <p:spPr>
          <a:xfrm>
            <a:off x="93443" y="1094611"/>
            <a:ext cx="5986984" cy="3833072"/>
          </a:xfrm>
          <a:prstGeom prst="rect">
            <a:avLst/>
          </a:prstGeom>
        </p:spPr>
        <p:txBody>
          <a:bodyPr spcFirstLastPara="1" wrap="square" lIns="68569" tIns="68569" rIns="68569" bIns="68569" anchor="t" anchorCtr="0">
            <a:noAutofit/>
          </a:bodyPr>
          <a:lstStyle/>
          <a:p>
            <a:pPr marL="0" indent="0">
              <a:spcBef>
                <a:spcPts val="900"/>
              </a:spcBef>
              <a:buNone/>
            </a:pPr>
            <a:r>
              <a:rPr lang="en-US" sz="1200" dirty="0">
                <a:solidFill>
                  <a:schemeClr val="dk1"/>
                </a:solidFill>
              </a:rPr>
              <a:t>Psalm 110</a:t>
            </a:r>
            <a:br>
              <a:rPr lang="en-US" sz="1200" dirty="0">
                <a:solidFill>
                  <a:schemeClr val="dk1"/>
                </a:solidFill>
              </a:rPr>
            </a:br>
            <a:r>
              <a:rPr lang="en-US" sz="1200" dirty="0">
                <a:solidFill>
                  <a:schemeClr val="dk1"/>
                </a:solidFill>
              </a:rPr>
              <a:t>1  A Psalm of David. </a:t>
            </a:r>
            <a:r>
              <a:rPr lang="en-US" sz="1200" dirty="0">
                <a:solidFill>
                  <a:schemeClr val="dk1"/>
                </a:solidFill>
                <a:highlight>
                  <a:srgbClr val="FFFF00"/>
                </a:highlight>
              </a:rPr>
              <a:t>The LORD</a:t>
            </a:r>
            <a:r>
              <a:rPr lang="en-US" sz="1200" dirty="0">
                <a:solidFill>
                  <a:schemeClr val="dk1"/>
                </a:solidFill>
              </a:rPr>
              <a:t> said unto </a:t>
            </a:r>
            <a:r>
              <a:rPr lang="en-US" sz="1200" dirty="0">
                <a:solidFill>
                  <a:schemeClr val="dk1"/>
                </a:solidFill>
                <a:highlight>
                  <a:srgbClr val="FFFF00"/>
                </a:highlight>
              </a:rPr>
              <a:t>my Lord</a:t>
            </a:r>
            <a:r>
              <a:rPr lang="en-US" sz="1200" dirty="0">
                <a:solidFill>
                  <a:schemeClr val="dk1"/>
                </a:solidFill>
              </a:rPr>
              <a:t>, </a:t>
            </a:r>
            <a:r>
              <a:rPr lang="en-US" sz="1200" u="sng" dirty="0">
                <a:solidFill>
                  <a:schemeClr val="dk1"/>
                </a:solidFill>
                <a:highlight>
                  <a:srgbClr val="00FF00"/>
                </a:highlight>
              </a:rPr>
              <a:t>Sit thou </a:t>
            </a:r>
            <a:r>
              <a:rPr lang="en-US" sz="1200" dirty="0">
                <a:solidFill>
                  <a:schemeClr val="dk1"/>
                </a:solidFill>
                <a:highlight>
                  <a:srgbClr val="00FF00"/>
                </a:highlight>
              </a:rPr>
              <a:t>at my right hand</a:t>
            </a:r>
            <a:r>
              <a:rPr lang="en-US" sz="1200" dirty="0">
                <a:solidFill>
                  <a:schemeClr val="dk1"/>
                </a:solidFill>
              </a:rPr>
              <a:t>, until I make thine enemies thy footstool.</a:t>
            </a:r>
            <a:br>
              <a:rPr lang="en-US" sz="1200" dirty="0">
                <a:solidFill>
                  <a:schemeClr val="dk1"/>
                </a:solidFill>
              </a:rPr>
            </a:br>
            <a:endParaRPr lang="en-US" sz="1200" dirty="0">
              <a:solidFill>
                <a:schemeClr val="dk1"/>
              </a:solidFill>
            </a:endParaRPr>
          </a:p>
          <a:p>
            <a:pPr marL="0" indent="0">
              <a:spcBef>
                <a:spcPts val="900"/>
              </a:spcBef>
              <a:buNone/>
            </a:pPr>
            <a:r>
              <a:rPr lang="en-US" sz="1200" dirty="0">
                <a:solidFill>
                  <a:schemeClr val="dk1"/>
                </a:solidFill>
              </a:rPr>
              <a:t>Revelation 5</a:t>
            </a:r>
            <a:br>
              <a:rPr lang="en-US" sz="1200" dirty="0">
                <a:solidFill>
                  <a:schemeClr val="dk1"/>
                </a:solidFill>
              </a:rPr>
            </a:br>
            <a:r>
              <a:rPr lang="en-US" sz="1200" dirty="0">
                <a:solidFill>
                  <a:schemeClr val="dk1"/>
                </a:solidFill>
              </a:rPr>
              <a:t>1 And I saw in </a:t>
            </a:r>
            <a:r>
              <a:rPr lang="en-US" sz="1200" dirty="0">
                <a:solidFill>
                  <a:schemeClr val="dk1"/>
                </a:solidFill>
                <a:highlight>
                  <a:srgbClr val="00FF00"/>
                </a:highlight>
              </a:rPr>
              <a:t>the right hand of him </a:t>
            </a:r>
            <a:r>
              <a:rPr lang="en-US" sz="1200" u="sng" dirty="0">
                <a:solidFill>
                  <a:schemeClr val="dk1"/>
                </a:solidFill>
                <a:highlight>
                  <a:srgbClr val="00FF00"/>
                </a:highlight>
              </a:rPr>
              <a:t>that sat on the throne</a:t>
            </a:r>
            <a:r>
              <a:rPr lang="en-US" sz="1200" u="sng" dirty="0">
                <a:solidFill>
                  <a:schemeClr val="dk1"/>
                </a:solidFill>
              </a:rPr>
              <a:t> </a:t>
            </a:r>
            <a:r>
              <a:rPr lang="en-US" sz="1200" dirty="0">
                <a:solidFill>
                  <a:schemeClr val="dk1"/>
                </a:solidFill>
              </a:rPr>
              <a:t>a book written within and on the backside, sealed with seven seals. </a:t>
            </a:r>
          </a:p>
          <a:p>
            <a:pPr marL="0" indent="0">
              <a:spcBef>
                <a:spcPts val="900"/>
              </a:spcBef>
              <a:buNone/>
            </a:pPr>
            <a:r>
              <a:rPr lang="en-US" sz="1200" dirty="0">
                <a:solidFill>
                  <a:schemeClr val="dk1"/>
                </a:solidFill>
              </a:rPr>
              <a:t>… </a:t>
            </a:r>
          </a:p>
          <a:p>
            <a:pPr marL="0" indent="0">
              <a:spcBef>
                <a:spcPts val="900"/>
              </a:spcBef>
              <a:buNone/>
            </a:pPr>
            <a:r>
              <a:rPr lang="en-US" sz="1200" dirty="0">
                <a:solidFill>
                  <a:schemeClr val="dk1"/>
                </a:solidFill>
              </a:rPr>
              <a:t>6 And I beheld, and, lo, in the midst of the throne and of the four beasts, and in the midst of the elders, </a:t>
            </a:r>
            <a:r>
              <a:rPr lang="en-US" sz="1200" b="1" u="sng" dirty="0">
                <a:solidFill>
                  <a:schemeClr val="dk1"/>
                </a:solidFill>
                <a:highlight>
                  <a:srgbClr val="00FFFF"/>
                </a:highlight>
              </a:rPr>
              <a:t>stood</a:t>
            </a:r>
            <a:r>
              <a:rPr lang="en-US" sz="1200" dirty="0">
                <a:solidFill>
                  <a:schemeClr val="dk1"/>
                </a:solidFill>
                <a:highlight>
                  <a:srgbClr val="00FFFF"/>
                </a:highlight>
              </a:rPr>
              <a:t> a Lamb </a:t>
            </a:r>
            <a:r>
              <a:rPr lang="en-US" sz="1200" dirty="0">
                <a:solidFill>
                  <a:schemeClr val="dk1"/>
                </a:solidFill>
              </a:rPr>
              <a:t>as it had been slain, having seven horns and seven eyes, which are the seven Spirits of God sent forth into all the earth. </a:t>
            </a:r>
            <a:br>
              <a:rPr lang="en-US" sz="1200" dirty="0">
                <a:solidFill>
                  <a:schemeClr val="dk1"/>
                </a:solidFill>
              </a:rPr>
            </a:br>
            <a:r>
              <a:rPr lang="en-US" sz="1200" dirty="0">
                <a:solidFill>
                  <a:schemeClr val="dk1"/>
                </a:solidFill>
              </a:rPr>
              <a:t>7 And </a:t>
            </a:r>
            <a:r>
              <a:rPr lang="en-US" sz="1200" dirty="0">
                <a:solidFill>
                  <a:schemeClr val="dk1"/>
                </a:solidFill>
                <a:highlight>
                  <a:srgbClr val="00FF00"/>
                </a:highlight>
              </a:rPr>
              <a:t>he came and took the book out of the right hand of him </a:t>
            </a:r>
            <a:r>
              <a:rPr lang="en-US" sz="1200" u="sng" dirty="0">
                <a:solidFill>
                  <a:schemeClr val="dk1"/>
                </a:solidFill>
                <a:highlight>
                  <a:srgbClr val="00FF00"/>
                </a:highlight>
              </a:rPr>
              <a:t>that sat upon the throne</a:t>
            </a:r>
            <a:r>
              <a:rPr lang="en-US" sz="1200" dirty="0">
                <a:solidFill>
                  <a:schemeClr val="dk1"/>
                </a:solidFill>
                <a:highlight>
                  <a:srgbClr val="00FF00"/>
                </a:highlight>
              </a:rPr>
              <a:t>. </a:t>
            </a:r>
          </a:p>
          <a:p>
            <a:pPr marL="0" indent="0">
              <a:spcBef>
                <a:spcPts val="900"/>
              </a:spcBef>
              <a:buNone/>
            </a:pPr>
            <a:endParaRPr lang="en-US" sz="1200" dirty="0">
              <a:solidFill>
                <a:schemeClr val="dk1"/>
              </a:solidFill>
            </a:endParaRPr>
          </a:p>
          <a:p>
            <a:pPr marL="0" indent="0">
              <a:spcBef>
                <a:spcPts val="900"/>
              </a:spcBef>
              <a:buNone/>
            </a:pPr>
            <a:endParaRPr sz="1200" dirty="0">
              <a:solidFill>
                <a:schemeClr val="dk1"/>
              </a:solidFill>
            </a:endParaRPr>
          </a:p>
        </p:txBody>
      </p:sp>
      <p:pic>
        <p:nvPicPr>
          <p:cNvPr id="3" name="Picture 2">
            <a:extLst>
              <a:ext uri="{FF2B5EF4-FFF2-40B4-BE49-F238E27FC236}">
                <a16:creationId xmlns:a16="http://schemas.microsoft.com/office/drawing/2014/main" id="{D682D5BC-28BF-4386-9F2D-4EE26D610D7B}"/>
              </a:ext>
            </a:extLst>
          </p:cNvPr>
          <p:cNvPicPr>
            <a:picLocks noChangeAspect="1"/>
          </p:cNvPicPr>
          <p:nvPr/>
        </p:nvPicPr>
        <p:blipFill>
          <a:blip r:embed="rId3"/>
          <a:stretch>
            <a:fillRect/>
          </a:stretch>
        </p:blipFill>
        <p:spPr>
          <a:xfrm>
            <a:off x="6021607" y="3235858"/>
            <a:ext cx="742950" cy="914400"/>
          </a:xfrm>
          <a:prstGeom prst="rect">
            <a:avLst/>
          </a:prstGeom>
        </p:spPr>
      </p:pic>
    </p:spTree>
    <p:extLst>
      <p:ext uri="{BB962C8B-B14F-4D97-AF65-F5344CB8AC3E}">
        <p14:creationId xmlns:p14="http://schemas.microsoft.com/office/powerpoint/2010/main" val="1684276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51"/>
          <p:cNvSpPr txBox="1">
            <a:spLocks noGrp="1"/>
          </p:cNvSpPr>
          <p:nvPr>
            <p:ph type="title"/>
          </p:nvPr>
        </p:nvSpPr>
        <p:spPr>
          <a:xfrm>
            <a:off x="233775" y="215818"/>
            <a:ext cx="6390450" cy="429525"/>
          </a:xfrm>
          <a:prstGeom prst="rect">
            <a:avLst/>
          </a:prstGeom>
        </p:spPr>
        <p:txBody>
          <a:bodyPr spcFirstLastPara="1" wrap="square" lIns="68569" tIns="68569" rIns="68569" bIns="68569" anchor="t" anchorCtr="0">
            <a:noAutofit/>
          </a:bodyPr>
          <a:lstStyle/>
          <a:p>
            <a:pPr>
              <a:lnSpc>
                <a:spcPct val="120000"/>
              </a:lnSpc>
              <a:spcBef>
                <a:spcPts val="900"/>
              </a:spcBef>
            </a:pPr>
            <a:r>
              <a:rPr lang="en" sz="1050" b="1" dirty="0"/>
              <a:t>Hebrews 1:13</a:t>
            </a:r>
            <a:br>
              <a:rPr lang="en" sz="1050" dirty="0"/>
            </a:br>
            <a:r>
              <a:rPr lang="en" sz="1050" dirty="0"/>
              <a:t>But to which </a:t>
            </a:r>
            <a:r>
              <a:rPr lang="en" sz="1050" u="sng" dirty="0"/>
              <a:t>of the angels</a:t>
            </a:r>
            <a:r>
              <a:rPr lang="en" sz="1050" dirty="0"/>
              <a:t> said he at any time, </a:t>
            </a:r>
            <a:r>
              <a:rPr lang="en" sz="1050" dirty="0">
                <a:highlight>
                  <a:srgbClr val="00FF00"/>
                </a:highlight>
              </a:rPr>
              <a:t>Sit on my right hand,</a:t>
            </a:r>
            <a:r>
              <a:rPr lang="en" sz="1050" dirty="0"/>
              <a:t> </a:t>
            </a:r>
            <a:r>
              <a:rPr lang="en" sz="1050" i="1" dirty="0">
                <a:highlight>
                  <a:srgbClr val="FFFF00"/>
                </a:highlight>
              </a:rPr>
              <a:t>until </a:t>
            </a:r>
            <a:r>
              <a:rPr lang="en" sz="1050" dirty="0">
                <a:highlight>
                  <a:srgbClr val="FFFF00"/>
                </a:highlight>
              </a:rPr>
              <a:t>I make thine enemies thy footstool?</a:t>
            </a:r>
            <a:endParaRPr sz="3600" dirty="0"/>
          </a:p>
        </p:txBody>
      </p:sp>
      <p:sp>
        <p:nvSpPr>
          <p:cNvPr id="293" name="Google Shape;293;p51"/>
          <p:cNvSpPr txBox="1">
            <a:spLocks noGrp="1"/>
          </p:cNvSpPr>
          <p:nvPr>
            <p:ph type="body" idx="1"/>
          </p:nvPr>
        </p:nvSpPr>
        <p:spPr>
          <a:xfrm>
            <a:off x="93442" y="1094611"/>
            <a:ext cx="6674453" cy="3833072"/>
          </a:xfrm>
          <a:prstGeom prst="rect">
            <a:avLst/>
          </a:prstGeom>
        </p:spPr>
        <p:txBody>
          <a:bodyPr spcFirstLastPara="1" wrap="square" lIns="68569" tIns="68569" rIns="68569" bIns="68569" anchor="t" anchorCtr="0">
            <a:noAutofit/>
          </a:bodyPr>
          <a:lstStyle/>
          <a:p>
            <a:pPr marL="0" indent="0">
              <a:spcBef>
                <a:spcPts val="900"/>
              </a:spcBef>
              <a:buNone/>
            </a:pPr>
            <a:r>
              <a:rPr lang="en-US" sz="1200" dirty="0">
                <a:solidFill>
                  <a:schemeClr val="dk1"/>
                </a:solidFill>
              </a:rPr>
              <a:t>63-1110M  SOULS.THAT.ARE.IN.PRISON.NOW_  JEFFERSONVILLE.IN  V-2 N-22  SUNDAY_</a:t>
            </a:r>
          </a:p>
          <a:p>
            <a:pPr marL="0" indent="0">
              <a:spcBef>
                <a:spcPts val="900"/>
              </a:spcBef>
              <a:buNone/>
            </a:pPr>
            <a:r>
              <a:rPr lang="en-US" sz="1200" dirty="0">
                <a:solidFill>
                  <a:schemeClr val="dk1"/>
                </a:solidFill>
              </a:rPr>
              <a:t>«  138       †          But under the Sixth Seal, where these Trumpets opened. Remember, under there, we find out that the Lamb came forth, appeared on the scene. </a:t>
            </a:r>
            <a:r>
              <a:rPr lang="en-US" sz="1200" u="sng" dirty="0">
                <a:solidFill>
                  <a:schemeClr val="dk1"/>
                </a:solidFill>
                <a:highlight>
                  <a:srgbClr val="00FFFF"/>
                </a:highlight>
              </a:rPr>
              <a:t>He had left the Mercy Seat. </a:t>
            </a:r>
            <a:r>
              <a:rPr lang="en-US" sz="1200" dirty="0">
                <a:solidFill>
                  <a:schemeClr val="dk1"/>
                </a:solidFill>
                <a:highlight>
                  <a:srgbClr val="FFFF00"/>
                </a:highlight>
              </a:rPr>
              <a:t>His work of redemption was finished.</a:t>
            </a:r>
            <a:r>
              <a:rPr lang="en-US" sz="1200" dirty="0">
                <a:solidFill>
                  <a:schemeClr val="dk1"/>
                </a:solidFill>
              </a:rPr>
              <a:t> </a:t>
            </a:r>
            <a:r>
              <a:rPr lang="en-US" sz="1200" dirty="0">
                <a:solidFill>
                  <a:schemeClr val="dk1"/>
                </a:solidFill>
                <a:highlight>
                  <a:srgbClr val="FFFF00"/>
                </a:highlight>
              </a:rPr>
              <a:t>And He came forth and took the Book out of the right hand of Him that sat upon the Throne, and "time was no more." </a:t>
            </a:r>
            <a:r>
              <a:rPr lang="en-US" sz="1200" dirty="0">
                <a:solidFill>
                  <a:schemeClr val="dk1"/>
                </a:solidFill>
              </a:rPr>
              <a:t>And immediately an angel appeared in the seventh chapter, or the 10th chapter and the 7th verse, saying... This Angel come down and swore, that, "time was no longer.“</a:t>
            </a:r>
          </a:p>
          <a:p>
            <a:pPr marL="0" indent="0">
              <a:spcBef>
                <a:spcPts val="900"/>
              </a:spcBef>
              <a:buNone/>
            </a:pPr>
            <a:endParaRPr lang="en-US" sz="1200" dirty="0">
              <a:solidFill>
                <a:schemeClr val="dk1"/>
              </a:solidFill>
            </a:endParaRPr>
          </a:p>
          <a:p>
            <a:pPr marL="0" indent="0">
              <a:spcBef>
                <a:spcPts val="900"/>
              </a:spcBef>
              <a:buNone/>
            </a:pPr>
            <a:r>
              <a:rPr lang="en-US" sz="1200" dirty="0">
                <a:solidFill>
                  <a:schemeClr val="dk1"/>
                </a:solidFill>
              </a:rPr>
              <a:t>«  24-1       †        THE.REVELATION.OF.JESUS.CHRIST  -  CHURCH.AGE.BOOK  CPT.1</a:t>
            </a:r>
          </a:p>
          <a:p>
            <a:pPr marL="0" indent="0">
              <a:spcBef>
                <a:spcPts val="900"/>
              </a:spcBef>
              <a:buNone/>
            </a:pPr>
            <a:r>
              <a:rPr lang="en-US" sz="1200" dirty="0">
                <a:solidFill>
                  <a:schemeClr val="dk1"/>
                </a:solidFill>
                <a:highlight>
                  <a:srgbClr val="00FFFF"/>
                </a:highlight>
              </a:rPr>
              <a:t>Do you see it? </a:t>
            </a:r>
            <a:r>
              <a:rPr lang="en-US" sz="1200" dirty="0">
                <a:solidFill>
                  <a:schemeClr val="dk1"/>
                </a:solidFill>
                <a:highlight>
                  <a:srgbClr val="FFFF00"/>
                </a:highlight>
              </a:rPr>
              <a:t>The LAMB, the High Priest </a:t>
            </a:r>
            <a:r>
              <a:rPr lang="en-US" sz="1200" dirty="0">
                <a:solidFill>
                  <a:schemeClr val="dk1"/>
                </a:solidFill>
                <a:highlight>
                  <a:srgbClr val="00FF00"/>
                </a:highlight>
              </a:rPr>
              <a:t>holding His blood as an atonement </a:t>
            </a:r>
            <a:r>
              <a:rPr lang="en-US" sz="1200" b="1" dirty="0">
                <a:solidFill>
                  <a:schemeClr val="dk1"/>
                </a:solidFill>
                <a:highlight>
                  <a:srgbClr val="00FF00"/>
                </a:highlight>
              </a:rPr>
              <a:t>on the mercy seat </a:t>
            </a:r>
            <a:r>
              <a:rPr lang="en-US" sz="1200" dirty="0">
                <a:solidFill>
                  <a:schemeClr val="dk1"/>
                </a:solidFill>
                <a:highlight>
                  <a:srgbClr val="00FF00"/>
                </a:highlight>
              </a:rPr>
              <a:t>for our sins </a:t>
            </a:r>
            <a:r>
              <a:rPr lang="en-US" sz="1200" dirty="0">
                <a:solidFill>
                  <a:schemeClr val="dk1"/>
                </a:solidFill>
                <a:highlight>
                  <a:srgbClr val="FFFF00"/>
                </a:highlight>
              </a:rPr>
              <a:t>is the Lord God Almighty. </a:t>
            </a:r>
            <a:r>
              <a:rPr lang="en-US" sz="1200" b="1" dirty="0">
                <a:solidFill>
                  <a:schemeClr val="dk1"/>
                </a:solidFill>
                <a:highlight>
                  <a:srgbClr val="FFFF00"/>
                </a:highlight>
              </a:rPr>
              <a:t>That is His present office.</a:t>
            </a:r>
            <a:r>
              <a:rPr lang="en-US" sz="1200" dirty="0">
                <a:solidFill>
                  <a:schemeClr val="dk1"/>
                </a:solidFill>
                <a:highlight>
                  <a:srgbClr val="FFFF00"/>
                </a:highlight>
              </a:rPr>
              <a:t> </a:t>
            </a:r>
            <a:r>
              <a:rPr lang="en-US" sz="1200" b="1" dirty="0">
                <a:solidFill>
                  <a:schemeClr val="dk1"/>
                </a:solidFill>
                <a:highlight>
                  <a:srgbClr val="FFFF00"/>
                </a:highlight>
              </a:rPr>
              <a:t>That is what He is doing now, </a:t>
            </a:r>
            <a:r>
              <a:rPr lang="en-US" sz="1200" dirty="0">
                <a:solidFill>
                  <a:schemeClr val="dk1"/>
                </a:solidFill>
                <a:highlight>
                  <a:srgbClr val="FFFF00"/>
                </a:highlight>
              </a:rPr>
              <a:t>pleading His blood for our sins. </a:t>
            </a:r>
            <a:r>
              <a:rPr lang="en-US" sz="1200" dirty="0">
                <a:solidFill>
                  <a:schemeClr val="dk1"/>
                </a:solidFill>
                <a:highlight>
                  <a:srgbClr val="00FFFF"/>
                </a:highlight>
              </a:rPr>
              <a:t>But one day that Lamb will become the Lion of the Tribe of Juda. He will come forth in power and glory and take His authority to reign as King.</a:t>
            </a:r>
          </a:p>
        </p:txBody>
      </p:sp>
    </p:spTree>
    <p:extLst>
      <p:ext uri="{BB962C8B-B14F-4D97-AF65-F5344CB8AC3E}">
        <p14:creationId xmlns:p14="http://schemas.microsoft.com/office/powerpoint/2010/main" val="2252537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1"/>
          <p:cNvSpPr txBox="1">
            <a:spLocks noGrp="1"/>
          </p:cNvSpPr>
          <p:nvPr>
            <p:ph type="title"/>
          </p:nvPr>
        </p:nvSpPr>
        <p:spPr>
          <a:xfrm>
            <a:off x="233775" y="142401"/>
            <a:ext cx="6390450" cy="1012282"/>
          </a:xfrm>
          <a:prstGeom prst="rect">
            <a:avLst/>
          </a:prstGeom>
        </p:spPr>
        <p:txBody>
          <a:bodyPr spcFirstLastPara="1" wrap="square" lIns="68569" tIns="68569" rIns="68569" bIns="68569" anchor="t" anchorCtr="0">
            <a:noAutofit/>
          </a:bodyPr>
          <a:lstStyle/>
          <a:p>
            <a:pPr>
              <a:lnSpc>
                <a:spcPct val="120000"/>
              </a:lnSpc>
              <a:spcBef>
                <a:spcPts val="900"/>
              </a:spcBef>
              <a:buSzPct val="91666"/>
            </a:pPr>
            <a:r>
              <a:rPr lang="en" sz="1400" b="1" dirty="0"/>
              <a:t>Hebrews 1:13</a:t>
            </a:r>
            <a:br>
              <a:rPr lang="en" sz="1400" dirty="0"/>
            </a:br>
            <a:r>
              <a:rPr lang="en" sz="1400" dirty="0"/>
              <a:t>But to which </a:t>
            </a:r>
            <a:r>
              <a:rPr lang="en" sz="1400" u="sng" dirty="0"/>
              <a:t>of the angels</a:t>
            </a:r>
            <a:r>
              <a:rPr lang="en" sz="1400" dirty="0"/>
              <a:t> said he at any time, </a:t>
            </a:r>
            <a:r>
              <a:rPr lang="en" sz="1400" dirty="0">
                <a:highlight>
                  <a:srgbClr val="00FF00"/>
                </a:highlight>
              </a:rPr>
              <a:t>Sit on my right hand,</a:t>
            </a:r>
            <a:r>
              <a:rPr lang="en" sz="1400" dirty="0"/>
              <a:t> </a:t>
            </a:r>
            <a:r>
              <a:rPr lang="en" sz="1400" i="1" dirty="0">
                <a:highlight>
                  <a:srgbClr val="FFFF00"/>
                </a:highlight>
              </a:rPr>
              <a:t>until </a:t>
            </a:r>
            <a:r>
              <a:rPr lang="en" sz="1400" dirty="0">
                <a:highlight>
                  <a:srgbClr val="FFFF00"/>
                </a:highlight>
              </a:rPr>
              <a:t>I make thine enemies thy footstool?</a:t>
            </a:r>
            <a:endParaRPr sz="1400" dirty="0">
              <a:highlight>
                <a:srgbClr val="FFFF00"/>
              </a:highlight>
            </a:endParaRPr>
          </a:p>
          <a:p>
            <a:endParaRPr sz="1400" dirty="0"/>
          </a:p>
        </p:txBody>
      </p:sp>
      <p:sp>
        <p:nvSpPr>
          <p:cNvPr id="230" name="Google Shape;230;p41"/>
          <p:cNvSpPr txBox="1">
            <a:spLocks noGrp="1"/>
          </p:cNvSpPr>
          <p:nvPr>
            <p:ph type="body" idx="1"/>
          </p:nvPr>
        </p:nvSpPr>
        <p:spPr>
          <a:xfrm>
            <a:off x="233775" y="1261472"/>
            <a:ext cx="2992950" cy="3706256"/>
          </a:xfrm>
          <a:prstGeom prst="rect">
            <a:avLst/>
          </a:prstGeom>
        </p:spPr>
        <p:txBody>
          <a:bodyPr spcFirstLastPara="1" wrap="square" lIns="68569" tIns="68569" rIns="68569" bIns="68569" anchor="t" anchorCtr="0">
            <a:normAutofit fontScale="70000" lnSpcReduction="20000"/>
          </a:bodyPr>
          <a:lstStyle/>
          <a:p>
            <a:pPr marL="0" indent="0">
              <a:spcBef>
                <a:spcPts val="900"/>
              </a:spcBef>
              <a:buNone/>
            </a:pPr>
            <a:r>
              <a:rPr lang="en" sz="2200" dirty="0">
                <a:solidFill>
                  <a:schemeClr val="dk1"/>
                </a:solidFill>
                <a:highlight>
                  <a:srgbClr val="FFFFFF"/>
                </a:highlight>
              </a:rPr>
              <a:t>Hebrews 1:3</a:t>
            </a:r>
            <a:br>
              <a:rPr lang="en" sz="2200" dirty="0">
                <a:solidFill>
                  <a:schemeClr val="dk1"/>
                </a:solidFill>
                <a:highlight>
                  <a:srgbClr val="FFFFFF"/>
                </a:highlight>
              </a:rPr>
            </a:br>
            <a:r>
              <a:rPr lang="en" sz="2200" dirty="0">
                <a:solidFill>
                  <a:schemeClr val="dk1"/>
                </a:solidFill>
                <a:highlight>
                  <a:srgbClr val="FFFFFF"/>
                </a:highlight>
              </a:rPr>
              <a:t>Who being the brightness of his glory, and the express image of his person, and upholding all things by the word of his power, when he had by himself purged our sins, </a:t>
            </a:r>
            <a:r>
              <a:rPr lang="en" sz="2200" u="sng" dirty="0">
                <a:solidFill>
                  <a:schemeClr val="dk1"/>
                </a:solidFill>
                <a:highlight>
                  <a:srgbClr val="FFFF00"/>
                </a:highlight>
              </a:rPr>
              <a:t>sat down</a:t>
            </a:r>
            <a:r>
              <a:rPr lang="en" sz="2200" dirty="0">
                <a:solidFill>
                  <a:schemeClr val="dk1"/>
                </a:solidFill>
                <a:highlight>
                  <a:srgbClr val="FFFF00"/>
                </a:highlight>
              </a:rPr>
              <a:t> </a:t>
            </a:r>
            <a:r>
              <a:rPr lang="en" sz="2200" u="sng" dirty="0">
                <a:solidFill>
                  <a:schemeClr val="dk1"/>
                </a:solidFill>
                <a:highlight>
                  <a:srgbClr val="FFFF00"/>
                </a:highlight>
              </a:rPr>
              <a:t>on the right hand </a:t>
            </a:r>
            <a:r>
              <a:rPr lang="en" sz="2200" dirty="0">
                <a:solidFill>
                  <a:schemeClr val="dk1"/>
                </a:solidFill>
                <a:highlight>
                  <a:srgbClr val="FFFF00"/>
                </a:highlight>
              </a:rPr>
              <a:t>of the Majesty on high;</a:t>
            </a:r>
            <a:endParaRPr sz="2200" dirty="0">
              <a:solidFill>
                <a:schemeClr val="dk1"/>
              </a:solidFill>
              <a:highlight>
                <a:srgbClr val="FFFF00"/>
              </a:highlight>
            </a:endParaRPr>
          </a:p>
          <a:p>
            <a:pPr marL="0" indent="0" algn="ctr">
              <a:spcBef>
                <a:spcPts val="900"/>
              </a:spcBef>
              <a:buNone/>
            </a:pPr>
            <a:endParaRPr sz="3800" dirty="0">
              <a:solidFill>
                <a:schemeClr val="dk1"/>
              </a:solidFill>
              <a:highlight>
                <a:srgbClr val="FFFF00"/>
              </a:highlight>
            </a:endParaRPr>
          </a:p>
          <a:p>
            <a:pPr marL="0" indent="0" algn="ctr">
              <a:spcBef>
                <a:spcPts val="900"/>
              </a:spcBef>
              <a:buNone/>
            </a:pPr>
            <a:r>
              <a:rPr lang="en" sz="3800" dirty="0">
                <a:solidFill>
                  <a:schemeClr val="dk1"/>
                </a:solidFill>
                <a:highlight>
                  <a:srgbClr val="FFFF00"/>
                </a:highlight>
              </a:rPr>
              <a:t>Where Did He Sit?</a:t>
            </a:r>
            <a:endParaRPr sz="3800" dirty="0">
              <a:solidFill>
                <a:schemeClr val="dk1"/>
              </a:solidFill>
              <a:highlight>
                <a:srgbClr val="FFFF00"/>
              </a:highlight>
            </a:endParaRPr>
          </a:p>
          <a:p>
            <a:pPr marL="0" indent="0">
              <a:spcBef>
                <a:spcPts val="900"/>
              </a:spcBef>
              <a:spcAft>
                <a:spcPts val="900"/>
              </a:spcAft>
              <a:buClr>
                <a:schemeClr val="dk1"/>
              </a:buClr>
              <a:buSzPts val="1100"/>
              <a:buNone/>
            </a:pPr>
            <a:endParaRPr sz="900" dirty="0">
              <a:solidFill>
                <a:schemeClr val="dk1"/>
              </a:solidFill>
              <a:highlight>
                <a:srgbClr val="FFFF00"/>
              </a:highlight>
            </a:endParaRPr>
          </a:p>
        </p:txBody>
      </p:sp>
      <p:pic>
        <p:nvPicPr>
          <p:cNvPr id="231" name="Google Shape;231;p41"/>
          <p:cNvPicPr preferRelativeResize="0"/>
          <p:nvPr/>
        </p:nvPicPr>
        <p:blipFill>
          <a:blip r:embed="rId3">
            <a:alphaModFix/>
          </a:blip>
          <a:stretch>
            <a:fillRect/>
          </a:stretch>
        </p:blipFill>
        <p:spPr>
          <a:xfrm>
            <a:off x="3341025" y="1520531"/>
            <a:ext cx="3275123" cy="2865732"/>
          </a:xfrm>
          <a:prstGeom prst="rect">
            <a:avLst/>
          </a:prstGeom>
          <a:noFill/>
          <a:ln>
            <a:noFill/>
          </a:ln>
        </p:spPr>
      </p:pic>
    </p:spTree>
    <p:extLst>
      <p:ext uri="{BB962C8B-B14F-4D97-AF65-F5344CB8AC3E}">
        <p14:creationId xmlns:p14="http://schemas.microsoft.com/office/powerpoint/2010/main" val="260064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1"/>
          <p:cNvSpPr txBox="1">
            <a:spLocks noGrp="1"/>
          </p:cNvSpPr>
          <p:nvPr>
            <p:ph type="title"/>
          </p:nvPr>
        </p:nvSpPr>
        <p:spPr>
          <a:xfrm>
            <a:off x="233775" y="142401"/>
            <a:ext cx="6390450" cy="1012282"/>
          </a:xfrm>
          <a:prstGeom prst="rect">
            <a:avLst/>
          </a:prstGeom>
        </p:spPr>
        <p:txBody>
          <a:bodyPr spcFirstLastPara="1" wrap="square" lIns="68569" tIns="68569" rIns="68569" bIns="68569" anchor="t" anchorCtr="0">
            <a:noAutofit/>
          </a:bodyPr>
          <a:lstStyle/>
          <a:p>
            <a:pPr>
              <a:lnSpc>
                <a:spcPct val="120000"/>
              </a:lnSpc>
              <a:spcBef>
                <a:spcPts val="900"/>
              </a:spcBef>
              <a:buSzPct val="91666"/>
            </a:pPr>
            <a:r>
              <a:rPr lang="en" sz="1400" b="1" dirty="0"/>
              <a:t>Hebrews 1:13</a:t>
            </a:r>
            <a:br>
              <a:rPr lang="en" sz="1400" dirty="0"/>
            </a:br>
            <a:r>
              <a:rPr lang="en" sz="1400" dirty="0"/>
              <a:t>But to which </a:t>
            </a:r>
            <a:r>
              <a:rPr lang="en" sz="1400" u="sng" dirty="0"/>
              <a:t>of the angels</a:t>
            </a:r>
            <a:r>
              <a:rPr lang="en" sz="1400" dirty="0"/>
              <a:t> said he at any time, </a:t>
            </a:r>
            <a:r>
              <a:rPr lang="en" sz="1400" dirty="0">
                <a:highlight>
                  <a:srgbClr val="00FF00"/>
                </a:highlight>
              </a:rPr>
              <a:t>Sit on my right hand,</a:t>
            </a:r>
            <a:r>
              <a:rPr lang="en" sz="1400" dirty="0"/>
              <a:t> </a:t>
            </a:r>
            <a:r>
              <a:rPr lang="en" sz="1400" i="1" dirty="0">
                <a:highlight>
                  <a:srgbClr val="FFFF00"/>
                </a:highlight>
              </a:rPr>
              <a:t>until </a:t>
            </a:r>
            <a:r>
              <a:rPr lang="en" sz="1400" dirty="0">
                <a:highlight>
                  <a:srgbClr val="FFFF00"/>
                </a:highlight>
              </a:rPr>
              <a:t>I make thine enemies thy footstool?</a:t>
            </a:r>
            <a:endParaRPr sz="1400" dirty="0">
              <a:highlight>
                <a:srgbClr val="FFFF00"/>
              </a:highlight>
            </a:endParaRPr>
          </a:p>
          <a:p>
            <a:endParaRPr sz="1400" dirty="0"/>
          </a:p>
        </p:txBody>
      </p:sp>
      <p:sp>
        <p:nvSpPr>
          <p:cNvPr id="230" name="Google Shape;230;p41"/>
          <p:cNvSpPr txBox="1">
            <a:spLocks noGrp="1"/>
          </p:cNvSpPr>
          <p:nvPr>
            <p:ph type="body" idx="1"/>
          </p:nvPr>
        </p:nvSpPr>
        <p:spPr>
          <a:xfrm>
            <a:off x="233775" y="1261472"/>
            <a:ext cx="2992950" cy="3706256"/>
          </a:xfrm>
          <a:prstGeom prst="rect">
            <a:avLst/>
          </a:prstGeom>
        </p:spPr>
        <p:txBody>
          <a:bodyPr spcFirstLastPara="1" wrap="square" lIns="68569" tIns="68569" rIns="68569" bIns="68569" anchor="t" anchorCtr="0">
            <a:normAutofit fontScale="70000" lnSpcReduction="20000"/>
          </a:bodyPr>
          <a:lstStyle/>
          <a:p>
            <a:pPr marL="0" indent="0">
              <a:spcBef>
                <a:spcPts val="900"/>
              </a:spcBef>
              <a:buNone/>
            </a:pPr>
            <a:r>
              <a:rPr lang="en" sz="2200" dirty="0">
                <a:solidFill>
                  <a:schemeClr val="dk1"/>
                </a:solidFill>
                <a:highlight>
                  <a:srgbClr val="FFFFFF"/>
                </a:highlight>
              </a:rPr>
              <a:t>Hebrews 1:3</a:t>
            </a:r>
            <a:br>
              <a:rPr lang="en" sz="2200" dirty="0">
                <a:solidFill>
                  <a:schemeClr val="dk1"/>
                </a:solidFill>
                <a:highlight>
                  <a:srgbClr val="FFFFFF"/>
                </a:highlight>
              </a:rPr>
            </a:br>
            <a:r>
              <a:rPr lang="en" sz="2200" dirty="0">
                <a:solidFill>
                  <a:schemeClr val="dk1"/>
                </a:solidFill>
                <a:highlight>
                  <a:srgbClr val="FFFFFF"/>
                </a:highlight>
              </a:rPr>
              <a:t>Who being the brightness of his glory, and the express image of his person, and upholding all things by the word of his power, when he had by himself purged our sins, </a:t>
            </a:r>
            <a:r>
              <a:rPr lang="en" sz="2200" u="sng" dirty="0">
                <a:solidFill>
                  <a:schemeClr val="dk1"/>
                </a:solidFill>
                <a:highlight>
                  <a:srgbClr val="FFFF00"/>
                </a:highlight>
              </a:rPr>
              <a:t>sat down</a:t>
            </a:r>
            <a:r>
              <a:rPr lang="en" sz="2200" dirty="0">
                <a:solidFill>
                  <a:schemeClr val="dk1"/>
                </a:solidFill>
                <a:highlight>
                  <a:srgbClr val="FFFF00"/>
                </a:highlight>
              </a:rPr>
              <a:t> </a:t>
            </a:r>
            <a:r>
              <a:rPr lang="en" sz="2200" u="sng" dirty="0">
                <a:solidFill>
                  <a:schemeClr val="dk1"/>
                </a:solidFill>
                <a:highlight>
                  <a:srgbClr val="FFFF00"/>
                </a:highlight>
              </a:rPr>
              <a:t>on the right hand </a:t>
            </a:r>
            <a:r>
              <a:rPr lang="en" sz="2200" dirty="0">
                <a:solidFill>
                  <a:schemeClr val="dk1"/>
                </a:solidFill>
                <a:highlight>
                  <a:srgbClr val="FFFF00"/>
                </a:highlight>
              </a:rPr>
              <a:t>of the Majesty on high;</a:t>
            </a:r>
            <a:endParaRPr sz="2200" dirty="0">
              <a:solidFill>
                <a:schemeClr val="dk1"/>
              </a:solidFill>
              <a:highlight>
                <a:srgbClr val="FFFF00"/>
              </a:highlight>
            </a:endParaRPr>
          </a:p>
          <a:p>
            <a:pPr marL="0" indent="0" algn="ctr">
              <a:spcBef>
                <a:spcPts val="900"/>
              </a:spcBef>
              <a:buNone/>
            </a:pPr>
            <a:endParaRPr sz="3800" dirty="0">
              <a:solidFill>
                <a:schemeClr val="dk1"/>
              </a:solidFill>
              <a:highlight>
                <a:srgbClr val="FFFF00"/>
              </a:highlight>
            </a:endParaRPr>
          </a:p>
          <a:p>
            <a:pPr marL="0" indent="0" algn="ctr">
              <a:spcBef>
                <a:spcPts val="900"/>
              </a:spcBef>
              <a:buNone/>
            </a:pPr>
            <a:r>
              <a:rPr lang="en" sz="3800" dirty="0">
                <a:solidFill>
                  <a:schemeClr val="dk1"/>
                </a:solidFill>
                <a:highlight>
                  <a:srgbClr val="FFFF00"/>
                </a:highlight>
              </a:rPr>
              <a:t>Where Did He Sit?</a:t>
            </a:r>
            <a:endParaRPr sz="3800" dirty="0">
              <a:solidFill>
                <a:schemeClr val="dk1"/>
              </a:solidFill>
              <a:highlight>
                <a:srgbClr val="FFFF00"/>
              </a:highlight>
            </a:endParaRPr>
          </a:p>
          <a:p>
            <a:pPr marL="0" indent="0">
              <a:spcBef>
                <a:spcPts val="900"/>
              </a:spcBef>
              <a:spcAft>
                <a:spcPts val="900"/>
              </a:spcAft>
              <a:buClr>
                <a:schemeClr val="dk1"/>
              </a:buClr>
              <a:buSzPts val="1100"/>
              <a:buNone/>
            </a:pPr>
            <a:endParaRPr sz="900" dirty="0">
              <a:solidFill>
                <a:schemeClr val="dk1"/>
              </a:solidFill>
              <a:highlight>
                <a:srgbClr val="FFFF00"/>
              </a:highlight>
            </a:endParaRPr>
          </a:p>
        </p:txBody>
      </p:sp>
      <p:pic>
        <p:nvPicPr>
          <p:cNvPr id="231" name="Google Shape;231;p41"/>
          <p:cNvPicPr preferRelativeResize="0"/>
          <p:nvPr/>
        </p:nvPicPr>
        <p:blipFill>
          <a:blip r:embed="rId3">
            <a:alphaModFix/>
          </a:blip>
          <a:stretch>
            <a:fillRect/>
          </a:stretch>
        </p:blipFill>
        <p:spPr>
          <a:xfrm>
            <a:off x="3341025" y="1520531"/>
            <a:ext cx="3275123" cy="286573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22871-40E1-474B-8935-A083B98FDA14}"/>
              </a:ext>
            </a:extLst>
          </p:cNvPr>
          <p:cNvSpPr>
            <a:spLocks noGrp="1"/>
          </p:cNvSpPr>
          <p:nvPr>
            <p:ph type="title"/>
          </p:nvPr>
        </p:nvSpPr>
        <p:spPr>
          <a:xfrm>
            <a:off x="233775" y="106790"/>
            <a:ext cx="6390450" cy="804143"/>
          </a:xfrm>
        </p:spPr>
        <p:txBody>
          <a:bodyPr>
            <a:noAutofit/>
          </a:bodyPr>
          <a:lstStyle/>
          <a:p>
            <a:r>
              <a:rPr lang="en" sz="1800" b="1" dirty="0"/>
              <a:t>Hebrews 1:13</a:t>
            </a:r>
            <a:br>
              <a:rPr lang="en" sz="1800" dirty="0"/>
            </a:br>
            <a:r>
              <a:rPr lang="en" sz="1800" dirty="0"/>
              <a:t>But to which </a:t>
            </a:r>
            <a:r>
              <a:rPr lang="en" sz="1800" u="sng" dirty="0"/>
              <a:t>of the angels</a:t>
            </a:r>
            <a:r>
              <a:rPr lang="en" sz="1800" dirty="0"/>
              <a:t> said he at any time, </a:t>
            </a:r>
            <a:r>
              <a:rPr lang="en" sz="1800" dirty="0">
                <a:highlight>
                  <a:srgbClr val="00FF00"/>
                </a:highlight>
              </a:rPr>
              <a:t>Sit on my right hand,</a:t>
            </a:r>
            <a:r>
              <a:rPr lang="en" sz="1800" dirty="0"/>
              <a:t> </a:t>
            </a:r>
            <a:r>
              <a:rPr lang="en" sz="1800" i="1" dirty="0">
                <a:highlight>
                  <a:srgbClr val="FFFF00"/>
                </a:highlight>
              </a:rPr>
              <a:t>until </a:t>
            </a:r>
            <a:r>
              <a:rPr lang="en" sz="1800" dirty="0">
                <a:highlight>
                  <a:srgbClr val="FFFF00"/>
                </a:highlight>
              </a:rPr>
              <a:t>I make thine enemies thy footstool?</a:t>
            </a:r>
            <a:endParaRPr lang="en-US" sz="1800" dirty="0"/>
          </a:p>
        </p:txBody>
      </p:sp>
      <p:sp>
        <p:nvSpPr>
          <p:cNvPr id="3" name="Text Placeholder 2">
            <a:extLst>
              <a:ext uri="{FF2B5EF4-FFF2-40B4-BE49-F238E27FC236}">
                <a16:creationId xmlns:a16="http://schemas.microsoft.com/office/drawing/2014/main" id="{88C05BEE-95BD-47C9-B4B4-B3C4BAA22112}"/>
              </a:ext>
            </a:extLst>
          </p:cNvPr>
          <p:cNvSpPr>
            <a:spLocks noGrp="1"/>
          </p:cNvSpPr>
          <p:nvPr>
            <p:ph type="body" idx="1"/>
          </p:nvPr>
        </p:nvSpPr>
        <p:spPr>
          <a:xfrm>
            <a:off x="233775" y="1127982"/>
            <a:ext cx="6390450" cy="3964625"/>
          </a:xfrm>
        </p:spPr>
        <p:txBody>
          <a:bodyPr>
            <a:noAutofit/>
          </a:bodyPr>
          <a:lstStyle/>
          <a:p>
            <a:pPr marL="85725" indent="0">
              <a:buNone/>
            </a:pPr>
            <a:r>
              <a:rPr lang="en-US" sz="1300" dirty="0"/>
              <a:t>63-0318  THE.FIRST.SEAL_  JEFFERSONVILLE.IN  MONDAY_</a:t>
            </a:r>
          </a:p>
          <a:p>
            <a:pPr marL="85725" indent="0">
              <a:buNone/>
            </a:pPr>
            <a:r>
              <a:rPr lang="en-US" sz="1300" dirty="0"/>
              <a:t>«  152       †        The voice is a </a:t>
            </a:r>
            <a:r>
              <a:rPr lang="en-US" sz="1300" u="sng" dirty="0">
                <a:highlight>
                  <a:srgbClr val="FFFF00"/>
                </a:highlight>
              </a:rPr>
              <a:t>thunder</a:t>
            </a:r>
            <a:r>
              <a:rPr lang="en-US" sz="1300" dirty="0"/>
              <a:t>. </a:t>
            </a:r>
            <a:r>
              <a:rPr lang="en-US" sz="1300" u="sng" dirty="0">
                <a:highlight>
                  <a:srgbClr val="00FF00"/>
                </a:highlight>
              </a:rPr>
              <a:t>The voice came from where? </a:t>
            </a:r>
            <a:r>
              <a:rPr lang="en-US" sz="1300" u="sng" dirty="0">
                <a:highlight>
                  <a:srgbClr val="FFFF00"/>
                </a:highlight>
              </a:rPr>
              <a:t>From the throne </a:t>
            </a:r>
            <a:r>
              <a:rPr lang="en-US" sz="1300" dirty="0">
                <a:highlight>
                  <a:srgbClr val="00FF00"/>
                </a:highlight>
              </a:rPr>
              <a:t>where the Lamb had just left as Intercessor.</a:t>
            </a:r>
            <a:r>
              <a:rPr lang="en-US" sz="1300" dirty="0"/>
              <a:t> </a:t>
            </a:r>
            <a:r>
              <a:rPr lang="en-US" sz="1300" dirty="0">
                <a:highlight>
                  <a:srgbClr val="00FF00"/>
                </a:highlight>
              </a:rPr>
              <a:t>Now, He's standing here to take His position and His claims. </a:t>
            </a:r>
            <a:r>
              <a:rPr lang="en-US" sz="1300" b="1" dirty="0">
                <a:highlight>
                  <a:srgbClr val="00FF00"/>
                </a:highlight>
              </a:rPr>
              <a:t>But the thunder came from the inside of the throne, thundered out. </a:t>
            </a:r>
            <a:r>
              <a:rPr lang="en-US" sz="1300" dirty="0"/>
              <a:t>And </a:t>
            </a:r>
            <a:r>
              <a:rPr lang="en-US" sz="1300" u="sng" dirty="0"/>
              <a:t>the Lamb was standing out here</a:t>
            </a:r>
            <a:r>
              <a:rPr lang="en-US" sz="1300" dirty="0"/>
              <a:t>. </a:t>
            </a:r>
            <a:r>
              <a:rPr lang="en-US" sz="1300" dirty="0">
                <a:highlight>
                  <a:srgbClr val="00FF00"/>
                </a:highlight>
              </a:rPr>
              <a:t>The thunder, where the Lamb had left, </a:t>
            </a:r>
            <a:r>
              <a:rPr lang="en-US" sz="1300" u="sng" dirty="0">
                <a:highlight>
                  <a:srgbClr val="00FF00"/>
                </a:highlight>
              </a:rPr>
              <a:t>left the Father's throne to go to take His own throne</a:t>
            </a:r>
            <a:r>
              <a:rPr lang="en-US" sz="1300" dirty="0"/>
              <a:t>... Glory. Now, now, don't miss it, friends.</a:t>
            </a:r>
          </a:p>
          <a:p>
            <a:pPr marL="85725" indent="0">
              <a:buNone/>
            </a:pPr>
            <a:r>
              <a:rPr lang="en-US" sz="1300" dirty="0">
                <a:highlight>
                  <a:srgbClr val="FFFF00"/>
                </a:highlight>
              </a:rPr>
              <a:t>We all know as Christians that God swore to David that He would raise up Christ to set on His throne and give Him an everlasting Kingdom here on the earth. He did it. And Jesus said, "He that overcomes the antichrist and all the things of the world </a:t>
            </a:r>
            <a:r>
              <a:rPr lang="en-US" sz="1300" u="sng" dirty="0">
                <a:highlight>
                  <a:srgbClr val="FFFF00"/>
                </a:highlight>
              </a:rPr>
              <a:t>shall set with Me on My throne as I have overcome and have set down on My Father's throne." </a:t>
            </a:r>
            <a:r>
              <a:rPr lang="en-US" sz="1300" dirty="0">
                <a:highlight>
                  <a:srgbClr val="FFFF00"/>
                </a:highlight>
              </a:rPr>
              <a:t>See?</a:t>
            </a:r>
          </a:p>
          <a:p>
            <a:pPr marL="85725" indent="0">
              <a:buNone/>
            </a:pPr>
            <a:endParaRPr lang="en-US" sz="1300" dirty="0"/>
          </a:p>
          <a:p>
            <a:pPr marL="85725" indent="0">
              <a:buNone/>
            </a:pPr>
            <a:r>
              <a:rPr lang="en-US" sz="1300" dirty="0"/>
              <a:t>«  155       †        </a:t>
            </a:r>
            <a:r>
              <a:rPr lang="en-US" sz="1300" u="sng" dirty="0">
                <a:highlight>
                  <a:srgbClr val="00FF00"/>
                </a:highlight>
              </a:rPr>
              <a:t>Now, someday He rises from the Father's throne, and goes to take His own throne.</a:t>
            </a:r>
            <a:r>
              <a:rPr lang="en-US" sz="1300" dirty="0">
                <a:highlight>
                  <a:srgbClr val="00FF00"/>
                </a:highlight>
              </a:rPr>
              <a:t> Now He comes forth to call His subjects. </a:t>
            </a:r>
            <a:r>
              <a:rPr lang="en-US" sz="1300" b="1" dirty="0">
                <a:highlight>
                  <a:srgbClr val="00FF00"/>
                </a:highlight>
              </a:rPr>
              <a:t>How's He going to claim them? He's already got the Book of Redemption in His hand. </a:t>
            </a:r>
            <a:r>
              <a:rPr lang="en-US" sz="1300" dirty="0"/>
              <a:t>Glory. Oh, I feel like singing a hymn.</a:t>
            </a:r>
          </a:p>
        </p:txBody>
      </p:sp>
    </p:spTree>
    <p:extLst>
      <p:ext uri="{BB962C8B-B14F-4D97-AF65-F5344CB8AC3E}">
        <p14:creationId xmlns:p14="http://schemas.microsoft.com/office/powerpoint/2010/main" val="320200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52"/>
          <p:cNvSpPr txBox="1">
            <a:spLocks noGrp="1"/>
          </p:cNvSpPr>
          <p:nvPr>
            <p:ph type="title"/>
          </p:nvPr>
        </p:nvSpPr>
        <p:spPr>
          <a:xfrm>
            <a:off x="233775" y="182446"/>
            <a:ext cx="6390450" cy="1332655"/>
          </a:xfrm>
          <a:prstGeom prst="rect">
            <a:avLst/>
          </a:prstGeom>
        </p:spPr>
        <p:txBody>
          <a:bodyPr spcFirstLastPara="1" wrap="square" lIns="68569" tIns="68569" rIns="68569" bIns="68569" anchor="t" anchorCtr="0">
            <a:noAutofit/>
          </a:bodyPr>
          <a:lstStyle/>
          <a:p>
            <a:pPr>
              <a:lnSpc>
                <a:spcPct val="120000"/>
              </a:lnSpc>
              <a:spcBef>
                <a:spcPts val="900"/>
              </a:spcBef>
            </a:pPr>
            <a:r>
              <a:rPr lang="en" sz="1200" b="1" dirty="0"/>
              <a:t>Hebrews 1:13-14</a:t>
            </a:r>
            <a:br>
              <a:rPr lang="en" sz="1200" b="1" dirty="0"/>
            </a:br>
            <a:r>
              <a:rPr lang="en" sz="1200" dirty="0"/>
              <a:t>But to which </a:t>
            </a:r>
            <a:r>
              <a:rPr lang="en" sz="1200" u="sng" dirty="0"/>
              <a:t>of the angels</a:t>
            </a:r>
            <a:r>
              <a:rPr lang="en" sz="1200" dirty="0"/>
              <a:t> said he at any time, </a:t>
            </a:r>
            <a:r>
              <a:rPr lang="en" sz="1200" dirty="0">
                <a:highlight>
                  <a:srgbClr val="00FF00"/>
                </a:highlight>
              </a:rPr>
              <a:t>Sit on my right hand,</a:t>
            </a:r>
            <a:r>
              <a:rPr lang="en" sz="1200" dirty="0"/>
              <a:t> </a:t>
            </a:r>
            <a:r>
              <a:rPr lang="en" sz="1200" i="1" dirty="0">
                <a:highlight>
                  <a:srgbClr val="FFFF00"/>
                </a:highlight>
              </a:rPr>
              <a:t>until </a:t>
            </a:r>
            <a:r>
              <a:rPr lang="en" sz="1200" dirty="0">
                <a:highlight>
                  <a:srgbClr val="FFFF00"/>
                </a:highlight>
              </a:rPr>
              <a:t>I make thine enemies thy footstool?</a:t>
            </a:r>
            <a:r>
              <a:rPr lang="en" sz="1200" b="1" dirty="0"/>
              <a:t> </a:t>
            </a:r>
            <a:br>
              <a:rPr lang="en" sz="1200" b="1" dirty="0"/>
            </a:br>
            <a:r>
              <a:rPr lang="en" sz="1200" dirty="0"/>
              <a:t>Are they not all </a:t>
            </a:r>
            <a:r>
              <a:rPr lang="en" sz="1200" dirty="0">
                <a:highlight>
                  <a:srgbClr val="00FF00"/>
                </a:highlight>
              </a:rPr>
              <a:t>ministering spirits</a:t>
            </a:r>
            <a:r>
              <a:rPr lang="en" sz="1200" dirty="0"/>
              <a:t>, sent forth to minister </a:t>
            </a:r>
            <a:r>
              <a:rPr lang="en" sz="1200" u="sng" dirty="0">
                <a:highlight>
                  <a:srgbClr val="FFFF00"/>
                </a:highlight>
              </a:rPr>
              <a:t>for them who shall be heirs of salvation</a:t>
            </a:r>
            <a:r>
              <a:rPr lang="en" sz="1200" dirty="0">
                <a:highlight>
                  <a:srgbClr val="FFFF00"/>
                </a:highlight>
              </a:rPr>
              <a:t>?</a:t>
            </a:r>
            <a:endParaRPr sz="1200" b="1" dirty="0"/>
          </a:p>
        </p:txBody>
      </p:sp>
      <p:sp>
        <p:nvSpPr>
          <p:cNvPr id="299" name="Google Shape;299;p52"/>
          <p:cNvSpPr txBox="1">
            <a:spLocks noGrp="1"/>
          </p:cNvSpPr>
          <p:nvPr>
            <p:ph type="body" idx="1"/>
          </p:nvPr>
        </p:nvSpPr>
        <p:spPr>
          <a:xfrm>
            <a:off x="233775" y="1889850"/>
            <a:ext cx="6390450" cy="2179800"/>
          </a:xfrm>
          <a:prstGeom prst="rect">
            <a:avLst/>
          </a:prstGeom>
        </p:spPr>
        <p:txBody>
          <a:bodyPr spcFirstLastPara="1" wrap="square" lIns="68569" tIns="68569" rIns="68569" bIns="68569" anchor="t" anchorCtr="0">
            <a:normAutofit/>
          </a:bodyPr>
          <a:lstStyle/>
          <a:p>
            <a:pPr marL="0" indent="0" algn="ctr">
              <a:spcBef>
                <a:spcPts val="900"/>
              </a:spcBef>
              <a:buNone/>
            </a:pPr>
            <a:r>
              <a:rPr lang="en" sz="1800" dirty="0"/>
              <a:t>Are they not all </a:t>
            </a:r>
            <a:r>
              <a:rPr lang="en" sz="1800" dirty="0">
                <a:highlight>
                  <a:srgbClr val="00FF00"/>
                </a:highlight>
              </a:rPr>
              <a:t>ministering spirits</a:t>
            </a:r>
            <a:r>
              <a:rPr lang="en" sz="1800" dirty="0"/>
              <a:t>, sent forth to minister </a:t>
            </a:r>
            <a:r>
              <a:rPr lang="en" sz="1800" u="sng" dirty="0">
                <a:highlight>
                  <a:srgbClr val="FFFF00"/>
                </a:highlight>
              </a:rPr>
              <a:t>for them who shall be heirs of salvation</a:t>
            </a:r>
            <a:r>
              <a:rPr lang="en" sz="1800" dirty="0">
                <a:highlight>
                  <a:srgbClr val="FFFF00"/>
                </a:highlight>
              </a:rPr>
              <a:t>?</a:t>
            </a:r>
            <a:endParaRPr lang="en" b="1" i="1" dirty="0">
              <a:solidFill>
                <a:schemeClr val="dk1"/>
              </a:solidFill>
            </a:endParaRPr>
          </a:p>
          <a:p>
            <a:pPr marL="0" indent="0" algn="ctr">
              <a:spcBef>
                <a:spcPts val="900"/>
              </a:spcBef>
              <a:buNone/>
            </a:pPr>
            <a:r>
              <a:rPr lang="en" b="1" i="1" dirty="0">
                <a:solidFill>
                  <a:schemeClr val="dk1"/>
                </a:solidFill>
              </a:rPr>
              <a:t>You</a:t>
            </a:r>
            <a:r>
              <a:rPr lang="en" b="1" dirty="0">
                <a:solidFill>
                  <a:schemeClr val="dk1"/>
                </a:solidFill>
              </a:rPr>
              <a:t> are the heirs of salvation</a:t>
            </a:r>
            <a:endParaRPr b="1" dirty="0">
              <a:solidFill>
                <a:schemeClr val="dk1"/>
              </a:solidFill>
            </a:endParaRPr>
          </a:p>
          <a:p>
            <a:pPr marL="0" indent="0" algn="ctr">
              <a:spcBef>
                <a:spcPts val="900"/>
              </a:spcBef>
              <a:spcAft>
                <a:spcPts val="900"/>
              </a:spcAft>
              <a:buNone/>
            </a:pPr>
            <a:endParaRPr b="1" dirty="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p:txBody>
          <a:bodyPr>
            <a:normAutofit fontScale="90000"/>
          </a:bodyPr>
          <a:lstStyle/>
          <a:p>
            <a:pPr marL="0" marR="0">
              <a:lnSpc>
                <a:spcPct val="120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Hebrews 2:1</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Therefore we ought to give the more earnest heed to the things which we have heard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lest at any time we should let them slip.</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5" y="1641915"/>
            <a:ext cx="6390450" cy="2926960"/>
          </a:xfrm>
        </p:spPr>
        <p:txBody>
          <a:bodyPr>
            <a:normAutofit fontScale="92500" lnSpcReduction="20000"/>
          </a:bodyPr>
          <a:lstStyle/>
          <a:p>
            <a:pPr marL="342900" marR="0" lvl="0" indent="-342900">
              <a:lnSpc>
                <a:spcPct val="107000"/>
              </a:lnSpc>
              <a:spcBef>
                <a:spcPts val="0"/>
              </a:spcBef>
              <a:spcAft>
                <a:spcPts val="0"/>
              </a:spcAft>
              <a:buFont typeface="Calibri" panose="020F0502020204030204" pitchFamily="34" charset="0"/>
              <a:buChar char="-"/>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What type of people ought we to be, when we see the great Jehovah come down and do the things that He does, and see them compared, Scripture by Scripture, that they're the Truth?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we sit around sometimes like a warts on a log, and just so unconcerned. </a:t>
            </a:r>
          </a:p>
          <a:p>
            <a:pPr marL="342900" marR="0" lvl="0" indent="-342900">
              <a:lnSpc>
                <a:spcPct val="107000"/>
              </a:lnSpc>
              <a:spcBef>
                <a:spcPts val="0"/>
              </a:spcBef>
              <a:spcAft>
                <a:spcPts val="0"/>
              </a:spcAft>
              <a:buFont typeface="Calibri" panose="020F0502020204030204" pitchFamily="34" charset="0"/>
              <a:buChar char="-"/>
            </a:pPr>
            <a:r>
              <a:rPr lang="en-US" sz="1800"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We ought to be </a:t>
            </a:r>
            <a:r>
              <a:rPr lang="en-US" sz="1800" dirty="0">
                <a:effectLst/>
                <a:latin typeface="Calibri" panose="020F0502020204030204" pitchFamily="34" charset="0"/>
                <a:ea typeface="Calibri" panose="020F0502020204030204" pitchFamily="34" charset="0"/>
                <a:cs typeface="Times New Roman" panose="02020603050405020304" pitchFamily="18" charset="0"/>
              </a:rPr>
              <a:t>busy, every minute, trying to get people to Christ. </a:t>
            </a:r>
          </a:p>
          <a:p>
            <a:pPr marL="342900" marR="0" lvl="0" indent="-342900">
              <a:lnSpc>
                <a:spcPct val="107000"/>
              </a:lnSpc>
              <a:spcBef>
                <a:spcPts val="0"/>
              </a:spcBef>
              <a:spcAft>
                <a:spcPts val="0"/>
              </a:spcAft>
              <a:buFont typeface="Calibri" panose="020F0502020204030204" pitchFamily="34" charset="0"/>
              <a:buChar char="-"/>
            </a:pPr>
            <a:r>
              <a:rPr lang="en-US" sz="1800"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We ought to be </a:t>
            </a:r>
            <a:r>
              <a:rPr lang="en-US" sz="1800" dirty="0">
                <a:effectLst/>
                <a:latin typeface="Calibri" panose="020F0502020204030204" pitchFamily="34" charset="0"/>
                <a:ea typeface="Calibri" panose="020F0502020204030204" pitchFamily="34" charset="0"/>
                <a:cs typeface="Times New Roman" panose="02020603050405020304" pitchFamily="18" charset="0"/>
              </a:rPr>
              <a:t>lively stones. </a:t>
            </a:r>
          </a:p>
          <a:p>
            <a:pPr marL="342900" marR="0" lvl="0" indent="-342900">
              <a:lnSpc>
                <a:spcPct val="107000"/>
              </a:lnSpc>
              <a:spcBef>
                <a:spcPts val="0"/>
              </a:spcBef>
              <a:spcAft>
                <a:spcPts val="0"/>
              </a:spcAft>
              <a:buFont typeface="Calibri" panose="020F0502020204030204" pitchFamily="34" charset="0"/>
              <a:buChar char="-"/>
            </a:pPr>
            <a:r>
              <a:rPr lang="en-US" sz="1800"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We should never be </a:t>
            </a:r>
            <a:r>
              <a:rPr lang="en-US" sz="1800" dirty="0">
                <a:effectLst/>
                <a:latin typeface="Calibri" panose="020F0502020204030204" pitchFamily="34" charset="0"/>
                <a:ea typeface="Calibri" panose="020F0502020204030204" pitchFamily="34" charset="0"/>
                <a:cs typeface="Times New Roman" panose="02020603050405020304" pitchFamily="18" charset="0"/>
              </a:rPr>
              <a:t>slothful like we are. </a:t>
            </a:r>
          </a:p>
          <a:p>
            <a:pPr marL="342900" marR="0" lvl="0" indent="-342900">
              <a:lnSpc>
                <a:spcPct val="107000"/>
              </a:lnSpc>
              <a:spcBef>
                <a:spcPts val="0"/>
              </a:spcBef>
              <a:spcAft>
                <a:spcPts val="80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We'll go up to church, and we'll see the Lord Jesus do something, or bless us in such a way,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then we'll go back out and say, "Very nice meeting."</a:t>
            </a:r>
          </a:p>
          <a:p>
            <a:pPr marL="85725" indent="0">
              <a:buNone/>
            </a:pPr>
            <a:endParaRPr lang="en-US" dirty="0"/>
          </a:p>
        </p:txBody>
      </p:sp>
    </p:spTree>
    <p:extLst>
      <p:ext uri="{BB962C8B-B14F-4D97-AF65-F5344CB8AC3E}">
        <p14:creationId xmlns:p14="http://schemas.microsoft.com/office/powerpoint/2010/main" val="876664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p:txBody>
          <a:bodyPr>
            <a:normAutofit fontScale="90000"/>
          </a:bodyPr>
          <a:lstStyle/>
          <a:p>
            <a:pPr marL="0" marR="0">
              <a:lnSpc>
                <a:spcPct val="120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Hebrews 2:1</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Therefore we ought to give the more earnest heed to the things which we have heard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lest at any time we should let them slip.</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5" y="1641915"/>
            <a:ext cx="6390450" cy="2926960"/>
          </a:xfrm>
        </p:spPr>
        <p:txBody>
          <a:bodyPr>
            <a:normAutofit/>
          </a:bodyPr>
          <a:lstStyle/>
          <a:p>
            <a:pPr marL="85725"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then when we see those things take place, that we do see take place enough,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we should never let these things slip.</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We just let it go through our fingers. That's what's the matter with the great Pentecostal church today. They've let the very cream of the crop slip through their fingers, when they had it in their hands.</a:t>
            </a:r>
            <a:r>
              <a:rPr lang="en-US" sz="1800" dirty="0">
                <a:effectLst/>
                <a:latin typeface="Calibri" panose="020F0502020204030204" pitchFamily="34" charset="0"/>
                <a:ea typeface="Calibri" panose="020F0502020204030204" pitchFamily="34" charset="0"/>
                <a:cs typeface="Times New Roman" panose="02020603050405020304" pitchFamily="18" charset="0"/>
              </a:rPr>
              <a:t> But, look what they done, they done like the rest the churches.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"They've run in the gain, in the way of Korah, and perished; and the way of Cain, and perished in the gainsaying of Korah."</a:t>
            </a:r>
            <a:endParaRPr lang="en-US" dirty="0"/>
          </a:p>
        </p:txBody>
      </p:sp>
    </p:spTree>
    <p:extLst>
      <p:ext uri="{BB962C8B-B14F-4D97-AF65-F5344CB8AC3E}">
        <p14:creationId xmlns:p14="http://schemas.microsoft.com/office/powerpoint/2010/main" val="765854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p:txBody>
          <a:bodyPr>
            <a:normAutofit fontScale="90000"/>
          </a:bodyPr>
          <a:lstStyle/>
          <a:p>
            <a:pPr marL="0" marR="0">
              <a:lnSpc>
                <a:spcPct val="120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Hebrews 2:1</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Therefore we ought to give the more earnest heed to the things which we have heard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lest at any time we should let them slip.</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5" y="1641915"/>
            <a:ext cx="6390450" cy="2926960"/>
          </a:xfrm>
        </p:spPr>
        <p:txBody>
          <a:bodyPr>
            <a:normAutofit/>
          </a:bodyPr>
          <a:lstStyle/>
          <a:p>
            <a:pPr marL="342900" marR="0" lvl="0" indent="-342900">
              <a:lnSpc>
                <a:spcPct val="107000"/>
              </a:lnSpc>
              <a:spcBef>
                <a:spcPts val="0"/>
              </a:spcBef>
              <a:spcAft>
                <a:spcPts val="0"/>
              </a:spcAft>
              <a:buFont typeface="Calibri" panose="020F0502020204030204" pitchFamily="34" charset="0"/>
              <a:buChar cha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LET IT SLIP by </a:t>
            </a:r>
            <a:r>
              <a:rPr lang="en-US" sz="1200" b="1" u="sng"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FIGHTING/DIVISIONS</a:t>
            </a:r>
            <a:br>
              <a:rPr lang="en-US" sz="1200" b="1" u="sng"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200" b="1" dirty="0">
                <a:effectLst/>
                <a:latin typeface="Calibri" panose="020F0502020204030204" pitchFamily="34" charset="0"/>
                <a:ea typeface="Calibri" panose="020F0502020204030204" pitchFamily="34" charset="0"/>
                <a:cs typeface="Times New Roman" panose="02020603050405020304" pitchFamily="18" charset="0"/>
              </a:rPr>
            </a:br>
            <a:r>
              <a:rPr lang="en-US" sz="1200" dirty="0">
                <a:effectLst/>
                <a:latin typeface="Calibri" panose="020F0502020204030204" pitchFamily="34" charset="0"/>
                <a:ea typeface="Calibri" panose="020F0502020204030204" pitchFamily="34" charset="0"/>
                <a:cs typeface="Times New Roman" panose="02020603050405020304" pitchFamily="18" charset="0"/>
              </a:rPr>
              <a:t>How did the Indians lose this country to the white man? Is because they were disunified. If they had made one big forefront... </a:t>
            </a:r>
            <a:r>
              <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they were fighting one among each other. They would have held their grounds if they'd have all come together.</a:t>
            </a:r>
            <a:br>
              <a:rPr lang="en-US" sz="1200" dirty="0">
                <a:highlight>
                  <a:srgbClr val="FFFF00"/>
                </a:highlight>
                <a:latin typeface="Calibri" panose="020F0502020204030204" pitchFamily="34" charset="0"/>
                <a:ea typeface="Calibri" panose="020F0502020204030204" pitchFamily="34" charset="0"/>
                <a:cs typeface="Times New Roman" panose="02020603050405020304" pitchFamily="18" charset="0"/>
              </a:rPr>
            </a:br>
            <a:r>
              <a:rPr lang="en-US" sz="1200" dirty="0">
                <a:effectLst/>
                <a:latin typeface="Calibri" panose="020F0502020204030204" pitchFamily="34" charset="0"/>
                <a:ea typeface="Calibri" panose="020F0502020204030204" pitchFamily="34" charset="0"/>
                <a:cs typeface="Times New Roman" panose="02020603050405020304" pitchFamily="18" charset="0"/>
              </a:rPr>
              <a:t>35    </a:t>
            </a:r>
            <a:r>
              <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How are we going to lose it? </a:t>
            </a:r>
            <a:br>
              <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br>
            <a:r>
              <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2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Because we're disunified. </a:t>
            </a:r>
            <a:br>
              <a:rPr lang="en-US" sz="12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br>
            <a:r>
              <a:rPr lang="en-US" sz="12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How we lose our experience with God, </a:t>
            </a:r>
            <a:r>
              <a:rPr lang="en-US" sz="12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is because we disunify.</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n-US" sz="1200" dirty="0">
                <a:effectLst/>
                <a:latin typeface="Calibri" panose="020F0502020204030204" pitchFamily="34" charset="0"/>
                <a:ea typeface="Calibri" panose="020F0502020204030204" pitchFamily="34" charset="0"/>
                <a:cs typeface="Times New Roman" panose="02020603050405020304" pitchFamily="18" charset="0"/>
              </a:rPr>
              <a:t>We set up one, and call this the--the Methodist, and this the Baptist, and this the Assemblies, and this the Oneness, and this the something-else, and the church of God, and the Nazarene, the Pilgrim Holiness. </a:t>
            </a:r>
            <a:r>
              <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We disunify the Body of Christ. </a:t>
            </a:r>
            <a:r>
              <a:rPr lang="en-US" sz="12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We should never be divided. We might differ in ideas, but let's be heart-in-heart brothers. God wants us to be. He died for the entire Church of God. And we do not want to be disunified.</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80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5" y="158024"/>
            <a:ext cx="6390450" cy="2017848"/>
          </a:xfrm>
        </p:spPr>
        <p:txBody>
          <a:bodyPr>
            <a:normAutofit fontScale="90000"/>
          </a:bodyPr>
          <a:lstStyle/>
          <a:p>
            <a:pPr marL="0" marR="0">
              <a:lnSpc>
                <a:spcPct val="120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Hebrews 2:2-3</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2     †     For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if the word spoken by angels</a:t>
            </a:r>
            <a:r>
              <a:rPr lang="en-US" sz="1800" dirty="0">
                <a:effectLst/>
                <a:latin typeface="Calibri" panose="020F0502020204030204" pitchFamily="34" charset="0"/>
                <a:ea typeface="Calibri" panose="020F0502020204030204" pitchFamily="34" charset="0"/>
                <a:cs typeface="Times New Roman" panose="02020603050405020304" pitchFamily="18" charset="0"/>
              </a:rPr>
              <a:t> was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stedfast</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every transgression and disobedience received a just recompence of reward;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3     †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How shall we escape, if we neglect so great salvation; which at the first began to be spoken by the Lord, and was confirmed unto us by them that heard him;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5" y="2489571"/>
            <a:ext cx="6390450" cy="2079304"/>
          </a:xfrm>
        </p:spPr>
        <p:txBody>
          <a:bodyPr>
            <a:normAutofit fontScale="92500" lnSpcReduction="20000"/>
          </a:bodyPr>
          <a:lstStyle/>
          <a:p>
            <a:pPr marL="0" marR="0" lvl="0" indent="0">
              <a:lnSpc>
                <a:spcPct val="107000"/>
              </a:lnSpc>
              <a:spcBef>
                <a:spcPts val="0"/>
              </a:spcBef>
              <a:spcAft>
                <a:spcPts val="0"/>
              </a:spcAft>
              <a:buNone/>
            </a:pP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"If the word spoken by the angels was steadfast..."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Now, angel is the "messenger."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The word angel means the "messenger."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And just got through, in the 1st book here,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"God, in sundry times and divers manner, spoke to the fathers by the prophets." </a:t>
            </a:r>
            <a:b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b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That was God's messengers. </a:t>
            </a:r>
          </a:p>
          <a:p>
            <a:pPr marL="0" marR="0" lvl="0" indent="0">
              <a:lnSpc>
                <a:spcPct val="107000"/>
              </a:lnSpc>
              <a:spcBef>
                <a:spcPts val="0"/>
              </a:spcBef>
              <a:spcAft>
                <a:spcPts val="0"/>
              </a:spcAft>
              <a:buNone/>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They were God's angels.</a:t>
            </a:r>
            <a:r>
              <a:rPr lang="en-US" sz="1800" dirty="0">
                <a:effectLst/>
                <a:latin typeface="Calibri" panose="020F0502020204030204" pitchFamily="34" charset="0"/>
                <a:ea typeface="Calibri" panose="020F0502020204030204" pitchFamily="34" charset="0"/>
                <a:cs typeface="Times New Roman" panose="02020603050405020304" pitchFamily="18" charset="0"/>
              </a:rPr>
              <a:t> A messenger is an angel; or an angel is the messenger, rather.</a:t>
            </a:r>
          </a:p>
          <a:p>
            <a:pPr marL="0" marR="0" lvl="0" indent="0">
              <a:lnSpc>
                <a:spcPct val="107000"/>
              </a:lnSpc>
              <a:spcBef>
                <a:spcPts val="0"/>
              </a:spcBef>
              <a:spcAft>
                <a:spcPts val="0"/>
              </a:spcAft>
              <a:buNone/>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1942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5" y="158023"/>
            <a:ext cx="6390450" cy="1864336"/>
          </a:xfrm>
        </p:spPr>
        <p:txBody>
          <a:bodyPr>
            <a:normAutofit fontScale="90000"/>
          </a:bodyPr>
          <a:lstStyle/>
          <a:p>
            <a:pPr marL="0" marR="0">
              <a:lnSpc>
                <a:spcPct val="120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Hebrews 2:2-3</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2     †     For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if the word spoken by angels</a:t>
            </a:r>
            <a:r>
              <a:rPr lang="en-US" sz="1800" dirty="0">
                <a:effectLst/>
                <a:latin typeface="Calibri" panose="020F0502020204030204" pitchFamily="34" charset="0"/>
                <a:ea typeface="Calibri" panose="020F0502020204030204" pitchFamily="34" charset="0"/>
                <a:cs typeface="Times New Roman" panose="02020603050405020304" pitchFamily="18" charset="0"/>
              </a:rPr>
              <a:t> was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stedfast</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every transgression and disobedience received a just recompence of reward;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3     †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How shall we escape, if we neglect so great salvation; which at the first began to be spoken by the Lord, and was confirmed unto us by them that heard him;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5" y="2489571"/>
            <a:ext cx="6390450" cy="2079304"/>
          </a:xfrm>
        </p:spPr>
        <p:txBody>
          <a:bodyPr>
            <a:normAutofit fontScale="85000" lnSpcReduction="20000"/>
          </a:bodyPr>
          <a:lstStyle/>
          <a:p>
            <a:pPr marL="285750" indent="-285750">
              <a:lnSpc>
                <a:spcPct val="107000"/>
              </a:lnSpc>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 messenger! </a:t>
            </a:r>
          </a:p>
          <a:p>
            <a:pPr marL="285750" indent="-285750">
              <a:lnSpc>
                <a:spcPct val="107000"/>
              </a:lnSpc>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You are a messenger, this morning. You're... </a:t>
            </a:r>
          </a:p>
          <a:p>
            <a:pPr marL="285750" indent="-285750">
              <a:lnSpc>
                <a:spcPct val="107000"/>
              </a:lnSpc>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You are a messenger of good news or a messenger of bad news.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ct val="107000"/>
              </a:lnSpc>
            </a:pPr>
            <a:r>
              <a:rPr lang="en-US" sz="1800" dirty="0">
                <a:effectLst/>
                <a:latin typeface="Calibri" panose="020F0502020204030204" pitchFamily="34" charset="0"/>
                <a:ea typeface="Calibri" panose="020F0502020204030204" pitchFamily="34" charset="0"/>
                <a:cs typeface="Times New Roman" panose="02020603050405020304" pitchFamily="18" charset="0"/>
              </a:rPr>
              <a:t>Oh, isn't it beautiful, to know that we are ambassadors,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that we are angels, the messengers of the resurrection? </a:t>
            </a:r>
          </a:p>
          <a:p>
            <a:pPr marL="285750" indent="-285750">
              <a:lnSpc>
                <a:spcPct val="107000"/>
              </a:lnSpc>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we are God's messengers to the sinful world, that Christ lives. </a:t>
            </a:r>
            <a:r>
              <a:rPr lang="en-US" sz="1800" dirty="0">
                <a:effectLst/>
                <a:latin typeface="Calibri" panose="020F0502020204030204" pitchFamily="34" charset="0"/>
                <a:ea typeface="Calibri" panose="020F0502020204030204" pitchFamily="34" charset="0"/>
                <a:cs typeface="Times New Roman" panose="02020603050405020304" pitchFamily="18" charset="0"/>
              </a:rPr>
              <a:t>In our hearts, He lives. In our spirits, He lives. And He brings us from the low debauched life of sin, and exalts us up, and gives us a "hallelujah" in our soul, and makes us new creatures.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0231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5" y="158023"/>
            <a:ext cx="6390450" cy="1864336"/>
          </a:xfrm>
        </p:spPr>
        <p:txBody>
          <a:bodyPr>
            <a:normAutofit fontScale="90000"/>
          </a:bodyPr>
          <a:lstStyle/>
          <a:p>
            <a:pPr marL="0" marR="0">
              <a:lnSpc>
                <a:spcPct val="120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Hebrews 2:2-3</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2     †     For if the word spoken by angels </a:t>
            </a:r>
            <a:r>
              <a:rPr lang="en-US" sz="1800"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was </a:t>
            </a:r>
            <a:r>
              <a:rPr lang="en-US" sz="1800" u="sng"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stedfast</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and every transgression and disobedience received a just recompence of reward;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3     †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How shall we escape, if we neglect so great salvation; which at the first began to be spoken by the Lord, and was confirmed unto us by them that heard him;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5" y="2022359"/>
            <a:ext cx="6390450" cy="2963118"/>
          </a:xfrm>
        </p:spPr>
        <p:txBody>
          <a:bodyPr>
            <a:normAutofit lnSpcReduction="10000"/>
          </a:bodyPr>
          <a:lstStyle/>
          <a:p>
            <a:pPr marL="342900" marR="0" lvl="0" indent="-342900">
              <a:lnSpc>
                <a:spcPct val="107000"/>
              </a:lnSpc>
              <a:spcBef>
                <a:spcPts val="0"/>
              </a:spcBef>
              <a:spcAft>
                <a:spcPts val="0"/>
              </a:spcAft>
              <a:buFont typeface="Calibri" panose="020F0502020204030204" pitchFamily="34" charset="0"/>
              <a:buChar char="-"/>
            </a:pPr>
            <a:r>
              <a:rPr lang="en-US" sz="1200" b="1" u="sng" dirty="0">
                <a:effectLst/>
                <a:latin typeface="Calibri" panose="020F0502020204030204" pitchFamily="34" charset="0"/>
                <a:ea typeface="Calibri" panose="020F0502020204030204" pitchFamily="34" charset="0"/>
                <a:cs typeface="Times New Roman" panose="02020603050405020304" pitchFamily="18" charset="0"/>
              </a:rPr>
              <a:t>THEIR WORD was STEADFAST</a:t>
            </a:r>
            <a:br>
              <a:rPr lang="en-US" sz="1100" b="1" dirty="0">
                <a:effectLst/>
                <a:latin typeface="Calibri" panose="020F0502020204030204" pitchFamily="34" charset="0"/>
                <a:ea typeface="Calibri" panose="020F0502020204030204" pitchFamily="34" charset="0"/>
                <a:cs typeface="Times New Roman" panose="02020603050405020304" pitchFamily="18" charset="0"/>
              </a:rPr>
            </a:br>
            <a:r>
              <a:rPr lang="en-US"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now, in the Old Testament, "if the word spoken by angels were steadfast," </a:t>
            </a:r>
            <a:br>
              <a:rPr lang="en-US"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br>
            <a:r>
              <a:rPr lang="en-US" sz="1200" b="1" u="sng"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that way it had to be right.</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Calibri" panose="020F050202020403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 the Old Testament, before a prophet's word could be made manifest, </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n-US"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it had to be examined and proved. </a:t>
            </a:r>
            <a:br>
              <a:rPr lang="en-US"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br>
            <a:r>
              <a:rPr lang="en-US" sz="12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They wasn't loose with it, like we are today.</a:t>
            </a:r>
            <a:endParaRPr lang="en-US" sz="11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1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Just go out and have any kind of a sensation, or anything else, "Oh, glory to God, that's it!" </a:t>
            </a:r>
            <a:br>
              <a:rPr lang="en-US" sz="11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r>
              <a:rPr lang="en-US" sz="11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You're mistaken.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2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The Bible said, that, "In the last days, the Devil will impersonate Christianity, so close, till it'll deceive the very Elected if possible." That's right. </a:t>
            </a:r>
            <a:br>
              <a:rPr lang="en-US" sz="12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br>
            <a:r>
              <a:rPr lang="en-US" sz="12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So, we must test it.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URIM THUMMIM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Light Flashed across the stones (when a prophet prophesied)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 Bible is God’s </a:t>
            </a:r>
            <a:r>
              <a:rPr lang="en-US" sz="1200" b="1"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Urim</a:t>
            </a:r>
            <a:r>
              <a:rPr lang="en-US" sz="12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Thummim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Wingdings" panose="05000000000000000000" pitchFamily="2" charset="2"/>
              <a:buChar char=""/>
            </a:pPr>
            <a:r>
              <a:rPr lang="en-US" sz="12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When a prophet speaks it must flash with the Bible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1027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5" y="158023"/>
            <a:ext cx="6390450" cy="1864336"/>
          </a:xfrm>
        </p:spPr>
        <p:txBody>
          <a:bodyPr>
            <a:normAutofit fontScale="90000"/>
          </a:bodyPr>
          <a:lstStyle/>
          <a:p>
            <a:pPr marL="0" marR="0">
              <a:lnSpc>
                <a:spcPct val="120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Hebrews 2:3</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3     †     </a:t>
            </a:r>
            <a:r>
              <a:rPr lang="en-US" sz="18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How shall we escape,</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if we neglect so great salvation; which at the first began to be spoken by the Lord, and was confirmed unto us by them that heard him;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5" y="1588520"/>
            <a:ext cx="6390450" cy="3396957"/>
          </a:xfrm>
        </p:spPr>
        <p:txBody>
          <a:bodyPr>
            <a:normAutofit/>
          </a:bodyPr>
          <a:lstStyle/>
          <a:p>
            <a:pPr marL="342900" marR="0" lvl="0" indent="-342900">
              <a:lnSpc>
                <a:spcPct val="107000"/>
              </a:lnSpc>
              <a:spcBef>
                <a:spcPts val="0"/>
              </a:spcBef>
              <a:spcAft>
                <a:spcPts val="0"/>
              </a:spcAft>
              <a:buFont typeface="Calibri" panose="020F0502020204030204" pitchFamily="34" charset="0"/>
              <a:buChar char="-"/>
            </a:pPr>
            <a:r>
              <a:rPr lang="en-US"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How shall we escape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Elijah's voice brought destruction, because he was an angel of the Lord, </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how will we escape when the Voice of Christ speaking through?</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Or, </a:t>
            </a:r>
            <a:r>
              <a:rPr lang="en-US" sz="1100"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how can we fail when you're prayed for, if It's the Voice of Christ?</a:t>
            </a:r>
            <a:br>
              <a:rPr lang="en-US" sz="1100"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br>
            <a:endParaRPr lang="en-US" sz="1100" u="sng"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1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Where is your escape?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Oh, you say, "Bless God, I belong to the Methodist church. I'm a Presbyterian. I'm a Pentecostal." That doesn't have one thing to do with It. </a:t>
            </a: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you get on a side-line and want to call It "spiritualism, or some mental telepathy, or some devil," or something. Shame on them!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when we see Him come down, to continue to confirm His Word, how shall we escape if we sucker to some church, or some organization, or denomination, or some little pet theory of our own? You better turn loose.</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"For every sin received a just recompense under the angels, how much more when the Son of God is speaking from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648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5" y="158023"/>
            <a:ext cx="6390450" cy="1864336"/>
          </a:xfrm>
        </p:spPr>
        <p:txBody>
          <a:bodyPr>
            <a:normAutofit fontScale="90000"/>
          </a:bodyPr>
          <a:lstStyle/>
          <a:p>
            <a:pPr marL="0" marR="0">
              <a:lnSpc>
                <a:spcPct val="120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Hebrews 2:3</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3     †     </a:t>
            </a:r>
            <a:r>
              <a:rPr lang="en-US" sz="18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How shall we escape,</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if we neglect so great salvation; which at the first began to be spoken by the Lord, and was confirmed unto us by them that heard him;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5" y="1588520"/>
            <a:ext cx="6390450" cy="3396957"/>
          </a:xfrm>
        </p:spPr>
        <p:txBody>
          <a:bodyPr>
            <a:normAutofit lnSpcReduction="10000"/>
          </a:bodyPr>
          <a:lstStyle/>
          <a:p>
            <a:pPr marL="342900" marR="0" lvl="0" indent="-342900">
              <a:lnSpc>
                <a:spcPct val="107000"/>
              </a:lnSpc>
              <a:spcBef>
                <a:spcPts val="0"/>
              </a:spcBef>
              <a:spcAft>
                <a:spcPts val="0"/>
              </a:spcAft>
              <a:buFont typeface="Calibri" panose="020F0502020204030204" pitchFamily="34" charset="0"/>
              <a:buChar char="-"/>
            </a:pPr>
            <a:r>
              <a:rPr lang="en-US"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How shall we escape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Elijah's voice brought destruction, because he was an angel of the Lord, </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how will we escape when the Voice of Christ speaking through?</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Or, </a:t>
            </a:r>
            <a:r>
              <a:rPr lang="en-US" sz="1100"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how can we fail when you're prayed for, if It's the Voice of Christ?</a:t>
            </a:r>
            <a:br>
              <a:rPr lang="en-US" sz="1100"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br>
            <a:endParaRPr lang="en-US" sz="1100" u="sng"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1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Where is your escape?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Oh, you say, "Bless God, I belong to the Methodist church. I'm a Presbyterian. I'm a Pentecostal." That doesn't have one thing to do with It. </a:t>
            </a: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you get on a side-line and want to call It "spiritualism, or some mental telepathy, or some devil," or something. Shame on them!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5725" indent="0">
              <a:buNone/>
            </a:pP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when we see Him come down, to continue to confirm His Word, </a:t>
            </a:r>
            <a:r>
              <a:rPr lang="en-US" sz="1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how shall we escape</a:t>
            </a: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if we sucker to some church, or some organization, or denomination, or some little pet theory of our own? You better turn loose.</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"For every sin received a just recompense under the angels, how much more when the Son of God is speaking from the Heavens, to make manifest His Word! How shall we escape, if we neglect so great a salvation?"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85725" indent="0">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593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2"/>
          <p:cNvSpPr txBox="1">
            <a:spLocks noGrp="1"/>
          </p:cNvSpPr>
          <p:nvPr>
            <p:ph type="title"/>
          </p:nvPr>
        </p:nvSpPr>
        <p:spPr>
          <a:xfrm>
            <a:off x="233775" y="202469"/>
            <a:ext cx="6390450" cy="429525"/>
          </a:xfrm>
          <a:prstGeom prst="rect">
            <a:avLst/>
          </a:prstGeom>
        </p:spPr>
        <p:txBody>
          <a:bodyPr spcFirstLastPara="1" wrap="square" lIns="68569" tIns="68569" rIns="68569" bIns="68569" anchor="t" anchorCtr="0">
            <a:normAutofit fontScale="90000"/>
          </a:bodyPr>
          <a:lstStyle/>
          <a:p>
            <a:r>
              <a:rPr lang="en" dirty="0"/>
              <a:t>Seated on His Throne</a:t>
            </a:r>
            <a:endParaRPr dirty="0"/>
          </a:p>
        </p:txBody>
      </p:sp>
      <p:sp>
        <p:nvSpPr>
          <p:cNvPr id="237" name="Google Shape;237;p42"/>
          <p:cNvSpPr txBox="1">
            <a:spLocks noGrp="1"/>
          </p:cNvSpPr>
          <p:nvPr>
            <p:ph type="body" idx="1"/>
          </p:nvPr>
        </p:nvSpPr>
        <p:spPr>
          <a:xfrm>
            <a:off x="233775" y="767561"/>
            <a:ext cx="6390450" cy="4238277"/>
          </a:xfrm>
          <a:prstGeom prst="rect">
            <a:avLst/>
          </a:prstGeom>
        </p:spPr>
        <p:txBody>
          <a:bodyPr spcFirstLastPara="1" wrap="square" lIns="68569" tIns="68569" rIns="68569" bIns="68569" anchor="t" anchorCtr="0">
            <a:normAutofit fontScale="77500" lnSpcReduction="20000"/>
          </a:bodyPr>
          <a:lstStyle/>
          <a:p>
            <a:pPr marL="0" indent="0">
              <a:buClr>
                <a:schemeClr val="dk1"/>
              </a:buClr>
              <a:buSzPct val="61111"/>
              <a:buNone/>
            </a:pPr>
            <a:r>
              <a:rPr lang="en" dirty="0"/>
              <a:t>54-0516  QUESTIONS.AND.ANSWERS.LAW.HAVING.A.SHADOW_  JEFFERSONVILLE.IN  SUNDAY_</a:t>
            </a:r>
            <a:endParaRPr dirty="0"/>
          </a:p>
          <a:p>
            <a:pPr marL="0" indent="0">
              <a:spcBef>
                <a:spcPts val="900"/>
              </a:spcBef>
              <a:spcAft>
                <a:spcPts val="900"/>
              </a:spcAft>
              <a:buNone/>
            </a:pPr>
            <a:r>
              <a:rPr lang="en" dirty="0"/>
              <a:t>«  E-64       †         What did the prophets all say Jesus would do, when He come? Rule the nations with a rod of iron. Is that right? </a:t>
            </a:r>
            <a:r>
              <a:rPr lang="en" dirty="0">
                <a:highlight>
                  <a:srgbClr val="FFFF00"/>
                </a:highlight>
              </a:rPr>
              <a:t>They failed to see His first coming to the Gentiles; </a:t>
            </a:r>
            <a:r>
              <a:rPr lang="en" b="1" dirty="0">
                <a:highlight>
                  <a:srgbClr val="FFFF00"/>
                </a:highlight>
              </a:rPr>
              <a:t>when He returns, then, He does rule all nations</a:t>
            </a:r>
            <a:r>
              <a:rPr lang="en" dirty="0">
                <a:highlight>
                  <a:srgbClr val="FFFF00"/>
                </a:highlight>
              </a:rPr>
              <a:t>. </a:t>
            </a:r>
            <a:r>
              <a:rPr lang="en" dirty="0"/>
              <a:t>He will come. </a:t>
            </a:r>
            <a:r>
              <a:rPr lang="en" b="1" dirty="0">
                <a:highlight>
                  <a:srgbClr val="FFFF00"/>
                </a:highlight>
              </a:rPr>
              <a:t>He isn't up on </a:t>
            </a:r>
            <a:r>
              <a:rPr lang="en" b="1" u="sng" dirty="0">
                <a:highlight>
                  <a:srgbClr val="FFFF00"/>
                </a:highlight>
              </a:rPr>
              <a:t>His throne </a:t>
            </a:r>
            <a:r>
              <a:rPr lang="en" b="1" dirty="0">
                <a:highlight>
                  <a:srgbClr val="FFFF00"/>
                </a:highlight>
              </a:rPr>
              <a:t>now. He's </a:t>
            </a:r>
            <a:r>
              <a:rPr lang="en" b="1" u="sng" dirty="0">
                <a:highlight>
                  <a:srgbClr val="FFFF00"/>
                </a:highlight>
              </a:rPr>
              <a:t>setting</a:t>
            </a:r>
            <a:r>
              <a:rPr lang="en" b="1" dirty="0">
                <a:highlight>
                  <a:srgbClr val="FFFF00"/>
                </a:highlight>
              </a:rPr>
              <a:t> on God's throne.</a:t>
            </a:r>
            <a:r>
              <a:rPr lang="en" dirty="0"/>
              <a:t> "He that overcomes shall sit with Me on My throne, as I have overcome, and set on My Father's throne." Now, He's wanting to come back. And who... </a:t>
            </a:r>
            <a:r>
              <a:rPr lang="en" b="1" dirty="0">
                <a:highlight>
                  <a:srgbClr val="FFFF00"/>
                </a:highlight>
              </a:rPr>
              <a:t>Where is His earthly throne? The throne of David.</a:t>
            </a:r>
            <a:r>
              <a:rPr lang="en" dirty="0"/>
              <a:t> </a:t>
            </a:r>
            <a:r>
              <a:rPr lang="en" dirty="0">
                <a:highlight>
                  <a:srgbClr val="FFFF00"/>
                </a:highlight>
              </a:rPr>
              <a:t>God said He'd give Him the throne of David, in the Millennium. He'll sit on David's throne, and we'll see Him, the great King of kings, setting there. There He is. </a:t>
            </a:r>
            <a:r>
              <a:rPr lang="en" b="1" dirty="0">
                <a:highlight>
                  <a:srgbClr val="FF9900"/>
                </a:highlight>
              </a:rPr>
              <a:t>Now, He's setting on His Father's throne, in other words, He's setting in God's power, in Spirit, now.</a:t>
            </a:r>
            <a:r>
              <a:rPr lang="en" dirty="0"/>
              <a:t> But when He comes back, </a:t>
            </a:r>
            <a:r>
              <a:rPr lang="en" dirty="0">
                <a:highlight>
                  <a:srgbClr val="FFFF00"/>
                </a:highlight>
              </a:rPr>
              <a:t>He'll set </a:t>
            </a:r>
            <a:r>
              <a:rPr lang="en" b="1" dirty="0">
                <a:highlight>
                  <a:srgbClr val="FFFF00"/>
                </a:highlight>
              </a:rPr>
              <a:t>in a earthly body</a:t>
            </a:r>
            <a:r>
              <a:rPr lang="en" dirty="0">
                <a:highlight>
                  <a:srgbClr val="FFFF00"/>
                </a:highlight>
              </a:rPr>
              <a:t> (Hallelujah!) on David's throne.</a:t>
            </a:r>
            <a:r>
              <a:rPr lang="en" dirty="0"/>
              <a:t> </a:t>
            </a:r>
            <a:r>
              <a:rPr lang="en" dirty="0">
                <a:solidFill>
                  <a:srgbClr val="FF0000"/>
                </a:solidFill>
              </a:rPr>
              <a:t>Now, </a:t>
            </a:r>
            <a:r>
              <a:rPr lang="en" dirty="0">
                <a:solidFill>
                  <a:srgbClr val="FF0000"/>
                </a:solidFill>
                <a:highlight>
                  <a:srgbClr val="00FF00"/>
                </a:highlight>
              </a:rPr>
              <a:t>He's setting in the majesty of Father now.</a:t>
            </a:r>
            <a:r>
              <a:rPr lang="en" dirty="0">
                <a:highlight>
                  <a:srgbClr val="00FF00"/>
                </a:highlight>
              </a:rPr>
              <a:t> </a:t>
            </a:r>
            <a:r>
              <a:rPr lang="en" b="1" dirty="0">
                <a:solidFill>
                  <a:srgbClr val="FF0000"/>
                </a:solidFill>
                <a:highlight>
                  <a:srgbClr val="00FF00"/>
                </a:highlight>
              </a:rPr>
              <a:t>When we say, "Father": it's Jesus, It's the Spirit of God, by the Holy Spirit, </a:t>
            </a:r>
            <a:r>
              <a:rPr lang="en" b="1" u="sng" dirty="0">
                <a:solidFill>
                  <a:srgbClr val="FF0000"/>
                </a:solidFill>
                <a:highlight>
                  <a:srgbClr val="00FF00"/>
                </a:highlight>
              </a:rPr>
              <a:t>in us.</a:t>
            </a:r>
            <a:r>
              <a:rPr lang="en" b="1" dirty="0">
                <a:solidFill>
                  <a:srgbClr val="FF0000"/>
                </a:solidFill>
                <a:highlight>
                  <a:srgbClr val="00FF00"/>
                </a:highlight>
              </a:rPr>
              <a:t> </a:t>
            </a:r>
            <a:r>
              <a:rPr lang="en" dirty="0">
                <a:highlight>
                  <a:srgbClr val="00FF00"/>
                </a:highlight>
              </a:rPr>
              <a:t>Now, He's on His Father's throne, right hand of  majesty. </a:t>
            </a:r>
            <a:r>
              <a:rPr lang="en" dirty="0"/>
              <a:t>We use the body name, "Jesus Christ," Who appeared, the Holy Spirit, which is God. "Whatever you ask the Father in My name, that will I do; for I and My Father are one."</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5" y="158023"/>
            <a:ext cx="6390450" cy="1864336"/>
          </a:xfrm>
        </p:spPr>
        <p:txBody>
          <a:bodyPr>
            <a:normAutofit fontScale="90000"/>
          </a:bodyPr>
          <a:lstStyle/>
          <a:p>
            <a:pPr marL="0" marR="0">
              <a:lnSpc>
                <a:spcPct val="120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Hebrews 2:3</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3     †     </a:t>
            </a:r>
            <a:r>
              <a:rPr lang="en-US" sz="18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How shall we escape,</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if we neglect so great salvation; which at the first began to be spoken by the Lord, and was confirmed unto us by them that heard him;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4" y="1588520"/>
            <a:ext cx="6494073" cy="3396957"/>
          </a:xfrm>
        </p:spPr>
        <p:txBody>
          <a:bodyPr>
            <a:normAutofit/>
          </a:bodyPr>
          <a:lstStyle/>
          <a:p>
            <a:pPr marL="0" marR="0" lvl="0" indent="0">
              <a:lnSpc>
                <a:spcPct val="107000"/>
              </a:lnSpc>
              <a:spcBef>
                <a:spcPts val="0"/>
              </a:spcBef>
              <a:spcAft>
                <a:spcPts val="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54-0404E  GOD.HAS.A.PROVIDED.WAY_  LOUISVILLE.KY  V-25 N-9  SUNDAY_</a:t>
            </a:r>
          </a:p>
          <a:p>
            <a:pPr marL="0" marR="0" lvl="0" indent="0">
              <a:lnSpc>
                <a:spcPct val="107000"/>
              </a:lnSpc>
              <a:spcBef>
                <a:spcPts val="0"/>
              </a:spcBef>
              <a:spcAft>
                <a:spcPts val="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And there's where all the types and the shadows of the Old Testament, all come and met in Jesus Christ. He paid the supreme price, ascended on high, </a:t>
            </a:r>
            <a:r>
              <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and sent back the Holy Ghost tonight, which is God's provided Way of your escape.</a:t>
            </a:r>
          </a:p>
        </p:txBody>
      </p:sp>
    </p:spTree>
    <p:extLst>
      <p:ext uri="{BB962C8B-B14F-4D97-AF65-F5344CB8AC3E}">
        <p14:creationId xmlns:p14="http://schemas.microsoft.com/office/powerpoint/2010/main" val="2853153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5" y="158023"/>
            <a:ext cx="6390450" cy="1430497"/>
          </a:xfrm>
        </p:spPr>
        <p:txBody>
          <a:bodyPr>
            <a:normAutofit fontScale="90000"/>
          </a:bodyPr>
          <a:lstStyle/>
          <a:p>
            <a:pPr marL="0" marR="0">
              <a:lnSpc>
                <a:spcPct val="120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 Hebrews 2:4</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4     †     </a:t>
            </a: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God also bearing them witness</a:t>
            </a:r>
            <a:r>
              <a:rPr lang="en-US" sz="1800" dirty="0">
                <a:effectLst/>
                <a:latin typeface="Calibri" panose="020F0502020204030204" pitchFamily="34" charset="0"/>
                <a:ea typeface="Calibri" panose="020F0502020204030204" pitchFamily="34" charset="0"/>
                <a:cs typeface="Times New Roman" panose="02020603050405020304" pitchFamily="18" charset="0"/>
              </a:rPr>
              <a:t>, both with signs and wonders, and with divers miracles, and gifts of the Holy Ghost, according to his own will?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4" y="1588520"/>
            <a:ext cx="6494073" cy="3396957"/>
          </a:xfrm>
        </p:spPr>
        <p:txBody>
          <a:bodyPr>
            <a:normAutofit lnSpcReduction="10000"/>
          </a:bodyPr>
          <a:lstStyle/>
          <a:p>
            <a:pPr marL="0" marR="0" lvl="0" indent="0">
              <a:lnSpc>
                <a:spcPct val="107000"/>
              </a:lnSpc>
              <a:spcBef>
                <a:spcPts val="0"/>
              </a:spcBef>
              <a:spcAft>
                <a:spcPts val="0"/>
              </a:spcAft>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God also bearing them witness</a:t>
            </a:r>
            <a:br>
              <a:rPr lang="en-US" sz="1200" b="1" dirty="0">
                <a:effectLst/>
                <a:latin typeface="Calibri" panose="020F0502020204030204" pitchFamily="34" charset="0"/>
                <a:ea typeface="Calibri" panose="020F0502020204030204" pitchFamily="34" charset="0"/>
                <a:cs typeface="Times New Roman" panose="02020603050405020304" pitchFamily="18" charset="0"/>
              </a:rPr>
            </a:b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n-US" sz="16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God always bears witness. </a:t>
            </a:r>
          </a:p>
          <a:p>
            <a:pPr marL="742950" marR="0" lvl="1" indent="-285750">
              <a:lnSpc>
                <a:spcPct val="107000"/>
              </a:lnSpc>
              <a:spcBef>
                <a:spcPts val="0"/>
              </a:spcBef>
              <a:spcAft>
                <a:spcPts val="0"/>
              </a:spcAft>
              <a:buFont typeface="Courier New" panose="02070309020205020404" pitchFamily="49" charset="0"/>
              <a:buChar char="o"/>
            </a:pPr>
            <a:r>
              <a:rPr lang="en-US" sz="14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Your life will bear witness. </a:t>
            </a:r>
          </a:p>
          <a:p>
            <a:pPr marL="742950" marR="0" lvl="1" indent="-285750">
              <a:lnSpc>
                <a:spcPct val="107000"/>
              </a:lnSpc>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Times New Roman" panose="02020603050405020304" pitchFamily="18" charset="0"/>
              </a:rPr>
              <a:t>I don't know what your testimony is, but your life speaks so loud, your voice can't be heard. </a:t>
            </a:r>
          </a:p>
          <a:p>
            <a:pPr marL="742950" marR="0" lvl="1" indent="-285750">
              <a:lnSpc>
                <a:spcPct val="107000"/>
              </a:lnSpc>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Times New Roman" panose="02020603050405020304" pitchFamily="18" charset="0"/>
              </a:rPr>
              <a:t>But, your living, </a:t>
            </a: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your every-day life will testify what you are. God bears witness. </a:t>
            </a:r>
            <a:r>
              <a:rPr lang="en-US" sz="1400" dirty="0">
                <a:effectLst/>
                <a:latin typeface="Calibri" panose="020F0502020204030204" pitchFamily="34" charset="0"/>
                <a:ea typeface="Calibri" panose="020F0502020204030204" pitchFamily="34" charset="0"/>
                <a:cs typeface="Times New Roman" panose="02020603050405020304" pitchFamily="18" charset="0"/>
              </a:rPr>
              <a:t>Yes. </a:t>
            </a:r>
          </a:p>
          <a:p>
            <a:pPr marL="742950" marR="0" lvl="1" indent="-285750">
              <a:lnSpc>
                <a:spcPct val="107000"/>
              </a:lnSpc>
              <a:spcBef>
                <a:spcPts val="0"/>
              </a:spcBef>
              <a:spcAft>
                <a:spcPts val="0"/>
              </a:spcAft>
              <a:buFont typeface="Courier New" panose="02070309020205020404" pitchFamily="49" charset="0"/>
              <a:buChar char="o"/>
            </a:pPr>
            <a:r>
              <a:rPr lang="en-US" sz="14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 Holy Spirit is a seal, and a seal takes both sides of the paper.</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lnSpc>
                <a:spcPct val="107000"/>
              </a:lnSpc>
              <a:spcBef>
                <a:spcPts val="0"/>
              </a:spcBef>
              <a:spcAft>
                <a:spcPts val="80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Times New Roman" panose="02020603050405020304" pitchFamily="18" charset="0"/>
              </a:rPr>
              <a:t>They see you standing here and see you when you go away. Not only in church but at every-day work. </a:t>
            </a:r>
            <a:r>
              <a:rPr lang="en-US" sz="14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You're sealed on both sides, </a:t>
            </a:r>
            <a:r>
              <a:rPr lang="en-US" sz="14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inside</a:t>
            </a:r>
            <a:r>
              <a:rPr lang="en-US" sz="14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and </a:t>
            </a:r>
            <a:r>
              <a:rPr lang="en-US" sz="14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outside</a:t>
            </a:r>
            <a:r>
              <a:rPr lang="en-US" sz="14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By the joy that you have, </a:t>
            </a:r>
            <a:r>
              <a:rPr lang="en-US" sz="14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and by the life that you live</a:t>
            </a:r>
            <a:r>
              <a:rPr lang="en-US" sz="14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you're sealed, in and outside, </a:t>
            </a:r>
            <a:r>
              <a:rPr lang="en-US" sz="14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that you know you're saved and the world knows you're saved</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u="sng" dirty="0">
                <a:effectLst/>
                <a:latin typeface="Calibri" panose="020F0502020204030204" pitchFamily="34" charset="0"/>
                <a:ea typeface="Calibri" panose="020F0502020204030204" pitchFamily="34" charset="0"/>
                <a:cs typeface="Times New Roman" panose="02020603050405020304" pitchFamily="18" charset="0"/>
              </a:rPr>
              <a:t>by the life that you live, for God bears witness.</a:t>
            </a:r>
          </a:p>
          <a:p>
            <a:pPr marL="0" marR="0" lvl="0" indent="0">
              <a:lnSpc>
                <a:spcPct val="107000"/>
              </a:lnSpc>
              <a:spcBef>
                <a:spcPts val="0"/>
              </a:spcBef>
              <a:spcAft>
                <a:spcPts val="0"/>
              </a:spcAft>
              <a:buNone/>
            </a:pPr>
            <a:endPar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65493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5" y="158023"/>
            <a:ext cx="6390450" cy="1430497"/>
          </a:xfrm>
        </p:spPr>
        <p:txBody>
          <a:bodyPr>
            <a:normAutofit fontScale="90000"/>
          </a:bodyPr>
          <a:lstStyle/>
          <a:p>
            <a:pPr marL="0" marR="0">
              <a:lnSpc>
                <a:spcPct val="120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 Hebrews 2:4</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4     †     God also bearing them witness, </a:t>
            </a: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both with signs and wonders, and with divers miracles, and gifts of the Holy Ghost, according to his own will? </a:t>
            </a: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4" y="1588520"/>
            <a:ext cx="6494073" cy="3396957"/>
          </a:xfrm>
        </p:spPr>
        <p:txBody>
          <a:bodyPr>
            <a:normAutofit/>
          </a:bodyPr>
          <a:lstStyle/>
          <a:p>
            <a:pPr marL="342900" marR="0" lvl="0" indent="-342900">
              <a:lnSpc>
                <a:spcPct val="107000"/>
              </a:lnSpc>
              <a:spcBef>
                <a:spcPts val="0"/>
              </a:spcBef>
              <a:spcAft>
                <a:spcPts val="0"/>
              </a:spcAft>
              <a:buFont typeface="Calibri" panose="020F0502020204030204" pitchFamily="34" charset="0"/>
              <a:buChar char="-"/>
            </a:pP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both with signs and wonders, and with divers miracles, and gifts of the Holy Ghost, according to his own will?</a:t>
            </a:r>
            <a:b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b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Acts 3:4</a:t>
            </a:r>
          </a:p>
          <a:p>
            <a:pPr marL="91440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And Peter, fastening his eyes upon him with John, said, Look on us.</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n-US" sz="1100" dirty="0">
                <a:effectLst/>
                <a:latin typeface="Calibri" panose="020F0502020204030204" pitchFamily="34" charset="0"/>
                <a:ea typeface="Calibri" panose="020F0502020204030204" pitchFamily="34" charset="0"/>
                <a:cs typeface="Times New Roman" panose="02020603050405020304" pitchFamily="18" charset="0"/>
              </a:rPr>
              <a:t>Brother, </a:t>
            </a:r>
            <a:r>
              <a:rPr lang="en-US" sz="11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when the world knows that you've been with Jesus, </a:t>
            </a:r>
            <a:r>
              <a:rPr lang="en-US" sz="1100" dirty="0">
                <a:effectLst/>
                <a:latin typeface="Calibri" panose="020F0502020204030204" pitchFamily="34" charset="0"/>
                <a:ea typeface="Calibri" panose="020F0502020204030204" pitchFamily="34" charset="0"/>
                <a:cs typeface="Times New Roman" panose="02020603050405020304" pitchFamily="18" charset="0"/>
              </a:rPr>
              <a:t>when you can live such an unadulterated life in this present world and in this darkness, that the world knows and can see that you've been with Jesus; when a rugged, old vulgar prostitute of the street can become a lady, washed in the Blood of the Lamb; </a:t>
            </a:r>
            <a:r>
              <a:rPr lang="en-US" sz="11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God is bearing witness that He lives.</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81    Take a drunkard, who is so low-down that he would run around on his wife, that he would mistreat his children, and take the food from the table, to spend on a prostitute. </a:t>
            </a:r>
            <a:r>
              <a:rPr lang="en-US" sz="11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Let him get with Jesus once. You'll see him returning, like Legion, who was in his right mind and clothed, to his babies and to his wife and to his loved ones.</a:t>
            </a:r>
          </a:p>
          <a:p>
            <a:pPr marL="0" marR="0" lvl="0" indent="0">
              <a:lnSpc>
                <a:spcPct val="107000"/>
              </a:lnSpc>
              <a:spcBef>
                <a:spcPts val="0"/>
              </a:spcBef>
              <a:spcAft>
                <a:spcPts val="0"/>
              </a:spcAft>
              <a:buNone/>
            </a:pPr>
            <a:endPar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41527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5" y="158023"/>
            <a:ext cx="6390450" cy="1430497"/>
          </a:xfrm>
        </p:spPr>
        <p:txBody>
          <a:bodyPr>
            <a:normAutofit fontScale="90000"/>
          </a:bodyPr>
          <a:lstStyle/>
          <a:p>
            <a:pPr marL="0" marR="0">
              <a:lnSpc>
                <a:spcPct val="120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 Hebrews 2:4</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4     †     God also bearing them witness, </a:t>
            </a: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both with signs and wonders, and with divers miracles, and gifts of the Holy Ghost, according to his own will? </a:t>
            </a: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4" y="1588520"/>
            <a:ext cx="6494073" cy="3396957"/>
          </a:xfrm>
        </p:spPr>
        <p:txBody>
          <a:bodyPr>
            <a:normAutofit fontScale="85000" lnSpcReduction="10000"/>
          </a:bodyPr>
          <a:lstStyle/>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Lady Maccabee in Oklahoma</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And when this little preacher give her story, in such a way, till he had the people setting on the end of their seats, listening what would be next.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he got down to that: very vile, dirty, low-down, till the laws wouldn't even want to fool with her, she was so low.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very Devil in hell would reject such a person, nearly, the way he told the story. </a:t>
            </a:r>
          </a:p>
          <a:p>
            <a:pPr marL="342900" marR="0" lvl="0" indent="-342900">
              <a:lnSpc>
                <a:spcPct val="107000"/>
              </a:lnSpc>
              <a:spcBef>
                <a:spcPts val="0"/>
              </a:spcBef>
              <a:spcAft>
                <a:spcPts val="0"/>
              </a:spcAft>
              <a:buFont typeface="Symbol" panose="05050102010706020507" pitchFamily="18" charset="2"/>
              <a:buChar char=""/>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Then he said, "Gentlemen, of the religions of the world,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has your religion got anything that would clean the hands of Lady Maccabee?“</a:t>
            </a:r>
            <a:endPar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Everybody set still. Then he clapped his hands together, and jumped up in the air. </a:t>
            </a:r>
          </a:p>
          <a:p>
            <a:pPr marL="342900" marR="0" lvl="0" indent="-342900">
              <a:lnSpc>
                <a:spcPct val="107000"/>
              </a:lnSpc>
              <a:spcBef>
                <a:spcPts val="0"/>
              </a:spcBef>
              <a:spcAft>
                <a:spcPts val="0"/>
              </a:spcAft>
              <a:buFont typeface="Symbol" panose="05050102010706020507" pitchFamily="18" charset="2"/>
              <a:buChar char=""/>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He said, </a:t>
            </a: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"Glory be to God! The Blood of Jesus Christ won't only clean her hands, but It'll clean her heart and make her His Bride."</a:t>
            </a:r>
            <a:endPar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09228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5" y="158023"/>
            <a:ext cx="6390450" cy="1430497"/>
          </a:xfrm>
        </p:spPr>
        <p:txBody>
          <a:bodyPr>
            <a:normAutofit fontScale="90000"/>
          </a:bodyPr>
          <a:lstStyle/>
          <a:p>
            <a:pPr marL="0" marR="0">
              <a:lnSpc>
                <a:spcPct val="120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 Hebrews 2:5</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For unto the angels hath he not put in subjection the world to come, whereof we speak. </a:t>
            </a: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4" y="1314868"/>
            <a:ext cx="6494073" cy="3670610"/>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great Angels that ministers in the Heavens, Gabriel, Michael, Woodworm, and the tens of thousands times tens of thousands of Angels of Heaven; or the tens of hundreds of prophets that's been on the earth, every one of them; </a:t>
            </a:r>
          </a:p>
          <a:p>
            <a:pPr marL="342900" marR="0" lvl="0" indent="-342900">
              <a:lnSpc>
                <a:spcPct val="107000"/>
              </a:lnSpc>
              <a:spcBef>
                <a:spcPts val="0"/>
              </a:spcBef>
              <a:spcAft>
                <a:spcPts val="0"/>
              </a:spcAft>
              <a:buFont typeface="Symbol" panose="05050102010706020507" pitchFamily="18" charset="2"/>
              <a:buChar char=""/>
            </a:pP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He's never put any of them to have control over the world to come, that we speak of. Not a one!</a:t>
            </a: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He never said, "Isaiah, you'll control the world."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He never put the world in subjection to Elijah. Neither did He put it to Gabriel, or any angel, any ministering spirit.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654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5" y="158023"/>
            <a:ext cx="6390450" cy="1016681"/>
          </a:xfrm>
        </p:spPr>
        <p:txBody>
          <a:bodyPr>
            <a:normAutofit fontScale="90000"/>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Hebrews 2:6</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But one in a certain place [David] testified, saying,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is man, that thou art mindful of him? or the son of man, that thou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visitest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him?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4" y="1121307"/>
            <a:ext cx="6494073" cy="3944601"/>
          </a:xfrm>
        </p:spPr>
        <p:txBody>
          <a:bodyPr>
            <a:normAutofit fontScale="77500" lnSpcReduction="20000"/>
          </a:bodyPr>
          <a:lstStyle/>
          <a:p>
            <a:pPr marL="0" marR="0" indent="0">
              <a:lnSpc>
                <a:spcPct val="107000"/>
              </a:lnSpc>
              <a:spcBef>
                <a:spcPts val="0"/>
              </a:spcBef>
              <a:spcAft>
                <a:spcPts val="800"/>
              </a:spcAft>
              <a:buNone/>
            </a:pP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What is man, that thou art mindful of him?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Who are you, anyhow? What does that job you got mean? Or what does that little house we own mean? What does the car we own mean?</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Pretty little girl, you little sassy thing, what does that little look that you have now?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You young men with a shiny, slick hair, straight shoulders; you'll bend down someday, when stooped with age.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But, blessed be the Lord! </a:t>
            </a:r>
            <a:r>
              <a:rPr lang="en-US" sz="18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You've got a soul that's born again. </a:t>
            </a:r>
            <a:r>
              <a:rPr lang="en-US" sz="1800" dirty="0">
                <a:effectLst/>
                <a:latin typeface="Calibri" panose="020F0502020204030204" pitchFamily="34" charset="0"/>
                <a:ea typeface="Calibri" panose="020F0502020204030204" pitchFamily="34" charset="0"/>
                <a:cs typeface="Times New Roman" panose="02020603050405020304" pitchFamily="18" charset="0"/>
              </a:rPr>
              <a:t>You'll live forever and ever, because He become you, that you through His grace might become Him, and make a place for you.</a:t>
            </a:r>
          </a:p>
          <a:p>
            <a:pPr marL="342900" marR="0" lvl="0" indent="-342900">
              <a:lnSpc>
                <a:spcPct val="107000"/>
              </a:lnSpc>
              <a:spcBef>
                <a:spcPts val="0"/>
              </a:spcBef>
              <a:spcAft>
                <a:spcPts val="0"/>
              </a:spcAft>
              <a:buFont typeface="Calibri" panose="020F0502020204030204" pitchFamily="34" charset="0"/>
              <a:buChar char="-"/>
            </a:pP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Oh, we who think that we got a change of clothes, and a few groceries in the house, what are we? God could take it in a second. Your very breath holds in His hand. </a:t>
            </a: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endPar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n-US" sz="18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And here in our midst to heal the sick, to proclaim and profess, and to foretell, and every time perfect. And even concerned enough to bring a little, dead fish back to its life again, in the midst of us.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Jehovah around us, Jehovah in us, the great and mighty I AM.</a:t>
            </a:r>
          </a:p>
        </p:txBody>
      </p:sp>
    </p:spTree>
    <p:extLst>
      <p:ext uri="{BB962C8B-B14F-4D97-AF65-F5344CB8AC3E}">
        <p14:creationId xmlns:p14="http://schemas.microsoft.com/office/powerpoint/2010/main" val="938472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67C8A-C17A-40EE-936A-362BBD822EA9}"/>
              </a:ext>
            </a:extLst>
          </p:cNvPr>
          <p:cNvSpPr>
            <a:spLocks noGrp="1"/>
          </p:cNvSpPr>
          <p:nvPr>
            <p:ph type="title"/>
          </p:nvPr>
        </p:nvSpPr>
        <p:spPr/>
        <p:txBody>
          <a:bodyPr>
            <a:normAutofit fontScale="90000"/>
          </a:bodyPr>
          <a:lstStyle/>
          <a:p>
            <a:r>
              <a:rPr lang="en-US" dirty="0"/>
              <a:t>Old Testament – The Mercy Seat</a:t>
            </a:r>
          </a:p>
        </p:txBody>
      </p:sp>
      <p:sp>
        <p:nvSpPr>
          <p:cNvPr id="3" name="Text Placeholder 2">
            <a:extLst>
              <a:ext uri="{FF2B5EF4-FFF2-40B4-BE49-F238E27FC236}">
                <a16:creationId xmlns:a16="http://schemas.microsoft.com/office/drawing/2014/main" id="{5FCC8578-9E62-48C6-89EF-A70386276A3E}"/>
              </a:ext>
            </a:extLst>
          </p:cNvPr>
          <p:cNvSpPr>
            <a:spLocks noGrp="1"/>
          </p:cNvSpPr>
          <p:nvPr>
            <p:ph type="body" idx="1"/>
          </p:nvPr>
        </p:nvSpPr>
        <p:spPr/>
        <p:txBody>
          <a:bodyPr/>
          <a:lstStyle/>
          <a:p>
            <a:pPr marL="85725" indent="0">
              <a:buNone/>
            </a:pPr>
            <a:r>
              <a:rPr lang="en-US" dirty="0"/>
              <a:t> </a:t>
            </a:r>
          </a:p>
        </p:txBody>
      </p:sp>
      <p:pic>
        <p:nvPicPr>
          <p:cNvPr id="1026" name="Picture 2" descr="The Mercy Seat and the Empty Tomb!">
            <a:extLst>
              <a:ext uri="{FF2B5EF4-FFF2-40B4-BE49-F238E27FC236}">
                <a16:creationId xmlns:a16="http://schemas.microsoft.com/office/drawing/2014/main" id="{20DE56FB-02D5-4B01-A58B-2552C1498A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026" y="1348274"/>
            <a:ext cx="3618633" cy="19088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24512B3-82B3-4EF8-BA28-D296BB9DB05A}"/>
              </a:ext>
            </a:extLst>
          </p:cNvPr>
          <p:cNvSpPr txBox="1"/>
          <p:nvPr/>
        </p:nvSpPr>
        <p:spPr>
          <a:xfrm>
            <a:off x="327047" y="4513809"/>
            <a:ext cx="6220590" cy="369332"/>
          </a:xfrm>
          <a:prstGeom prst="rect">
            <a:avLst/>
          </a:prstGeom>
          <a:noFill/>
        </p:spPr>
        <p:txBody>
          <a:bodyPr wrap="square" rtlCol="0">
            <a:spAutoFit/>
          </a:bodyPr>
          <a:lstStyle/>
          <a:p>
            <a:pPr algn="ctr"/>
            <a:r>
              <a:rPr lang="en-US" sz="1800" dirty="0"/>
              <a:t>In the Center of the “Three Room House”</a:t>
            </a:r>
          </a:p>
        </p:txBody>
      </p:sp>
      <p:sp>
        <p:nvSpPr>
          <p:cNvPr id="5" name="TextBox 4">
            <a:extLst>
              <a:ext uri="{FF2B5EF4-FFF2-40B4-BE49-F238E27FC236}">
                <a16:creationId xmlns:a16="http://schemas.microsoft.com/office/drawing/2014/main" id="{29372560-DDF2-42BF-B197-09E07E38D49C}"/>
              </a:ext>
            </a:extLst>
          </p:cNvPr>
          <p:cNvSpPr txBox="1"/>
          <p:nvPr/>
        </p:nvSpPr>
        <p:spPr>
          <a:xfrm>
            <a:off x="86769" y="3490739"/>
            <a:ext cx="6647754" cy="954107"/>
          </a:xfrm>
          <a:prstGeom prst="rect">
            <a:avLst/>
          </a:prstGeom>
          <a:noFill/>
        </p:spPr>
        <p:txBody>
          <a:bodyPr wrap="square" rtlCol="0">
            <a:spAutoFit/>
          </a:bodyPr>
          <a:lstStyle/>
          <a:p>
            <a:r>
              <a:rPr lang="en-US" dirty="0"/>
              <a:t>PSALM 99:1</a:t>
            </a:r>
          </a:p>
          <a:p>
            <a:r>
              <a:rPr lang="en-US" dirty="0"/>
              <a:t>The LORD </a:t>
            </a:r>
            <a:r>
              <a:rPr lang="en-US" dirty="0" err="1"/>
              <a:t>reigneth</a:t>
            </a:r>
            <a:r>
              <a:rPr lang="en-US" dirty="0"/>
              <a:t>; let the people tremble: </a:t>
            </a:r>
            <a:r>
              <a:rPr lang="en-US" dirty="0">
                <a:highlight>
                  <a:srgbClr val="00FF00"/>
                </a:highlight>
              </a:rPr>
              <a:t>he </a:t>
            </a:r>
            <a:r>
              <a:rPr lang="en-US" u="sng" dirty="0" err="1">
                <a:highlight>
                  <a:srgbClr val="00FF00"/>
                </a:highlight>
              </a:rPr>
              <a:t>sitteth</a:t>
            </a:r>
            <a:r>
              <a:rPr lang="en-US" dirty="0">
                <a:highlight>
                  <a:srgbClr val="00FF00"/>
                </a:highlight>
              </a:rPr>
              <a:t> between the </a:t>
            </a:r>
            <a:r>
              <a:rPr lang="en-US" dirty="0" err="1">
                <a:highlight>
                  <a:srgbClr val="00FF00"/>
                </a:highlight>
              </a:rPr>
              <a:t>cherubims</a:t>
            </a:r>
            <a:r>
              <a:rPr lang="en-US" dirty="0">
                <a:highlight>
                  <a:srgbClr val="00FF00"/>
                </a:highlight>
              </a:rPr>
              <a:t>;</a:t>
            </a:r>
            <a:r>
              <a:rPr lang="en-US" dirty="0"/>
              <a:t> let the earth be moved.</a:t>
            </a:r>
          </a:p>
          <a:p>
            <a:endParaRPr lang="en-US" dirty="0"/>
          </a:p>
        </p:txBody>
      </p:sp>
    </p:spTree>
    <p:extLst>
      <p:ext uri="{BB962C8B-B14F-4D97-AF65-F5344CB8AC3E}">
        <p14:creationId xmlns:p14="http://schemas.microsoft.com/office/powerpoint/2010/main" val="1475324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3"/>
          <p:cNvSpPr txBox="1">
            <a:spLocks noGrp="1"/>
          </p:cNvSpPr>
          <p:nvPr>
            <p:ph type="title"/>
          </p:nvPr>
        </p:nvSpPr>
        <p:spPr>
          <a:xfrm>
            <a:off x="233775" y="175771"/>
            <a:ext cx="6390450" cy="429525"/>
          </a:xfrm>
          <a:prstGeom prst="rect">
            <a:avLst/>
          </a:prstGeom>
        </p:spPr>
        <p:txBody>
          <a:bodyPr spcFirstLastPara="1" wrap="square" lIns="68569" tIns="68569" rIns="68569" bIns="68569" anchor="t" anchorCtr="0">
            <a:normAutofit fontScale="90000"/>
          </a:bodyPr>
          <a:lstStyle/>
          <a:p>
            <a:pPr>
              <a:lnSpc>
                <a:spcPct val="120000"/>
              </a:lnSpc>
              <a:spcBef>
                <a:spcPts val="900"/>
              </a:spcBef>
            </a:pPr>
            <a:r>
              <a:rPr lang="en" sz="900" b="1" dirty="0"/>
              <a:t>Hebrews 1:13</a:t>
            </a:r>
            <a:br>
              <a:rPr lang="en" sz="900" dirty="0"/>
            </a:br>
            <a:r>
              <a:rPr lang="en" sz="900" dirty="0"/>
              <a:t>But to which </a:t>
            </a:r>
            <a:r>
              <a:rPr lang="en" sz="900" u="sng" dirty="0"/>
              <a:t>of the angels</a:t>
            </a:r>
            <a:r>
              <a:rPr lang="en" sz="900" dirty="0"/>
              <a:t> said he at any time, </a:t>
            </a:r>
            <a:r>
              <a:rPr lang="en" sz="900" dirty="0">
                <a:highlight>
                  <a:srgbClr val="00FF00"/>
                </a:highlight>
              </a:rPr>
              <a:t>Sit on my right hand,</a:t>
            </a:r>
            <a:r>
              <a:rPr lang="en" sz="900" dirty="0"/>
              <a:t> </a:t>
            </a:r>
            <a:r>
              <a:rPr lang="en" sz="900" i="1" dirty="0">
                <a:highlight>
                  <a:srgbClr val="FFFF00"/>
                </a:highlight>
              </a:rPr>
              <a:t>until </a:t>
            </a:r>
            <a:r>
              <a:rPr lang="en" sz="900" dirty="0">
                <a:highlight>
                  <a:srgbClr val="FFFF00"/>
                </a:highlight>
              </a:rPr>
              <a:t>I make thine enemies thy footstool?</a:t>
            </a:r>
            <a:endParaRPr sz="900" dirty="0">
              <a:highlight>
                <a:srgbClr val="FFFF00"/>
              </a:highlight>
            </a:endParaRPr>
          </a:p>
          <a:p>
            <a:endParaRPr dirty="0"/>
          </a:p>
        </p:txBody>
      </p:sp>
      <p:sp>
        <p:nvSpPr>
          <p:cNvPr id="243" name="Google Shape;243;p43"/>
          <p:cNvSpPr txBox="1">
            <a:spLocks noGrp="1"/>
          </p:cNvSpPr>
          <p:nvPr>
            <p:ph type="body" idx="1"/>
          </p:nvPr>
        </p:nvSpPr>
        <p:spPr>
          <a:xfrm>
            <a:off x="173536" y="794261"/>
            <a:ext cx="3802439" cy="4349240"/>
          </a:xfrm>
          <a:prstGeom prst="rect">
            <a:avLst/>
          </a:prstGeom>
        </p:spPr>
        <p:txBody>
          <a:bodyPr spcFirstLastPara="1" wrap="square" lIns="68569" tIns="68569" rIns="68569" bIns="68569" anchor="t" anchorCtr="0">
            <a:noAutofit/>
          </a:bodyPr>
          <a:lstStyle/>
          <a:p>
            <a:pPr marL="0" indent="0">
              <a:lnSpc>
                <a:spcPct val="95000"/>
              </a:lnSpc>
              <a:spcBef>
                <a:spcPts val="900"/>
              </a:spcBef>
              <a:buSzPts val="935"/>
              <a:buNone/>
            </a:pPr>
            <a:r>
              <a:rPr lang="en" sz="1200" dirty="0">
                <a:solidFill>
                  <a:schemeClr val="dk1"/>
                </a:solidFill>
                <a:highlight>
                  <a:srgbClr val="FFFFFF"/>
                </a:highlight>
              </a:rPr>
              <a:t>61-0108  REVELATION.CHAPTER.FOUR.3_  JEFFERSONVILLE.IN  ROJC 645-716  SUNDAY_</a:t>
            </a:r>
            <a:endParaRPr sz="1200" dirty="0">
              <a:solidFill>
                <a:schemeClr val="dk1"/>
              </a:solidFill>
              <a:highlight>
                <a:srgbClr val="FFFFFF"/>
              </a:highlight>
            </a:endParaRPr>
          </a:p>
          <a:p>
            <a:pPr marL="0" indent="0">
              <a:lnSpc>
                <a:spcPct val="95000"/>
              </a:lnSpc>
              <a:spcBef>
                <a:spcPts val="900"/>
              </a:spcBef>
              <a:spcAft>
                <a:spcPts val="900"/>
              </a:spcAft>
              <a:buSzPts val="935"/>
              <a:buNone/>
            </a:pPr>
            <a:r>
              <a:rPr lang="en" sz="1200" dirty="0">
                <a:solidFill>
                  <a:schemeClr val="dk1"/>
                </a:solidFill>
                <a:highlight>
                  <a:srgbClr val="FFFFFF"/>
                </a:highlight>
              </a:rPr>
              <a:t>«  308       †        Now,</a:t>
            </a:r>
            <a:r>
              <a:rPr lang="en" sz="1200" b="1" u="sng" dirty="0">
                <a:solidFill>
                  <a:schemeClr val="dk1"/>
                </a:solidFill>
                <a:highlight>
                  <a:srgbClr val="FFFFFF"/>
                </a:highlight>
              </a:rPr>
              <a:t> "the mercy seat." </a:t>
            </a:r>
            <a:br>
              <a:rPr lang="en" sz="1200" dirty="0">
                <a:solidFill>
                  <a:schemeClr val="dk1"/>
                </a:solidFill>
                <a:highlight>
                  <a:srgbClr val="FFFFFF"/>
                </a:highlight>
              </a:rPr>
            </a:br>
            <a:r>
              <a:rPr lang="en" sz="1200" dirty="0">
                <a:solidFill>
                  <a:schemeClr val="dk1"/>
                </a:solidFill>
                <a:highlight>
                  <a:srgbClr val="00FF00"/>
                </a:highlight>
              </a:rPr>
              <a:t>Now, the mercy seat's in the heart, seat where the shining forth of His--His Glory in all of His children, the Shekinah Glory in the human heart.</a:t>
            </a:r>
            <a:r>
              <a:rPr lang="en" sz="1200" dirty="0">
                <a:solidFill>
                  <a:schemeClr val="dk1"/>
                </a:solidFill>
                <a:highlight>
                  <a:srgbClr val="FFFFFF"/>
                </a:highlight>
              </a:rPr>
              <a:t> Here is the human heart. Is that right? </a:t>
            </a:r>
            <a:r>
              <a:rPr lang="en" sz="1200" b="1" dirty="0">
                <a:solidFill>
                  <a:schemeClr val="dk1"/>
                </a:solidFill>
                <a:highlight>
                  <a:srgbClr val="00FF00"/>
                </a:highlight>
              </a:rPr>
              <a:t>Is that the mercy seat?</a:t>
            </a:r>
            <a:r>
              <a:rPr lang="en" sz="1200" dirty="0">
                <a:solidFill>
                  <a:schemeClr val="dk1"/>
                </a:solidFill>
                <a:highlight>
                  <a:srgbClr val="FFFFFF"/>
                </a:highlight>
              </a:rPr>
              <a:t> How do you come through it into That through these different systems? Through self-will, self-will. Comes into here, and through there, comes out what? Shekinah Glory. What--what is the Shekinah Glory? </a:t>
            </a:r>
            <a:r>
              <a:rPr lang="en" sz="1200" dirty="0">
                <a:solidFill>
                  <a:schemeClr val="dk1"/>
                </a:solidFill>
                <a:highlight>
                  <a:srgbClr val="FFFF00"/>
                </a:highlight>
              </a:rPr>
              <a:t>Is God's Presence. And when a man's walking, or a woman, he's reflecting the Shekinah Glory. He don't go into gambling dens and--and carry on, and go out here and deny the Word. No matter what the people says, </a:t>
            </a:r>
            <a:r>
              <a:rPr lang="en" sz="1200" b="1" u="sng" dirty="0">
                <a:solidFill>
                  <a:schemeClr val="dk1"/>
                </a:solidFill>
                <a:highlight>
                  <a:srgbClr val="FFFF00"/>
                </a:highlight>
              </a:rPr>
              <a:t>he's got his heart set on one thing: God.</a:t>
            </a:r>
            <a:r>
              <a:rPr lang="en" sz="1200" b="1" dirty="0">
                <a:solidFill>
                  <a:schemeClr val="dk1"/>
                </a:solidFill>
                <a:highlight>
                  <a:srgbClr val="FFFFFF"/>
                </a:highlight>
              </a:rPr>
              <a:t> </a:t>
            </a:r>
            <a:r>
              <a:rPr lang="en" sz="1200" dirty="0">
                <a:solidFill>
                  <a:schemeClr val="dk1"/>
                </a:solidFill>
                <a:highlight>
                  <a:srgbClr val="FFFFFF"/>
                </a:highlight>
              </a:rPr>
              <a:t>And if he's truly called of God then Jesus Christ reflects Himself through him with the Shekinah Glory, doing the same things He did back there; manifest the same Gospel, preaching the same Word, same Word being made manifest in the same measure it was then, just like it was truly at Pentecost it's measured back again. Oh, my!</a:t>
            </a:r>
            <a:endParaRPr sz="1200" dirty="0">
              <a:solidFill>
                <a:schemeClr val="dk1"/>
              </a:solidFill>
              <a:highlight>
                <a:srgbClr val="FFFF00"/>
              </a:highlight>
            </a:endParaRPr>
          </a:p>
        </p:txBody>
      </p:sp>
      <p:pic>
        <p:nvPicPr>
          <p:cNvPr id="244" name="Google Shape;244;p43"/>
          <p:cNvPicPr preferRelativeResize="0"/>
          <p:nvPr/>
        </p:nvPicPr>
        <p:blipFill>
          <a:blip r:embed="rId3">
            <a:alphaModFix/>
          </a:blip>
          <a:stretch>
            <a:fillRect/>
          </a:stretch>
        </p:blipFill>
        <p:spPr>
          <a:xfrm>
            <a:off x="4057463" y="3040876"/>
            <a:ext cx="1964531" cy="1307306"/>
          </a:xfrm>
          <a:prstGeom prst="rect">
            <a:avLst/>
          </a:prstGeom>
          <a:noFill/>
          <a:ln>
            <a:noFill/>
          </a:ln>
        </p:spPr>
      </p:pic>
      <p:pic>
        <p:nvPicPr>
          <p:cNvPr id="245" name="Google Shape;245;p43"/>
          <p:cNvPicPr preferRelativeResize="0"/>
          <p:nvPr/>
        </p:nvPicPr>
        <p:blipFill>
          <a:blip r:embed="rId4">
            <a:alphaModFix/>
          </a:blip>
          <a:stretch>
            <a:fillRect/>
          </a:stretch>
        </p:blipFill>
        <p:spPr>
          <a:xfrm>
            <a:off x="4166325" y="1322869"/>
            <a:ext cx="1703513" cy="1699349"/>
          </a:xfrm>
          <a:prstGeom prst="rect">
            <a:avLst/>
          </a:prstGeom>
          <a:noFill/>
          <a:ln>
            <a:noFill/>
          </a:ln>
        </p:spPr>
      </p:pic>
    </p:spTree>
    <p:extLst>
      <p:ext uri="{BB962C8B-B14F-4D97-AF65-F5344CB8AC3E}">
        <p14:creationId xmlns:p14="http://schemas.microsoft.com/office/powerpoint/2010/main" val="878179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4"/>
          <p:cNvSpPr txBox="1">
            <a:spLocks noGrp="1"/>
          </p:cNvSpPr>
          <p:nvPr>
            <p:ph type="title"/>
          </p:nvPr>
        </p:nvSpPr>
        <p:spPr>
          <a:xfrm>
            <a:off x="180210" y="206909"/>
            <a:ext cx="6527615" cy="820958"/>
          </a:xfrm>
          <a:prstGeom prst="rect">
            <a:avLst/>
          </a:prstGeom>
        </p:spPr>
        <p:txBody>
          <a:bodyPr spcFirstLastPara="1" wrap="square" lIns="68569" tIns="68569" rIns="68569" bIns="68569" anchor="t" anchorCtr="0">
            <a:noAutofit/>
          </a:bodyPr>
          <a:lstStyle/>
          <a:p>
            <a:pPr>
              <a:lnSpc>
                <a:spcPct val="120000"/>
              </a:lnSpc>
              <a:spcBef>
                <a:spcPts val="900"/>
              </a:spcBef>
              <a:buSzPct val="91666"/>
            </a:pPr>
            <a:r>
              <a:rPr lang="en" sz="1200" b="1" dirty="0"/>
              <a:t>Hebrews 1:13</a:t>
            </a:r>
            <a:br>
              <a:rPr lang="en" sz="1200" dirty="0"/>
            </a:br>
            <a:r>
              <a:rPr lang="en" sz="1200" dirty="0"/>
              <a:t>But to which </a:t>
            </a:r>
            <a:r>
              <a:rPr lang="en" sz="1200" u="sng" dirty="0"/>
              <a:t>of the angels</a:t>
            </a:r>
            <a:r>
              <a:rPr lang="en" sz="1200" dirty="0"/>
              <a:t> said he at any time, </a:t>
            </a:r>
            <a:r>
              <a:rPr lang="en" sz="1200" dirty="0">
                <a:highlight>
                  <a:srgbClr val="00FF00"/>
                </a:highlight>
              </a:rPr>
              <a:t>Sit on my right hand,</a:t>
            </a:r>
            <a:r>
              <a:rPr lang="en" sz="1200" dirty="0"/>
              <a:t> </a:t>
            </a:r>
            <a:r>
              <a:rPr lang="en" sz="1200" i="1" dirty="0">
                <a:highlight>
                  <a:srgbClr val="FFFF00"/>
                </a:highlight>
              </a:rPr>
              <a:t>until </a:t>
            </a:r>
            <a:r>
              <a:rPr lang="en" sz="1200" dirty="0">
                <a:highlight>
                  <a:srgbClr val="FFFF00"/>
                </a:highlight>
              </a:rPr>
              <a:t>I make thine enemies thy footstool?</a:t>
            </a:r>
            <a:endParaRPr sz="4400" dirty="0"/>
          </a:p>
        </p:txBody>
      </p:sp>
      <p:sp>
        <p:nvSpPr>
          <p:cNvPr id="251" name="Google Shape;251;p44"/>
          <p:cNvSpPr txBox="1">
            <a:spLocks noGrp="1"/>
          </p:cNvSpPr>
          <p:nvPr>
            <p:ph type="body" idx="1"/>
          </p:nvPr>
        </p:nvSpPr>
        <p:spPr>
          <a:xfrm>
            <a:off x="233775" y="981145"/>
            <a:ext cx="6390450" cy="4018020"/>
          </a:xfrm>
          <a:prstGeom prst="rect">
            <a:avLst/>
          </a:prstGeom>
        </p:spPr>
        <p:txBody>
          <a:bodyPr spcFirstLastPara="1" wrap="square" lIns="68569" tIns="68569" rIns="68569" bIns="68569" anchor="t" anchorCtr="0">
            <a:normAutofit fontScale="92500"/>
          </a:bodyPr>
          <a:lstStyle/>
          <a:p>
            <a:pPr marL="0" indent="0">
              <a:spcBef>
                <a:spcPts val="900"/>
              </a:spcBef>
              <a:buNone/>
            </a:pPr>
            <a:r>
              <a:rPr lang="en" sz="1600" dirty="0">
                <a:solidFill>
                  <a:schemeClr val="dk1"/>
                </a:solidFill>
              </a:rPr>
              <a:t>61-0101_Revelation, Chapter Four #2_Jeffersonville, Indiana, USA #114</a:t>
            </a:r>
            <a:endParaRPr sz="1600" dirty="0">
              <a:solidFill>
                <a:schemeClr val="dk1"/>
              </a:solidFill>
            </a:endParaRPr>
          </a:p>
          <a:p>
            <a:pPr marL="0" indent="0">
              <a:spcBef>
                <a:spcPts val="900"/>
              </a:spcBef>
              <a:spcAft>
                <a:spcPts val="900"/>
              </a:spcAft>
              <a:buNone/>
            </a:pPr>
            <a:r>
              <a:rPr lang="en" sz="1600" dirty="0">
                <a:solidFill>
                  <a:schemeClr val="dk1"/>
                </a:solidFill>
              </a:rPr>
              <a:t>114. You say, “I got to ... all right. I can tell dirty jokes, it don't condemn me.” Why? You ain't got nothing it can condemn. No one's there to take it out. </a:t>
            </a:r>
            <a:r>
              <a:rPr lang="en" sz="1600" dirty="0">
                <a:solidFill>
                  <a:schemeClr val="dk1"/>
                </a:solidFill>
                <a:highlight>
                  <a:srgbClr val="00FF00"/>
                </a:highlight>
              </a:rPr>
              <a:t>No one's there to condemn you.</a:t>
            </a:r>
            <a:r>
              <a:rPr lang="en" sz="1600" dirty="0">
                <a:solidFill>
                  <a:schemeClr val="dk1"/>
                </a:solidFill>
              </a:rPr>
              <a:t> “Well, I'll tell you,” the women say, “I can have short hair. It don't condemn me.” It's no wonder! See? “No, I can wear shorts, I can do this.” A man said, “It don't hurt me to smoke cigars. And it don't hurt me to play some cards and shoot some dice (and whatever they do). It don't hurt me.” They still belong to the church, see, “Don't hurt me to do this.” Why? Why? </a:t>
            </a:r>
            <a:r>
              <a:rPr lang="en" sz="1600" b="1" u="sng" dirty="0">
                <a:solidFill>
                  <a:schemeClr val="dk1"/>
                </a:solidFill>
                <a:highlight>
                  <a:srgbClr val="FFFF00"/>
                </a:highlight>
              </a:rPr>
              <a:t>There's nothing there to judge you.</a:t>
            </a:r>
            <a:r>
              <a:rPr lang="en" sz="1600" b="1" dirty="0">
                <a:solidFill>
                  <a:schemeClr val="dk1"/>
                </a:solidFill>
                <a:highlight>
                  <a:srgbClr val="FFFF00"/>
                </a:highlight>
              </a:rPr>
              <a:t> But when Christ comes in, </a:t>
            </a:r>
            <a:r>
              <a:rPr lang="en" sz="1600" b="1" u="sng" dirty="0">
                <a:solidFill>
                  <a:schemeClr val="dk1"/>
                </a:solidFill>
                <a:highlight>
                  <a:srgbClr val="00FFFF"/>
                </a:highlight>
              </a:rPr>
              <a:t>you've created an altar on your heart, </a:t>
            </a:r>
            <a:r>
              <a:rPr lang="en" sz="1600" b="1" u="sng" dirty="0">
                <a:solidFill>
                  <a:schemeClr val="dk1"/>
                </a:solidFill>
                <a:highlight>
                  <a:srgbClr val="FFFF00"/>
                </a:highlight>
              </a:rPr>
              <a:t>and your sins are taken daily!</a:t>
            </a:r>
            <a:r>
              <a:rPr lang="en" sz="1600" b="1" dirty="0">
                <a:solidFill>
                  <a:schemeClr val="dk1"/>
                </a:solidFill>
                <a:highlight>
                  <a:srgbClr val="FFFF00"/>
                </a:highlight>
              </a:rPr>
              <a:t> The great St. Paul said, “I die daily. Nevertheless I live; not me but Christ liveth in me.” There's the inner veil. Oh, brother, sister!</a:t>
            </a:r>
            <a:endParaRPr sz="1400" dirty="0">
              <a:solidFill>
                <a:srgbClr val="8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5"/>
          <p:cNvSpPr txBox="1">
            <a:spLocks noGrp="1"/>
          </p:cNvSpPr>
          <p:nvPr>
            <p:ph type="title"/>
          </p:nvPr>
        </p:nvSpPr>
        <p:spPr>
          <a:xfrm>
            <a:off x="233775" y="159086"/>
            <a:ext cx="4618552" cy="968896"/>
          </a:xfrm>
          <a:prstGeom prst="rect">
            <a:avLst/>
          </a:prstGeom>
        </p:spPr>
        <p:txBody>
          <a:bodyPr spcFirstLastPara="1" wrap="square" lIns="68569" tIns="68569" rIns="68569" bIns="68569" anchor="t" anchorCtr="0">
            <a:noAutofit/>
          </a:bodyPr>
          <a:lstStyle/>
          <a:p>
            <a:pPr>
              <a:lnSpc>
                <a:spcPct val="120000"/>
              </a:lnSpc>
              <a:spcBef>
                <a:spcPts val="900"/>
              </a:spcBef>
            </a:pPr>
            <a:r>
              <a:rPr lang="en" sz="1200" b="1" dirty="0"/>
              <a:t>Hebrews 1:13</a:t>
            </a:r>
            <a:br>
              <a:rPr lang="en" sz="1200" dirty="0"/>
            </a:br>
            <a:r>
              <a:rPr lang="en" sz="1200" dirty="0"/>
              <a:t>But to which </a:t>
            </a:r>
            <a:r>
              <a:rPr lang="en" sz="1200" u="sng" dirty="0"/>
              <a:t>of the angels</a:t>
            </a:r>
            <a:r>
              <a:rPr lang="en" sz="1200" dirty="0"/>
              <a:t> said he at any time, </a:t>
            </a:r>
            <a:r>
              <a:rPr lang="en" sz="1200" dirty="0">
                <a:highlight>
                  <a:srgbClr val="00FF00"/>
                </a:highlight>
              </a:rPr>
              <a:t>Sit on my right hand,</a:t>
            </a:r>
            <a:r>
              <a:rPr lang="en" sz="1200" dirty="0"/>
              <a:t> </a:t>
            </a:r>
            <a:r>
              <a:rPr lang="en" sz="1200" i="1" dirty="0">
                <a:highlight>
                  <a:srgbClr val="FFFF00"/>
                </a:highlight>
              </a:rPr>
              <a:t>until </a:t>
            </a:r>
            <a:r>
              <a:rPr lang="en" sz="1200" dirty="0">
                <a:highlight>
                  <a:srgbClr val="FFFF00"/>
                </a:highlight>
              </a:rPr>
              <a:t>I make thine enemies thy footstool?</a:t>
            </a:r>
            <a:endParaRPr sz="4400" dirty="0"/>
          </a:p>
        </p:txBody>
      </p:sp>
      <p:sp>
        <p:nvSpPr>
          <p:cNvPr id="257" name="Google Shape;257;p45"/>
          <p:cNvSpPr txBox="1">
            <a:spLocks noGrp="1"/>
          </p:cNvSpPr>
          <p:nvPr>
            <p:ph type="body" idx="1"/>
          </p:nvPr>
        </p:nvSpPr>
        <p:spPr>
          <a:xfrm>
            <a:off x="233775" y="1027866"/>
            <a:ext cx="5766558" cy="4044717"/>
          </a:xfrm>
          <a:prstGeom prst="rect">
            <a:avLst/>
          </a:prstGeom>
        </p:spPr>
        <p:txBody>
          <a:bodyPr spcFirstLastPara="1" wrap="square" lIns="68569" tIns="68569" rIns="68569" bIns="68569" anchor="t" anchorCtr="0">
            <a:noAutofit/>
          </a:bodyPr>
          <a:lstStyle/>
          <a:p>
            <a:pPr marL="0" indent="0">
              <a:spcBef>
                <a:spcPts val="900"/>
              </a:spcBef>
              <a:buNone/>
            </a:pPr>
            <a:r>
              <a:rPr lang="en" sz="1400" dirty="0">
                <a:solidFill>
                  <a:srgbClr val="800000"/>
                </a:solidFill>
              </a:rPr>
              <a:t>Acts 2:32-37</a:t>
            </a:r>
            <a:endParaRPr sz="1400" dirty="0">
              <a:solidFill>
                <a:srgbClr val="800000"/>
              </a:solidFill>
            </a:endParaRPr>
          </a:p>
          <a:p>
            <a:pPr marL="0" indent="0">
              <a:spcBef>
                <a:spcPts val="900"/>
              </a:spcBef>
              <a:buNone/>
            </a:pPr>
            <a:r>
              <a:rPr lang="en" sz="1400" dirty="0">
                <a:solidFill>
                  <a:schemeClr val="dk1"/>
                </a:solidFill>
              </a:rPr>
              <a:t>32. </a:t>
            </a:r>
            <a:r>
              <a:rPr lang="en" sz="1400" u="sng" dirty="0">
                <a:solidFill>
                  <a:schemeClr val="dk1"/>
                </a:solidFill>
              </a:rPr>
              <a:t>This</a:t>
            </a:r>
            <a:r>
              <a:rPr lang="en" sz="1400" dirty="0">
                <a:solidFill>
                  <a:schemeClr val="dk1"/>
                </a:solidFill>
              </a:rPr>
              <a:t> </a:t>
            </a:r>
            <a:r>
              <a:rPr lang="en" sz="1400" u="sng" dirty="0">
                <a:solidFill>
                  <a:schemeClr val="dk1"/>
                </a:solidFill>
              </a:rPr>
              <a:t>Jesus</a:t>
            </a:r>
            <a:r>
              <a:rPr lang="en" sz="1400" dirty="0">
                <a:solidFill>
                  <a:schemeClr val="dk1"/>
                </a:solidFill>
              </a:rPr>
              <a:t> </a:t>
            </a:r>
            <a:r>
              <a:rPr lang="en" sz="1400" u="sng" dirty="0">
                <a:solidFill>
                  <a:schemeClr val="dk1"/>
                </a:solidFill>
              </a:rPr>
              <a:t>hath</a:t>
            </a:r>
            <a:r>
              <a:rPr lang="en" sz="1400" dirty="0">
                <a:solidFill>
                  <a:schemeClr val="dk1"/>
                </a:solidFill>
              </a:rPr>
              <a:t> </a:t>
            </a:r>
            <a:r>
              <a:rPr lang="en" sz="1400" u="sng" dirty="0">
                <a:solidFill>
                  <a:schemeClr val="dk1"/>
                </a:solidFill>
              </a:rPr>
              <a:t>God</a:t>
            </a:r>
            <a:r>
              <a:rPr lang="en" sz="1400" dirty="0">
                <a:solidFill>
                  <a:schemeClr val="dk1"/>
                </a:solidFill>
              </a:rPr>
              <a:t> raised </a:t>
            </a:r>
            <a:r>
              <a:rPr lang="en" sz="1400" u="sng" dirty="0">
                <a:solidFill>
                  <a:schemeClr val="dk1"/>
                </a:solidFill>
              </a:rPr>
              <a:t>up</a:t>
            </a:r>
            <a:r>
              <a:rPr lang="en" sz="1400" dirty="0">
                <a:solidFill>
                  <a:schemeClr val="dk1"/>
                </a:solidFill>
              </a:rPr>
              <a:t>, </a:t>
            </a:r>
            <a:r>
              <a:rPr lang="en" sz="1400" u="sng" dirty="0">
                <a:solidFill>
                  <a:schemeClr val="dk1"/>
                </a:solidFill>
              </a:rPr>
              <a:t>whereof</a:t>
            </a:r>
            <a:r>
              <a:rPr lang="en" sz="1400" dirty="0">
                <a:solidFill>
                  <a:schemeClr val="dk1"/>
                </a:solidFill>
              </a:rPr>
              <a:t> </a:t>
            </a:r>
            <a:r>
              <a:rPr lang="en" sz="1400" u="sng" dirty="0">
                <a:solidFill>
                  <a:schemeClr val="dk1"/>
                </a:solidFill>
              </a:rPr>
              <a:t>we</a:t>
            </a:r>
            <a:r>
              <a:rPr lang="en" sz="1400" dirty="0">
                <a:solidFill>
                  <a:schemeClr val="dk1"/>
                </a:solidFill>
              </a:rPr>
              <a:t> </a:t>
            </a:r>
            <a:r>
              <a:rPr lang="en" sz="1400" u="sng" dirty="0">
                <a:solidFill>
                  <a:schemeClr val="dk1"/>
                </a:solidFill>
              </a:rPr>
              <a:t>all</a:t>
            </a:r>
            <a:r>
              <a:rPr lang="en" sz="1400" dirty="0">
                <a:solidFill>
                  <a:schemeClr val="dk1"/>
                </a:solidFill>
              </a:rPr>
              <a:t> </a:t>
            </a:r>
            <a:r>
              <a:rPr lang="en" sz="1400" u="sng" dirty="0">
                <a:solidFill>
                  <a:schemeClr val="dk1"/>
                </a:solidFill>
              </a:rPr>
              <a:t>are</a:t>
            </a:r>
            <a:r>
              <a:rPr lang="en" sz="1400" dirty="0">
                <a:solidFill>
                  <a:schemeClr val="dk1"/>
                </a:solidFill>
              </a:rPr>
              <a:t> </a:t>
            </a:r>
            <a:r>
              <a:rPr lang="en" sz="1400" u="sng" dirty="0">
                <a:solidFill>
                  <a:schemeClr val="dk1"/>
                </a:solidFill>
              </a:rPr>
              <a:t>witnesses</a:t>
            </a:r>
            <a:r>
              <a:rPr lang="en" sz="1400" dirty="0">
                <a:solidFill>
                  <a:schemeClr val="dk1"/>
                </a:solidFill>
              </a:rPr>
              <a:t>.</a:t>
            </a:r>
            <a:endParaRPr sz="1400" dirty="0">
              <a:solidFill>
                <a:schemeClr val="dk1"/>
              </a:solidFill>
            </a:endParaRPr>
          </a:p>
          <a:p>
            <a:pPr marL="0" indent="0">
              <a:spcBef>
                <a:spcPts val="900"/>
              </a:spcBef>
              <a:buNone/>
            </a:pPr>
            <a:r>
              <a:rPr lang="en" sz="1400" dirty="0">
                <a:solidFill>
                  <a:schemeClr val="dk1"/>
                </a:solidFill>
              </a:rPr>
              <a:t>33. </a:t>
            </a:r>
            <a:r>
              <a:rPr lang="en" sz="1400" u="sng" dirty="0">
                <a:solidFill>
                  <a:schemeClr val="dk1"/>
                </a:solidFill>
              </a:rPr>
              <a:t>Therefore</a:t>
            </a:r>
            <a:r>
              <a:rPr lang="en" sz="1400" dirty="0">
                <a:solidFill>
                  <a:schemeClr val="dk1"/>
                </a:solidFill>
              </a:rPr>
              <a:t> </a:t>
            </a:r>
            <a:r>
              <a:rPr lang="en" sz="1400" u="sng" dirty="0">
                <a:solidFill>
                  <a:schemeClr val="dk1"/>
                </a:solidFill>
              </a:rPr>
              <a:t>being</a:t>
            </a:r>
            <a:r>
              <a:rPr lang="en" sz="1400" dirty="0">
                <a:solidFill>
                  <a:schemeClr val="dk1"/>
                </a:solidFill>
              </a:rPr>
              <a:t> by the right </a:t>
            </a:r>
            <a:r>
              <a:rPr lang="en" sz="1400" u="sng" dirty="0">
                <a:solidFill>
                  <a:schemeClr val="dk1"/>
                </a:solidFill>
              </a:rPr>
              <a:t>hand</a:t>
            </a:r>
            <a:r>
              <a:rPr lang="en" sz="1400" dirty="0">
                <a:solidFill>
                  <a:schemeClr val="dk1"/>
                </a:solidFill>
              </a:rPr>
              <a:t> of </a:t>
            </a:r>
            <a:r>
              <a:rPr lang="en" sz="1400" u="sng" dirty="0">
                <a:solidFill>
                  <a:schemeClr val="dk1"/>
                </a:solidFill>
              </a:rPr>
              <a:t>God</a:t>
            </a:r>
            <a:r>
              <a:rPr lang="en" sz="1400" dirty="0">
                <a:solidFill>
                  <a:schemeClr val="dk1"/>
                </a:solidFill>
              </a:rPr>
              <a:t> </a:t>
            </a:r>
            <a:r>
              <a:rPr lang="en" sz="1400" u="sng" dirty="0">
                <a:solidFill>
                  <a:schemeClr val="dk1"/>
                </a:solidFill>
              </a:rPr>
              <a:t>exalted</a:t>
            </a:r>
            <a:r>
              <a:rPr lang="en" sz="1400" dirty="0">
                <a:solidFill>
                  <a:schemeClr val="dk1"/>
                </a:solidFill>
              </a:rPr>
              <a:t>, </a:t>
            </a:r>
            <a:r>
              <a:rPr lang="en" sz="1400" u="sng" dirty="0">
                <a:solidFill>
                  <a:schemeClr val="dk1"/>
                </a:solidFill>
                <a:highlight>
                  <a:srgbClr val="FFFF00"/>
                </a:highlight>
              </a:rPr>
              <a:t>and</a:t>
            </a:r>
            <a:r>
              <a:rPr lang="en" sz="1400" dirty="0">
                <a:solidFill>
                  <a:schemeClr val="dk1"/>
                </a:solidFill>
                <a:highlight>
                  <a:srgbClr val="FFFF00"/>
                </a:highlight>
              </a:rPr>
              <a:t> having </a:t>
            </a:r>
            <a:r>
              <a:rPr lang="en" sz="1400" u="sng" dirty="0">
                <a:solidFill>
                  <a:schemeClr val="dk1"/>
                </a:solidFill>
                <a:highlight>
                  <a:srgbClr val="FFFF00"/>
                </a:highlight>
              </a:rPr>
              <a:t>received</a:t>
            </a:r>
            <a:r>
              <a:rPr lang="en" sz="1400" dirty="0">
                <a:solidFill>
                  <a:schemeClr val="dk1"/>
                </a:solidFill>
                <a:highlight>
                  <a:srgbClr val="FFFF00"/>
                </a:highlight>
              </a:rPr>
              <a:t> </a:t>
            </a:r>
            <a:r>
              <a:rPr lang="en" sz="1400" u="sng" dirty="0">
                <a:solidFill>
                  <a:schemeClr val="dk1"/>
                </a:solidFill>
                <a:highlight>
                  <a:srgbClr val="FFFF00"/>
                </a:highlight>
              </a:rPr>
              <a:t>of</a:t>
            </a:r>
            <a:r>
              <a:rPr lang="en" sz="1400" dirty="0">
                <a:solidFill>
                  <a:schemeClr val="dk1"/>
                </a:solidFill>
                <a:highlight>
                  <a:srgbClr val="FFFF00"/>
                </a:highlight>
              </a:rPr>
              <a:t> the </a:t>
            </a:r>
            <a:r>
              <a:rPr lang="en" sz="1400" u="sng" dirty="0">
                <a:solidFill>
                  <a:schemeClr val="dk1"/>
                </a:solidFill>
                <a:highlight>
                  <a:srgbClr val="FFFF00"/>
                </a:highlight>
              </a:rPr>
              <a:t>Father</a:t>
            </a:r>
            <a:r>
              <a:rPr lang="en" sz="1400" dirty="0">
                <a:solidFill>
                  <a:schemeClr val="dk1"/>
                </a:solidFill>
                <a:highlight>
                  <a:srgbClr val="FFFF00"/>
                </a:highlight>
              </a:rPr>
              <a:t> the </a:t>
            </a:r>
            <a:r>
              <a:rPr lang="en" sz="1400" u="sng" dirty="0">
                <a:solidFill>
                  <a:schemeClr val="dk1"/>
                </a:solidFill>
                <a:highlight>
                  <a:srgbClr val="FFFF00"/>
                </a:highlight>
              </a:rPr>
              <a:t>promise</a:t>
            </a:r>
            <a:r>
              <a:rPr lang="en" sz="1400" dirty="0">
                <a:solidFill>
                  <a:schemeClr val="dk1"/>
                </a:solidFill>
                <a:highlight>
                  <a:srgbClr val="FFFF00"/>
                </a:highlight>
              </a:rPr>
              <a:t> of the </a:t>
            </a:r>
            <a:r>
              <a:rPr lang="en" sz="1400" u="sng" dirty="0">
                <a:solidFill>
                  <a:schemeClr val="dk1"/>
                </a:solidFill>
                <a:highlight>
                  <a:srgbClr val="FFFF00"/>
                </a:highlight>
              </a:rPr>
              <a:t>Holy</a:t>
            </a:r>
            <a:r>
              <a:rPr lang="en" sz="1400" dirty="0">
                <a:solidFill>
                  <a:schemeClr val="dk1"/>
                </a:solidFill>
                <a:highlight>
                  <a:srgbClr val="FFFF00"/>
                </a:highlight>
              </a:rPr>
              <a:t> </a:t>
            </a:r>
            <a:r>
              <a:rPr lang="en" sz="1400" u="sng" dirty="0">
                <a:solidFill>
                  <a:schemeClr val="dk1"/>
                </a:solidFill>
                <a:highlight>
                  <a:srgbClr val="FFFF00"/>
                </a:highlight>
              </a:rPr>
              <a:t>Ghost</a:t>
            </a:r>
            <a:r>
              <a:rPr lang="en" sz="1400" dirty="0">
                <a:solidFill>
                  <a:schemeClr val="dk1"/>
                </a:solidFill>
                <a:highlight>
                  <a:srgbClr val="FFFF00"/>
                </a:highlight>
              </a:rPr>
              <a:t>, he hath shed </a:t>
            </a:r>
            <a:r>
              <a:rPr lang="en" sz="1400" u="sng" dirty="0">
                <a:solidFill>
                  <a:schemeClr val="dk1"/>
                </a:solidFill>
                <a:highlight>
                  <a:srgbClr val="FFFF00"/>
                </a:highlight>
              </a:rPr>
              <a:t>forth</a:t>
            </a:r>
            <a:r>
              <a:rPr lang="en" sz="1400" dirty="0">
                <a:solidFill>
                  <a:schemeClr val="dk1"/>
                </a:solidFill>
                <a:highlight>
                  <a:srgbClr val="FFFF00"/>
                </a:highlight>
              </a:rPr>
              <a:t> </a:t>
            </a:r>
            <a:r>
              <a:rPr lang="en" sz="1400" u="sng" dirty="0">
                <a:solidFill>
                  <a:schemeClr val="dk1"/>
                </a:solidFill>
                <a:highlight>
                  <a:srgbClr val="FFFF00"/>
                </a:highlight>
              </a:rPr>
              <a:t>this</a:t>
            </a:r>
            <a:r>
              <a:rPr lang="en" sz="1400" dirty="0">
                <a:solidFill>
                  <a:schemeClr val="dk1"/>
                </a:solidFill>
                <a:highlight>
                  <a:srgbClr val="FFFF00"/>
                </a:highlight>
              </a:rPr>
              <a:t>, </a:t>
            </a:r>
            <a:r>
              <a:rPr lang="en" sz="1400" u="sng" dirty="0">
                <a:solidFill>
                  <a:schemeClr val="dk1"/>
                </a:solidFill>
                <a:highlight>
                  <a:srgbClr val="FFFF00"/>
                </a:highlight>
              </a:rPr>
              <a:t>which</a:t>
            </a:r>
            <a:r>
              <a:rPr lang="en" sz="1400" dirty="0">
                <a:solidFill>
                  <a:schemeClr val="dk1"/>
                </a:solidFill>
                <a:highlight>
                  <a:srgbClr val="FFFF00"/>
                </a:highlight>
              </a:rPr>
              <a:t> </a:t>
            </a:r>
            <a:r>
              <a:rPr lang="en" sz="1400" u="sng" dirty="0">
                <a:solidFill>
                  <a:schemeClr val="dk1"/>
                </a:solidFill>
                <a:highlight>
                  <a:srgbClr val="FFFF00"/>
                </a:highlight>
              </a:rPr>
              <a:t>ye</a:t>
            </a:r>
            <a:r>
              <a:rPr lang="en" sz="1400" dirty="0">
                <a:solidFill>
                  <a:schemeClr val="dk1"/>
                </a:solidFill>
                <a:highlight>
                  <a:srgbClr val="FFFF00"/>
                </a:highlight>
              </a:rPr>
              <a:t> </a:t>
            </a:r>
            <a:r>
              <a:rPr lang="en" sz="1400" u="sng" dirty="0">
                <a:solidFill>
                  <a:schemeClr val="dk1"/>
                </a:solidFill>
                <a:highlight>
                  <a:srgbClr val="FFFF00"/>
                </a:highlight>
              </a:rPr>
              <a:t>now</a:t>
            </a:r>
            <a:r>
              <a:rPr lang="en" sz="1400" dirty="0">
                <a:solidFill>
                  <a:schemeClr val="dk1"/>
                </a:solidFill>
                <a:highlight>
                  <a:srgbClr val="FFFF00"/>
                </a:highlight>
              </a:rPr>
              <a:t> </a:t>
            </a:r>
            <a:r>
              <a:rPr lang="en" sz="1400" u="sng" dirty="0">
                <a:solidFill>
                  <a:schemeClr val="dk1"/>
                </a:solidFill>
                <a:highlight>
                  <a:srgbClr val="FFFF00"/>
                </a:highlight>
              </a:rPr>
              <a:t>see</a:t>
            </a:r>
            <a:r>
              <a:rPr lang="en" sz="1400" dirty="0">
                <a:solidFill>
                  <a:schemeClr val="dk1"/>
                </a:solidFill>
                <a:highlight>
                  <a:srgbClr val="FFFF00"/>
                </a:highlight>
              </a:rPr>
              <a:t> </a:t>
            </a:r>
            <a:r>
              <a:rPr lang="en" sz="1400" u="sng" dirty="0">
                <a:solidFill>
                  <a:schemeClr val="dk1"/>
                </a:solidFill>
                <a:highlight>
                  <a:srgbClr val="FFFF00"/>
                </a:highlight>
              </a:rPr>
              <a:t>and</a:t>
            </a:r>
            <a:r>
              <a:rPr lang="en" sz="1400" dirty="0">
                <a:solidFill>
                  <a:schemeClr val="dk1"/>
                </a:solidFill>
                <a:highlight>
                  <a:srgbClr val="FFFF00"/>
                </a:highlight>
              </a:rPr>
              <a:t> </a:t>
            </a:r>
            <a:r>
              <a:rPr lang="en" sz="1400" u="sng" dirty="0">
                <a:solidFill>
                  <a:schemeClr val="dk1"/>
                </a:solidFill>
                <a:highlight>
                  <a:srgbClr val="FFFF00"/>
                </a:highlight>
              </a:rPr>
              <a:t>hear</a:t>
            </a:r>
            <a:r>
              <a:rPr lang="en" sz="1400" dirty="0">
                <a:solidFill>
                  <a:schemeClr val="dk1"/>
                </a:solidFill>
                <a:highlight>
                  <a:srgbClr val="FFFF00"/>
                </a:highlight>
              </a:rPr>
              <a:t>.</a:t>
            </a:r>
            <a:endParaRPr sz="1400" dirty="0">
              <a:solidFill>
                <a:schemeClr val="dk1"/>
              </a:solidFill>
              <a:highlight>
                <a:srgbClr val="FFFF00"/>
              </a:highlight>
            </a:endParaRPr>
          </a:p>
          <a:p>
            <a:pPr marL="0" indent="0">
              <a:spcBef>
                <a:spcPts val="900"/>
              </a:spcBef>
              <a:buNone/>
            </a:pPr>
            <a:r>
              <a:rPr lang="en" sz="1400" dirty="0">
                <a:solidFill>
                  <a:schemeClr val="dk1"/>
                </a:solidFill>
              </a:rPr>
              <a:t>34. </a:t>
            </a:r>
            <a:r>
              <a:rPr lang="en" sz="1400" u="sng" dirty="0">
                <a:solidFill>
                  <a:schemeClr val="dk1"/>
                </a:solidFill>
                <a:highlight>
                  <a:srgbClr val="FFFF00"/>
                </a:highlight>
              </a:rPr>
              <a:t>For</a:t>
            </a:r>
            <a:r>
              <a:rPr lang="en" sz="1400" dirty="0">
                <a:solidFill>
                  <a:schemeClr val="dk1"/>
                </a:solidFill>
                <a:highlight>
                  <a:srgbClr val="FFFF00"/>
                </a:highlight>
              </a:rPr>
              <a:t> </a:t>
            </a:r>
            <a:r>
              <a:rPr lang="en" sz="1400" u="sng" dirty="0">
                <a:solidFill>
                  <a:schemeClr val="dk1"/>
                </a:solidFill>
                <a:highlight>
                  <a:srgbClr val="FFFF00"/>
                </a:highlight>
              </a:rPr>
              <a:t>David</a:t>
            </a:r>
            <a:r>
              <a:rPr lang="en" sz="1400" dirty="0">
                <a:solidFill>
                  <a:schemeClr val="dk1"/>
                </a:solidFill>
                <a:highlight>
                  <a:srgbClr val="FFFF00"/>
                </a:highlight>
              </a:rPr>
              <a:t> is </a:t>
            </a:r>
            <a:r>
              <a:rPr lang="en" sz="1400" u="sng" dirty="0">
                <a:solidFill>
                  <a:schemeClr val="dk1"/>
                </a:solidFill>
                <a:highlight>
                  <a:srgbClr val="FFFF00"/>
                </a:highlight>
              </a:rPr>
              <a:t>not</a:t>
            </a:r>
            <a:r>
              <a:rPr lang="en" sz="1400" dirty="0">
                <a:solidFill>
                  <a:schemeClr val="dk1"/>
                </a:solidFill>
                <a:highlight>
                  <a:srgbClr val="FFFF00"/>
                </a:highlight>
              </a:rPr>
              <a:t> </a:t>
            </a:r>
            <a:r>
              <a:rPr lang="en" sz="1400" u="sng" dirty="0">
                <a:solidFill>
                  <a:schemeClr val="dk1"/>
                </a:solidFill>
                <a:highlight>
                  <a:srgbClr val="FFFF00"/>
                </a:highlight>
              </a:rPr>
              <a:t>ascended</a:t>
            </a:r>
            <a:r>
              <a:rPr lang="en" sz="1400" dirty="0">
                <a:solidFill>
                  <a:schemeClr val="dk1"/>
                </a:solidFill>
                <a:highlight>
                  <a:srgbClr val="FFFF00"/>
                </a:highlight>
              </a:rPr>
              <a:t> </a:t>
            </a:r>
            <a:r>
              <a:rPr lang="en" sz="1400" u="sng" dirty="0">
                <a:solidFill>
                  <a:schemeClr val="dk1"/>
                </a:solidFill>
                <a:highlight>
                  <a:srgbClr val="FFFF00"/>
                </a:highlight>
              </a:rPr>
              <a:t>into</a:t>
            </a:r>
            <a:r>
              <a:rPr lang="en" sz="1400" dirty="0">
                <a:solidFill>
                  <a:schemeClr val="dk1"/>
                </a:solidFill>
                <a:highlight>
                  <a:srgbClr val="FFFF00"/>
                </a:highlight>
              </a:rPr>
              <a:t> the </a:t>
            </a:r>
            <a:r>
              <a:rPr lang="en" sz="1400" u="sng" dirty="0">
                <a:solidFill>
                  <a:schemeClr val="dk1"/>
                </a:solidFill>
                <a:highlight>
                  <a:srgbClr val="FFFF00"/>
                </a:highlight>
              </a:rPr>
              <a:t>heavens</a:t>
            </a:r>
            <a:r>
              <a:rPr lang="en" sz="1400" dirty="0">
                <a:solidFill>
                  <a:schemeClr val="dk1"/>
                </a:solidFill>
                <a:highlight>
                  <a:srgbClr val="FFFF00"/>
                </a:highlight>
              </a:rPr>
              <a:t>: </a:t>
            </a:r>
            <a:r>
              <a:rPr lang="en" sz="1400" u="sng" dirty="0">
                <a:solidFill>
                  <a:schemeClr val="dk1"/>
                </a:solidFill>
                <a:highlight>
                  <a:srgbClr val="FFFF00"/>
                </a:highlight>
              </a:rPr>
              <a:t>but</a:t>
            </a:r>
            <a:r>
              <a:rPr lang="en" sz="1400" dirty="0">
                <a:solidFill>
                  <a:schemeClr val="dk1"/>
                </a:solidFill>
                <a:highlight>
                  <a:srgbClr val="FFFF00"/>
                </a:highlight>
              </a:rPr>
              <a:t> he </a:t>
            </a:r>
            <a:r>
              <a:rPr lang="en" sz="1400" u="sng" dirty="0">
                <a:solidFill>
                  <a:schemeClr val="dk1"/>
                </a:solidFill>
                <a:highlight>
                  <a:srgbClr val="FFFF00"/>
                </a:highlight>
              </a:rPr>
              <a:t>saith</a:t>
            </a:r>
            <a:r>
              <a:rPr lang="en" sz="1400" dirty="0">
                <a:solidFill>
                  <a:schemeClr val="dk1"/>
                </a:solidFill>
                <a:highlight>
                  <a:srgbClr val="FFFF00"/>
                </a:highlight>
              </a:rPr>
              <a:t> </a:t>
            </a:r>
            <a:r>
              <a:rPr lang="en" sz="1400" u="sng" dirty="0">
                <a:solidFill>
                  <a:schemeClr val="dk1"/>
                </a:solidFill>
                <a:highlight>
                  <a:srgbClr val="FFFF00"/>
                </a:highlight>
              </a:rPr>
              <a:t>himself</a:t>
            </a:r>
            <a:r>
              <a:rPr lang="en" sz="1400" dirty="0">
                <a:solidFill>
                  <a:schemeClr val="dk1"/>
                </a:solidFill>
                <a:highlight>
                  <a:srgbClr val="FFFF00"/>
                </a:highlight>
              </a:rPr>
              <a:t>, The </a:t>
            </a:r>
            <a:r>
              <a:rPr lang="en" sz="1400" u="sng" dirty="0">
                <a:solidFill>
                  <a:schemeClr val="dk1"/>
                </a:solidFill>
                <a:highlight>
                  <a:srgbClr val="FFFF00"/>
                </a:highlight>
              </a:rPr>
              <a:t>LORD</a:t>
            </a:r>
            <a:r>
              <a:rPr lang="en" sz="1400" dirty="0">
                <a:solidFill>
                  <a:schemeClr val="dk1"/>
                </a:solidFill>
                <a:highlight>
                  <a:srgbClr val="FFFF00"/>
                </a:highlight>
              </a:rPr>
              <a:t> </a:t>
            </a:r>
            <a:r>
              <a:rPr lang="en" sz="1400" u="sng" dirty="0">
                <a:solidFill>
                  <a:schemeClr val="dk1"/>
                </a:solidFill>
                <a:highlight>
                  <a:srgbClr val="FFFF00"/>
                </a:highlight>
              </a:rPr>
              <a:t>said</a:t>
            </a:r>
            <a:r>
              <a:rPr lang="en" sz="1400" dirty="0">
                <a:solidFill>
                  <a:schemeClr val="dk1"/>
                </a:solidFill>
                <a:highlight>
                  <a:srgbClr val="FFFF00"/>
                </a:highlight>
              </a:rPr>
              <a:t> unto </a:t>
            </a:r>
            <a:r>
              <a:rPr lang="en" sz="1400" u="sng" dirty="0">
                <a:solidFill>
                  <a:schemeClr val="dk1"/>
                </a:solidFill>
                <a:highlight>
                  <a:srgbClr val="FFFF00"/>
                </a:highlight>
              </a:rPr>
              <a:t>my</a:t>
            </a:r>
            <a:r>
              <a:rPr lang="en" sz="1400" dirty="0">
                <a:solidFill>
                  <a:schemeClr val="dk1"/>
                </a:solidFill>
                <a:highlight>
                  <a:srgbClr val="FFFF00"/>
                </a:highlight>
              </a:rPr>
              <a:t> </a:t>
            </a:r>
            <a:r>
              <a:rPr lang="en" sz="1400" u="sng" dirty="0">
                <a:solidFill>
                  <a:schemeClr val="dk1"/>
                </a:solidFill>
                <a:highlight>
                  <a:srgbClr val="FFFF00"/>
                </a:highlight>
              </a:rPr>
              <a:t>Lord</a:t>
            </a:r>
            <a:r>
              <a:rPr lang="en" sz="1400" dirty="0">
                <a:solidFill>
                  <a:schemeClr val="dk1"/>
                </a:solidFill>
                <a:highlight>
                  <a:srgbClr val="FFFF00"/>
                </a:highlight>
              </a:rPr>
              <a:t>, </a:t>
            </a:r>
            <a:r>
              <a:rPr lang="en" sz="1400" b="1" dirty="0">
                <a:solidFill>
                  <a:schemeClr val="dk1"/>
                </a:solidFill>
                <a:highlight>
                  <a:srgbClr val="00FF00"/>
                </a:highlight>
              </a:rPr>
              <a:t>Sit </a:t>
            </a:r>
            <a:r>
              <a:rPr lang="en" sz="1400" b="1" u="sng" dirty="0">
                <a:solidFill>
                  <a:schemeClr val="dk1"/>
                </a:solidFill>
                <a:highlight>
                  <a:srgbClr val="00FF00"/>
                </a:highlight>
              </a:rPr>
              <a:t>thou</a:t>
            </a:r>
            <a:r>
              <a:rPr lang="en" sz="1400" b="1" dirty="0">
                <a:solidFill>
                  <a:schemeClr val="dk1"/>
                </a:solidFill>
                <a:highlight>
                  <a:srgbClr val="00FF00"/>
                </a:highlight>
              </a:rPr>
              <a:t> </a:t>
            </a:r>
            <a:r>
              <a:rPr lang="en" sz="1400" b="1" u="sng" dirty="0">
                <a:solidFill>
                  <a:schemeClr val="dk1"/>
                </a:solidFill>
                <a:highlight>
                  <a:srgbClr val="00FF00"/>
                </a:highlight>
              </a:rPr>
              <a:t>on</a:t>
            </a:r>
            <a:r>
              <a:rPr lang="en" sz="1400" b="1" dirty="0">
                <a:solidFill>
                  <a:schemeClr val="dk1"/>
                </a:solidFill>
                <a:highlight>
                  <a:srgbClr val="00FF00"/>
                </a:highlight>
              </a:rPr>
              <a:t> </a:t>
            </a:r>
            <a:r>
              <a:rPr lang="en" sz="1400" b="1" u="sng" dirty="0">
                <a:solidFill>
                  <a:schemeClr val="dk1"/>
                </a:solidFill>
                <a:highlight>
                  <a:srgbClr val="00FF00"/>
                </a:highlight>
              </a:rPr>
              <a:t>my</a:t>
            </a:r>
            <a:r>
              <a:rPr lang="en" sz="1400" b="1" dirty="0">
                <a:solidFill>
                  <a:schemeClr val="dk1"/>
                </a:solidFill>
                <a:highlight>
                  <a:srgbClr val="00FF00"/>
                </a:highlight>
              </a:rPr>
              <a:t> right </a:t>
            </a:r>
            <a:r>
              <a:rPr lang="en" sz="1400" b="1" u="sng" dirty="0">
                <a:solidFill>
                  <a:schemeClr val="dk1"/>
                </a:solidFill>
                <a:highlight>
                  <a:srgbClr val="00FF00"/>
                </a:highlight>
              </a:rPr>
              <a:t>hand</a:t>
            </a:r>
            <a:r>
              <a:rPr lang="en" sz="1400" b="1" dirty="0">
                <a:solidFill>
                  <a:schemeClr val="dk1"/>
                </a:solidFill>
                <a:highlight>
                  <a:srgbClr val="00FF00"/>
                </a:highlight>
              </a:rPr>
              <a:t>,</a:t>
            </a:r>
            <a:endParaRPr sz="1400" b="1" dirty="0">
              <a:solidFill>
                <a:schemeClr val="dk1"/>
              </a:solidFill>
              <a:highlight>
                <a:srgbClr val="00FF00"/>
              </a:highlight>
            </a:endParaRPr>
          </a:p>
          <a:p>
            <a:pPr marL="0" indent="0">
              <a:spcBef>
                <a:spcPts val="900"/>
              </a:spcBef>
              <a:buNone/>
            </a:pPr>
            <a:r>
              <a:rPr lang="en" sz="1400" dirty="0">
                <a:solidFill>
                  <a:schemeClr val="dk1"/>
                </a:solidFill>
                <a:highlight>
                  <a:srgbClr val="00FF00"/>
                </a:highlight>
              </a:rPr>
              <a:t>35. </a:t>
            </a:r>
            <a:r>
              <a:rPr lang="en" sz="1400" u="sng" dirty="0">
                <a:solidFill>
                  <a:schemeClr val="dk1"/>
                </a:solidFill>
                <a:highlight>
                  <a:srgbClr val="00FF00"/>
                </a:highlight>
              </a:rPr>
              <a:t>Until</a:t>
            </a:r>
            <a:r>
              <a:rPr lang="en" sz="1400" dirty="0">
                <a:solidFill>
                  <a:schemeClr val="dk1"/>
                </a:solidFill>
                <a:highlight>
                  <a:srgbClr val="00FF00"/>
                </a:highlight>
              </a:rPr>
              <a:t> I </a:t>
            </a:r>
            <a:r>
              <a:rPr lang="en" sz="1400" u="sng" dirty="0">
                <a:solidFill>
                  <a:schemeClr val="dk1"/>
                </a:solidFill>
                <a:highlight>
                  <a:srgbClr val="00FF00"/>
                </a:highlight>
              </a:rPr>
              <a:t>make</a:t>
            </a:r>
            <a:r>
              <a:rPr lang="en" sz="1400" dirty="0">
                <a:solidFill>
                  <a:schemeClr val="dk1"/>
                </a:solidFill>
                <a:highlight>
                  <a:srgbClr val="00FF00"/>
                </a:highlight>
              </a:rPr>
              <a:t> </a:t>
            </a:r>
            <a:r>
              <a:rPr lang="en" sz="1400" u="sng" dirty="0">
                <a:solidFill>
                  <a:schemeClr val="dk1"/>
                </a:solidFill>
                <a:highlight>
                  <a:srgbClr val="00FF00"/>
                </a:highlight>
              </a:rPr>
              <a:t>thy</a:t>
            </a:r>
            <a:r>
              <a:rPr lang="en" sz="1400" dirty="0">
                <a:solidFill>
                  <a:schemeClr val="dk1"/>
                </a:solidFill>
                <a:highlight>
                  <a:srgbClr val="00FF00"/>
                </a:highlight>
              </a:rPr>
              <a:t> </a:t>
            </a:r>
            <a:r>
              <a:rPr lang="en" sz="1400" u="sng" dirty="0">
                <a:solidFill>
                  <a:schemeClr val="dk1"/>
                </a:solidFill>
                <a:highlight>
                  <a:srgbClr val="00FF00"/>
                </a:highlight>
              </a:rPr>
              <a:t>foes</a:t>
            </a:r>
            <a:r>
              <a:rPr lang="en" sz="1400" dirty="0">
                <a:solidFill>
                  <a:schemeClr val="dk1"/>
                </a:solidFill>
                <a:highlight>
                  <a:srgbClr val="00FF00"/>
                </a:highlight>
              </a:rPr>
              <a:t> </a:t>
            </a:r>
            <a:r>
              <a:rPr lang="en" sz="1400" u="sng" dirty="0">
                <a:solidFill>
                  <a:schemeClr val="dk1"/>
                </a:solidFill>
                <a:highlight>
                  <a:srgbClr val="00FF00"/>
                </a:highlight>
              </a:rPr>
              <a:t>thy</a:t>
            </a:r>
            <a:r>
              <a:rPr lang="en" sz="1400" dirty="0">
                <a:solidFill>
                  <a:schemeClr val="dk1"/>
                </a:solidFill>
                <a:highlight>
                  <a:srgbClr val="00FF00"/>
                </a:highlight>
              </a:rPr>
              <a:t> </a:t>
            </a:r>
            <a:r>
              <a:rPr lang="en" sz="1400" u="sng" dirty="0">
                <a:solidFill>
                  <a:schemeClr val="dk1"/>
                </a:solidFill>
                <a:highlight>
                  <a:srgbClr val="00FF00"/>
                </a:highlight>
              </a:rPr>
              <a:t>footstool</a:t>
            </a:r>
            <a:r>
              <a:rPr lang="en" sz="1400" dirty="0">
                <a:solidFill>
                  <a:schemeClr val="dk1"/>
                </a:solidFill>
                <a:highlight>
                  <a:srgbClr val="00FF00"/>
                </a:highlight>
              </a:rPr>
              <a:t>.</a:t>
            </a:r>
            <a:endParaRPr sz="1400" dirty="0">
              <a:solidFill>
                <a:schemeClr val="dk1"/>
              </a:solidFill>
              <a:highlight>
                <a:srgbClr val="00FF00"/>
              </a:highlight>
            </a:endParaRPr>
          </a:p>
          <a:p>
            <a:pPr marL="0" indent="0">
              <a:spcBef>
                <a:spcPts val="900"/>
              </a:spcBef>
              <a:buNone/>
            </a:pPr>
            <a:r>
              <a:rPr lang="en" sz="1400" dirty="0">
                <a:solidFill>
                  <a:schemeClr val="dk1"/>
                </a:solidFill>
              </a:rPr>
              <a:t>36. </a:t>
            </a:r>
            <a:r>
              <a:rPr lang="en" sz="1400" u="sng" dirty="0">
                <a:solidFill>
                  <a:schemeClr val="dk1"/>
                </a:solidFill>
              </a:rPr>
              <a:t>Therefore</a:t>
            </a:r>
            <a:r>
              <a:rPr lang="en" sz="1400" dirty="0">
                <a:solidFill>
                  <a:schemeClr val="dk1"/>
                </a:solidFill>
              </a:rPr>
              <a:t> </a:t>
            </a:r>
            <a:r>
              <a:rPr lang="en" sz="1400" u="sng" dirty="0">
                <a:solidFill>
                  <a:schemeClr val="dk1"/>
                </a:solidFill>
              </a:rPr>
              <a:t>let</a:t>
            </a:r>
            <a:r>
              <a:rPr lang="en" sz="1400" dirty="0">
                <a:solidFill>
                  <a:schemeClr val="dk1"/>
                </a:solidFill>
              </a:rPr>
              <a:t> </a:t>
            </a:r>
            <a:r>
              <a:rPr lang="en" sz="1400" u="sng" dirty="0">
                <a:solidFill>
                  <a:schemeClr val="dk1"/>
                </a:solidFill>
              </a:rPr>
              <a:t>all</a:t>
            </a:r>
            <a:r>
              <a:rPr lang="en" sz="1400" dirty="0">
                <a:solidFill>
                  <a:schemeClr val="dk1"/>
                </a:solidFill>
              </a:rPr>
              <a:t> the </a:t>
            </a:r>
            <a:r>
              <a:rPr lang="en" sz="1400" u="sng" dirty="0">
                <a:solidFill>
                  <a:schemeClr val="dk1"/>
                </a:solidFill>
              </a:rPr>
              <a:t>house</a:t>
            </a:r>
            <a:r>
              <a:rPr lang="en" sz="1400" dirty="0">
                <a:solidFill>
                  <a:schemeClr val="dk1"/>
                </a:solidFill>
              </a:rPr>
              <a:t> of </a:t>
            </a:r>
            <a:r>
              <a:rPr lang="en" sz="1400" u="sng" dirty="0">
                <a:solidFill>
                  <a:schemeClr val="dk1"/>
                </a:solidFill>
              </a:rPr>
              <a:t>Israel</a:t>
            </a:r>
            <a:r>
              <a:rPr lang="en" sz="1400" dirty="0">
                <a:solidFill>
                  <a:schemeClr val="dk1"/>
                </a:solidFill>
              </a:rPr>
              <a:t> </a:t>
            </a:r>
            <a:r>
              <a:rPr lang="en" sz="1400" u="sng" dirty="0">
                <a:solidFill>
                  <a:schemeClr val="dk1"/>
                </a:solidFill>
              </a:rPr>
              <a:t>know</a:t>
            </a:r>
            <a:r>
              <a:rPr lang="en" sz="1400" dirty="0">
                <a:solidFill>
                  <a:schemeClr val="dk1"/>
                </a:solidFill>
              </a:rPr>
              <a:t> </a:t>
            </a:r>
            <a:r>
              <a:rPr lang="en" sz="1400" u="sng" dirty="0">
                <a:solidFill>
                  <a:schemeClr val="dk1"/>
                </a:solidFill>
              </a:rPr>
              <a:t>assuredly</a:t>
            </a:r>
            <a:r>
              <a:rPr lang="en" sz="1400" dirty="0">
                <a:solidFill>
                  <a:schemeClr val="dk1"/>
                </a:solidFill>
              </a:rPr>
              <a:t>, </a:t>
            </a:r>
            <a:r>
              <a:rPr lang="en" sz="1400" u="sng" dirty="0">
                <a:solidFill>
                  <a:schemeClr val="dk1"/>
                </a:solidFill>
              </a:rPr>
              <a:t>that</a:t>
            </a:r>
            <a:r>
              <a:rPr lang="en" sz="1400" dirty="0">
                <a:solidFill>
                  <a:schemeClr val="dk1"/>
                </a:solidFill>
              </a:rPr>
              <a:t> </a:t>
            </a:r>
            <a:r>
              <a:rPr lang="en" sz="1400" u="sng" dirty="0">
                <a:solidFill>
                  <a:schemeClr val="dk1"/>
                </a:solidFill>
              </a:rPr>
              <a:t>God</a:t>
            </a:r>
            <a:r>
              <a:rPr lang="en" sz="1400" dirty="0">
                <a:solidFill>
                  <a:schemeClr val="dk1"/>
                </a:solidFill>
              </a:rPr>
              <a:t> hath </a:t>
            </a:r>
            <a:r>
              <a:rPr lang="en" sz="1400" u="sng" dirty="0">
                <a:solidFill>
                  <a:schemeClr val="dk1"/>
                </a:solidFill>
              </a:rPr>
              <a:t>made</a:t>
            </a:r>
            <a:r>
              <a:rPr lang="en" sz="1400" dirty="0">
                <a:solidFill>
                  <a:schemeClr val="dk1"/>
                </a:solidFill>
              </a:rPr>
              <a:t> that </a:t>
            </a:r>
            <a:r>
              <a:rPr lang="en" sz="1400" u="sng" dirty="0">
                <a:solidFill>
                  <a:schemeClr val="dk1"/>
                </a:solidFill>
              </a:rPr>
              <a:t>same</a:t>
            </a:r>
            <a:r>
              <a:rPr lang="en" sz="1400" dirty="0">
                <a:solidFill>
                  <a:schemeClr val="dk1"/>
                </a:solidFill>
              </a:rPr>
              <a:t> </a:t>
            </a:r>
            <a:r>
              <a:rPr lang="en" sz="1400" u="sng" dirty="0">
                <a:solidFill>
                  <a:schemeClr val="dk1"/>
                </a:solidFill>
              </a:rPr>
              <a:t>Jesus</a:t>
            </a:r>
            <a:r>
              <a:rPr lang="en" sz="1400" dirty="0">
                <a:solidFill>
                  <a:schemeClr val="dk1"/>
                </a:solidFill>
              </a:rPr>
              <a:t>, </a:t>
            </a:r>
            <a:r>
              <a:rPr lang="en" sz="1400" u="sng" dirty="0">
                <a:solidFill>
                  <a:schemeClr val="dk1"/>
                </a:solidFill>
              </a:rPr>
              <a:t>whom</a:t>
            </a:r>
            <a:r>
              <a:rPr lang="en" sz="1400" dirty="0">
                <a:solidFill>
                  <a:schemeClr val="dk1"/>
                </a:solidFill>
              </a:rPr>
              <a:t> </a:t>
            </a:r>
            <a:r>
              <a:rPr lang="en" sz="1400" u="sng" dirty="0">
                <a:solidFill>
                  <a:schemeClr val="dk1"/>
                </a:solidFill>
              </a:rPr>
              <a:t>ye</a:t>
            </a:r>
            <a:r>
              <a:rPr lang="en" sz="1400" dirty="0">
                <a:solidFill>
                  <a:schemeClr val="dk1"/>
                </a:solidFill>
              </a:rPr>
              <a:t> have </a:t>
            </a:r>
            <a:r>
              <a:rPr lang="en" sz="1400" u="sng" dirty="0">
                <a:solidFill>
                  <a:schemeClr val="dk1"/>
                </a:solidFill>
              </a:rPr>
              <a:t>crucified</a:t>
            </a:r>
            <a:r>
              <a:rPr lang="en" sz="1400" dirty="0">
                <a:solidFill>
                  <a:schemeClr val="dk1"/>
                </a:solidFill>
              </a:rPr>
              <a:t>, </a:t>
            </a:r>
            <a:r>
              <a:rPr lang="en" sz="1400" u="sng" dirty="0">
                <a:solidFill>
                  <a:schemeClr val="dk1"/>
                </a:solidFill>
              </a:rPr>
              <a:t>both</a:t>
            </a:r>
            <a:r>
              <a:rPr lang="en" sz="1400" dirty="0">
                <a:solidFill>
                  <a:schemeClr val="dk1"/>
                </a:solidFill>
              </a:rPr>
              <a:t> </a:t>
            </a:r>
            <a:r>
              <a:rPr lang="en" sz="1400" u="sng" dirty="0">
                <a:solidFill>
                  <a:schemeClr val="dk1"/>
                </a:solidFill>
              </a:rPr>
              <a:t>Lord</a:t>
            </a:r>
            <a:r>
              <a:rPr lang="en" sz="1400" dirty="0">
                <a:solidFill>
                  <a:schemeClr val="dk1"/>
                </a:solidFill>
              </a:rPr>
              <a:t> </a:t>
            </a:r>
            <a:r>
              <a:rPr lang="en" sz="1400" u="sng" dirty="0">
                <a:solidFill>
                  <a:schemeClr val="dk1"/>
                </a:solidFill>
              </a:rPr>
              <a:t>and</a:t>
            </a:r>
            <a:r>
              <a:rPr lang="en" sz="1400" dirty="0">
                <a:solidFill>
                  <a:schemeClr val="dk1"/>
                </a:solidFill>
              </a:rPr>
              <a:t> </a:t>
            </a:r>
            <a:r>
              <a:rPr lang="en" sz="1400" u="sng" dirty="0">
                <a:solidFill>
                  <a:schemeClr val="dk1"/>
                </a:solidFill>
              </a:rPr>
              <a:t>Christ</a:t>
            </a:r>
            <a:r>
              <a:rPr lang="en" sz="1400" dirty="0">
                <a:solidFill>
                  <a:schemeClr val="dk1"/>
                </a:solidFill>
              </a:rPr>
              <a:t>.</a:t>
            </a:r>
            <a:endParaRPr sz="1400" dirty="0">
              <a:solidFill>
                <a:schemeClr val="dk1"/>
              </a:solidFill>
            </a:endParaRPr>
          </a:p>
          <a:p>
            <a:pPr marL="0" indent="0">
              <a:spcBef>
                <a:spcPts val="900"/>
              </a:spcBef>
              <a:spcAft>
                <a:spcPts val="900"/>
              </a:spcAft>
              <a:buNone/>
            </a:pPr>
            <a:r>
              <a:rPr lang="en" sz="1400" dirty="0">
                <a:solidFill>
                  <a:schemeClr val="dk1"/>
                </a:solidFill>
              </a:rPr>
              <a:t>37. </a:t>
            </a:r>
            <a:r>
              <a:rPr lang="en" sz="1400" u="sng" dirty="0">
                <a:solidFill>
                  <a:schemeClr val="dk1"/>
                </a:solidFill>
              </a:rPr>
              <a:t>Now</a:t>
            </a:r>
            <a:r>
              <a:rPr lang="en" sz="1400" dirty="0">
                <a:solidFill>
                  <a:schemeClr val="dk1"/>
                </a:solidFill>
              </a:rPr>
              <a:t> when they </a:t>
            </a:r>
            <a:r>
              <a:rPr lang="en" sz="1400" u="sng" dirty="0">
                <a:solidFill>
                  <a:schemeClr val="dk1"/>
                </a:solidFill>
              </a:rPr>
              <a:t>heard</a:t>
            </a:r>
            <a:r>
              <a:rPr lang="en" sz="1400" dirty="0">
                <a:solidFill>
                  <a:schemeClr val="dk1"/>
                </a:solidFill>
              </a:rPr>
              <a:t> this, they were </a:t>
            </a:r>
            <a:r>
              <a:rPr lang="en" sz="1400" u="sng" dirty="0">
                <a:solidFill>
                  <a:schemeClr val="dk1"/>
                </a:solidFill>
              </a:rPr>
              <a:t>pricked</a:t>
            </a:r>
            <a:r>
              <a:rPr lang="en" sz="1400" dirty="0">
                <a:solidFill>
                  <a:schemeClr val="dk1"/>
                </a:solidFill>
              </a:rPr>
              <a:t> in their </a:t>
            </a:r>
            <a:r>
              <a:rPr lang="en" sz="1400" u="sng" dirty="0">
                <a:solidFill>
                  <a:schemeClr val="dk1"/>
                </a:solidFill>
              </a:rPr>
              <a:t>heart</a:t>
            </a:r>
            <a:r>
              <a:rPr lang="en" sz="1400" dirty="0">
                <a:solidFill>
                  <a:schemeClr val="dk1"/>
                </a:solidFill>
              </a:rPr>
              <a:t>, </a:t>
            </a:r>
            <a:r>
              <a:rPr lang="en" sz="1400" u="sng" dirty="0">
                <a:solidFill>
                  <a:schemeClr val="dk1"/>
                </a:solidFill>
              </a:rPr>
              <a:t>and</a:t>
            </a:r>
            <a:r>
              <a:rPr lang="en" sz="1400" dirty="0">
                <a:solidFill>
                  <a:schemeClr val="dk1"/>
                </a:solidFill>
              </a:rPr>
              <a:t> </a:t>
            </a:r>
            <a:r>
              <a:rPr lang="en" sz="1400" u="sng" dirty="0">
                <a:solidFill>
                  <a:schemeClr val="dk1"/>
                </a:solidFill>
              </a:rPr>
              <a:t>said</a:t>
            </a:r>
            <a:r>
              <a:rPr lang="en" sz="1400" dirty="0">
                <a:solidFill>
                  <a:schemeClr val="dk1"/>
                </a:solidFill>
              </a:rPr>
              <a:t> </a:t>
            </a:r>
            <a:r>
              <a:rPr lang="en" sz="1400" u="sng" dirty="0">
                <a:solidFill>
                  <a:schemeClr val="dk1"/>
                </a:solidFill>
              </a:rPr>
              <a:t>unto</a:t>
            </a:r>
            <a:r>
              <a:rPr lang="en" sz="1400" dirty="0">
                <a:solidFill>
                  <a:schemeClr val="dk1"/>
                </a:solidFill>
              </a:rPr>
              <a:t> </a:t>
            </a:r>
            <a:r>
              <a:rPr lang="en" sz="1400" u="sng" dirty="0">
                <a:solidFill>
                  <a:schemeClr val="dk1"/>
                </a:solidFill>
              </a:rPr>
              <a:t>Peter</a:t>
            </a:r>
            <a:r>
              <a:rPr lang="en" sz="1400" dirty="0">
                <a:solidFill>
                  <a:schemeClr val="dk1"/>
                </a:solidFill>
              </a:rPr>
              <a:t> </a:t>
            </a:r>
            <a:r>
              <a:rPr lang="en" sz="1400" u="sng" dirty="0">
                <a:solidFill>
                  <a:schemeClr val="dk1"/>
                </a:solidFill>
              </a:rPr>
              <a:t>and</a:t>
            </a:r>
            <a:r>
              <a:rPr lang="en" sz="1400" dirty="0">
                <a:solidFill>
                  <a:schemeClr val="dk1"/>
                </a:solidFill>
              </a:rPr>
              <a:t> to the </a:t>
            </a:r>
            <a:r>
              <a:rPr lang="en" sz="1400" u="sng" dirty="0">
                <a:solidFill>
                  <a:schemeClr val="dk1"/>
                </a:solidFill>
              </a:rPr>
              <a:t>rest</a:t>
            </a:r>
            <a:r>
              <a:rPr lang="en" sz="1400" dirty="0">
                <a:solidFill>
                  <a:schemeClr val="dk1"/>
                </a:solidFill>
              </a:rPr>
              <a:t> of the </a:t>
            </a:r>
            <a:r>
              <a:rPr lang="en" sz="1400" u="sng" dirty="0">
                <a:solidFill>
                  <a:schemeClr val="dk1"/>
                </a:solidFill>
              </a:rPr>
              <a:t>apostles</a:t>
            </a:r>
            <a:r>
              <a:rPr lang="en" sz="1400" dirty="0">
                <a:solidFill>
                  <a:schemeClr val="dk1"/>
                </a:solidFill>
              </a:rPr>
              <a:t>, </a:t>
            </a:r>
            <a:r>
              <a:rPr lang="en" sz="1400" u="sng" dirty="0">
                <a:solidFill>
                  <a:schemeClr val="dk1"/>
                </a:solidFill>
              </a:rPr>
              <a:t>Men</a:t>
            </a:r>
            <a:r>
              <a:rPr lang="en" sz="1400" dirty="0">
                <a:solidFill>
                  <a:schemeClr val="dk1"/>
                </a:solidFill>
              </a:rPr>
              <a:t> and </a:t>
            </a:r>
            <a:r>
              <a:rPr lang="en" sz="1400" u="sng" dirty="0">
                <a:solidFill>
                  <a:schemeClr val="dk1"/>
                </a:solidFill>
              </a:rPr>
              <a:t>brethren</a:t>
            </a:r>
            <a:r>
              <a:rPr lang="en" sz="1400" dirty="0">
                <a:solidFill>
                  <a:schemeClr val="dk1"/>
                </a:solidFill>
              </a:rPr>
              <a:t>, </a:t>
            </a:r>
            <a:r>
              <a:rPr lang="en" sz="1400" u="sng" dirty="0">
                <a:solidFill>
                  <a:schemeClr val="dk1"/>
                </a:solidFill>
              </a:rPr>
              <a:t>what</a:t>
            </a:r>
            <a:r>
              <a:rPr lang="en" sz="1400" dirty="0">
                <a:solidFill>
                  <a:schemeClr val="dk1"/>
                </a:solidFill>
              </a:rPr>
              <a:t> shall we </a:t>
            </a:r>
            <a:r>
              <a:rPr lang="en" sz="1400" u="sng" dirty="0">
                <a:solidFill>
                  <a:schemeClr val="dk1"/>
                </a:solidFill>
              </a:rPr>
              <a:t>do</a:t>
            </a:r>
            <a:r>
              <a:rPr lang="en" sz="1400" dirty="0">
                <a:solidFill>
                  <a:schemeClr val="dk1"/>
                </a:solidFill>
              </a:rPr>
              <a:t> ?</a:t>
            </a:r>
            <a:endParaRPr sz="1400" dirty="0"/>
          </a:p>
        </p:txBody>
      </p:sp>
      <p:pic>
        <p:nvPicPr>
          <p:cNvPr id="2050" name="Picture 2" descr="The Day of Pentecost part 1 - Christian Family Fellowship">
            <a:extLst>
              <a:ext uri="{FF2B5EF4-FFF2-40B4-BE49-F238E27FC236}">
                <a16:creationId xmlns:a16="http://schemas.microsoft.com/office/drawing/2014/main" id="{0F76F07F-B212-4B34-97FB-5A17E193F5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8931" y="70917"/>
            <a:ext cx="2012179" cy="15091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5"/>
          <p:cNvSpPr txBox="1">
            <a:spLocks noGrp="1"/>
          </p:cNvSpPr>
          <p:nvPr>
            <p:ph type="title"/>
          </p:nvPr>
        </p:nvSpPr>
        <p:spPr>
          <a:xfrm>
            <a:off x="233775" y="159086"/>
            <a:ext cx="4618552" cy="968896"/>
          </a:xfrm>
          <a:prstGeom prst="rect">
            <a:avLst/>
          </a:prstGeom>
        </p:spPr>
        <p:txBody>
          <a:bodyPr spcFirstLastPara="1" wrap="square" lIns="68569" tIns="68569" rIns="68569" bIns="68569" anchor="t" anchorCtr="0">
            <a:noAutofit/>
          </a:bodyPr>
          <a:lstStyle/>
          <a:p>
            <a:pPr>
              <a:lnSpc>
                <a:spcPct val="120000"/>
              </a:lnSpc>
              <a:spcBef>
                <a:spcPts val="900"/>
              </a:spcBef>
            </a:pPr>
            <a:r>
              <a:rPr lang="en" sz="1200" b="1" dirty="0"/>
              <a:t>Hebrews 1:13</a:t>
            </a:r>
            <a:br>
              <a:rPr lang="en" sz="1200" dirty="0"/>
            </a:br>
            <a:r>
              <a:rPr lang="en" sz="1200" dirty="0"/>
              <a:t>But to which </a:t>
            </a:r>
            <a:r>
              <a:rPr lang="en" sz="1200" u="sng" dirty="0"/>
              <a:t>of the angels</a:t>
            </a:r>
            <a:r>
              <a:rPr lang="en" sz="1200" dirty="0"/>
              <a:t> said he at any time, </a:t>
            </a:r>
            <a:r>
              <a:rPr lang="en" sz="1200" dirty="0">
                <a:highlight>
                  <a:srgbClr val="00FF00"/>
                </a:highlight>
              </a:rPr>
              <a:t>Sit on my right hand,</a:t>
            </a:r>
            <a:r>
              <a:rPr lang="en" sz="1200" dirty="0"/>
              <a:t> </a:t>
            </a:r>
            <a:r>
              <a:rPr lang="en" sz="1200" i="1" dirty="0">
                <a:highlight>
                  <a:srgbClr val="FFFF00"/>
                </a:highlight>
              </a:rPr>
              <a:t>until </a:t>
            </a:r>
            <a:r>
              <a:rPr lang="en" sz="1200" dirty="0">
                <a:highlight>
                  <a:srgbClr val="FFFF00"/>
                </a:highlight>
              </a:rPr>
              <a:t>I make thine enemies thy footstool?</a:t>
            </a:r>
            <a:endParaRPr sz="4400" dirty="0"/>
          </a:p>
        </p:txBody>
      </p:sp>
      <p:sp>
        <p:nvSpPr>
          <p:cNvPr id="257" name="Google Shape;257;p45"/>
          <p:cNvSpPr txBox="1">
            <a:spLocks noGrp="1"/>
          </p:cNvSpPr>
          <p:nvPr>
            <p:ph type="body" idx="1"/>
          </p:nvPr>
        </p:nvSpPr>
        <p:spPr>
          <a:xfrm>
            <a:off x="233775" y="1127982"/>
            <a:ext cx="6390450" cy="3944601"/>
          </a:xfrm>
          <a:prstGeom prst="rect">
            <a:avLst/>
          </a:prstGeom>
        </p:spPr>
        <p:txBody>
          <a:bodyPr spcFirstLastPara="1" wrap="square" lIns="68569" tIns="68569" rIns="68569" bIns="68569" anchor="t" anchorCtr="0">
            <a:noAutofit/>
          </a:bodyPr>
          <a:lstStyle/>
          <a:p>
            <a:pPr marL="0" indent="0">
              <a:spcBef>
                <a:spcPts val="900"/>
              </a:spcBef>
              <a:buNone/>
            </a:pPr>
            <a:r>
              <a:rPr lang="en-US" sz="1400" dirty="0"/>
              <a:t>55-0221  CHRIST_  PHOENIX.AZ  MONDAY_</a:t>
            </a:r>
          </a:p>
          <a:p>
            <a:pPr marL="0" indent="0">
              <a:spcBef>
                <a:spcPts val="900"/>
              </a:spcBef>
              <a:buNone/>
            </a:pPr>
            <a:r>
              <a:rPr lang="en-US" sz="1400" dirty="0"/>
              <a:t>«  E-47       †        </a:t>
            </a:r>
            <a:r>
              <a:rPr lang="en-US" sz="1400" dirty="0">
                <a:highlight>
                  <a:srgbClr val="FFFF00"/>
                </a:highlight>
              </a:rPr>
              <a:t>And through the Blood you become a part of Him, into the same cell that He came out of. And the very Presence and part of God comes into you. By faith you purchase it. And that same Holy Spirit that was in the Lord Jesus Christ comes into you. </a:t>
            </a:r>
            <a:r>
              <a:rPr lang="en-US" sz="1400" dirty="0"/>
              <a:t>And then you are sons and daughters of God, adopted by the Lord Jesus Christ into the Body of Christ. Amen. That'd make the Methodist shout.</a:t>
            </a:r>
          </a:p>
          <a:p>
            <a:pPr marL="0" indent="0">
              <a:spcBef>
                <a:spcPts val="900"/>
              </a:spcBef>
              <a:buNone/>
            </a:pPr>
            <a:r>
              <a:rPr lang="en-US" sz="1400" dirty="0"/>
              <a:t>Think of it, brother, how that God in His infinite mercy, purchasing us through the Blood of Jesus. </a:t>
            </a:r>
            <a:r>
              <a:rPr lang="en-US" sz="1400" dirty="0">
                <a:highlight>
                  <a:srgbClr val="00FF00"/>
                </a:highlight>
              </a:rPr>
              <a:t>And now, </a:t>
            </a:r>
            <a:r>
              <a:rPr lang="en-US" sz="1400" b="1" u="sng" dirty="0">
                <a:highlight>
                  <a:srgbClr val="00FF00"/>
                </a:highlight>
              </a:rPr>
              <a:t>setting at the right hand of the Majesty ("right hand" means "in power and authority")</a:t>
            </a:r>
            <a:r>
              <a:rPr lang="en-US" sz="1400" dirty="0">
                <a:highlight>
                  <a:srgbClr val="00FF00"/>
                </a:highlight>
              </a:rPr>
              <a:t> that as a High Priest, </a:t>
            </a:r>
            <a:r>
              <a:rPr lang="en-US" sz="1400" b="1" dirty="0">
                <a:highlight>
                  <a:srgbClr val="00FF00"/>
                </a:highlight>
              </a:rPr>
              <a:t>to make intercessions upon anything that we confess that He has done. </a:t>
            </a:r>
            <a:r>
              <a:rPr lang="en-US" sz="1400" dirty="0">
                <a:highlight>
                  <a:srgbClr val="00FFFF"/>
                </a:highlight>
              </a:rPr>
              <a:t>After once coming into the fellowship, sign your name on the check, say, "Here it is." There you get it? We believe that we get what we ask for, </a:t>
            </a:r>
            <a:r>
              <a:rPr lang="en-US" sz="1400" dirty="0" err="1">
                <a:highlight>
                  <a:srgbClr val="00FFFF"/>
                </a:highlight>
              </a:rPr>
              <a:t>'cause</a:t>
            </a:r>
            <a:r>
              <a:rPr lang="en-US" sz="1400" dirty="0">
                <a:highlight>
                  <a:srgbClr val="00FFFF"/>
                </a:highlight>
              </a:rPr>
              <a:t> we've judged God to keep His Word.</a:t>
            </a:r>
          </a:p>
          <a:p>
            <a:pPr marL="0" indent="0">
              <a:spcBef>
                <a:spcPts val="900"/>
              </a:spcBef>
              <a:buNone/>
            </a:pPr>
            <a:endParaRPr sz="1400" dirty="0"/>
          </a:p>
        </p:txBody>
      </p:sp>
      <p:pic>
        <p:nvPicPr>
          <p:cNvPr id="2050" name="Picture 2" descr="The Day of Pentecost part 1 - Christian Family Fellowship">
            <a:extLst>
              <a:ext uri="{FF2B5EF4-FFF2-40B4-BE49-F238E27FC236}">
                <a16:creationId xmlns:a16="http://schemas.microsoft.com/office/drawing/2014/main" id="{0F76F07F-B212-4B34-97FB-5A17E193F5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8931" y="70917"/>
            <a:ext cx="2012179" cy="1509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977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5"/>
          <p:cNvSpPr txBox="1">
            <a:spLocks noGrp="1"/>
          </p:cNvSpPr>
          <p:nvPr>
            <p:ph type="title"/>
          </p:nvPr>
        </p:nvSpPr>
        <p:spPr>
          <a:xfrm>
            <a:off x="233775" y="159086"/>
            <a:ext cx="4618552" cy="968896"/>
          </a:xfrm>
          <a:prstGeom prst="rect">
            <a:avLst/>
          </a:prstGeom>
        </p:spPr>
        <p:txBody>
          <a:bodyPr spcFirstLastPara="1" wrap="square" lIns="68569" tIns="68569" rIns="68569" bIns="68569" anchor="t" anchorCtr="0">
            <a:noAutofit/>
          </a:bodyPr>
          <a:lstStyle/>
          <a:p>
            <a:pPr>
              <a:lnSpc>
                <a:spcPct val="120000"/>
              </a:lnSpc>
              <a:spcBef>
                <a:spcPts val="900"/>
              </a:spcBef>
            </a:pPr>
            <a:r>
              <a:rPr lang="en" sz="1200" b="1" dirty="0"/>
              <a:t>Hebrews 1:13</a:t>
            </a:r>
            <a:br>
              <a:rPr lang="en" sz="1200" dirty="0"/>
            </a:br>
            <a:r>
              <a:rPr lang="en" sz="1200" dirty="0"/>
              <a:t>But to which </a:t>
            </a:r>
            <a:r>
              <a:rPr lang="en" sz="1200" u="sng" dirty="0"/>
              <a:t>of the angels</a:t>
            </a:r>
            <a:r>
              <a:rPr lang="en" sz="1200" dirty="0"/>
              <a:t> said he at any time, </a:t>
            </a:r>
            <a:r>
              <a:rPr lang="en" sz="1200" dirty="0">
                <a:highlight>
                  <a:srgbClr val="00FF00"/>
                </a:highlight>
              </a:rPr>
              <a:t>Sit on my right hand,</a:t>
            </a:r>
            <a:r>
              <a:rPr lang="en" sz="1200" dirty="0"/>
              <a:t> </a:t>
            </a:r>
            <a:r>
              <a:rPr lang="en" sz="1200" i="1" dirty="0">
                <a:highlight>
                  <a:srgbClr val="FFFF00"/>
                </a:highlight>
              </a:rPr>
              <a:t>until </a:t>
            </a:r>
            <a:r>
              <a:rPr lang="en" sz="1200" dirty="0">
                <a:highlight>
                  <a:srgbClr val="FFFF00"/>
                </a:highlight>
              </a:rPr>
              <a:t>I make thine enemies thy footstool?</a:t>
            </a:r>
            <a:endParaRPr sz="4400" dirty="0"/>
          </a:p>
        </p:txBody>
      </p:sp>
      <p:sp>
        <p:nvSpPr>
          <p:cNvPr id="257" name="Google Shape;257;p45"/>
          <p:cNvSpPr txBox="1">
            <a:spLocks noGrp="1"/>
          </p:cNvSpPr>
          <p:nvPr>
            <p:ph type="body" idx="1"/>
          </p:nvPr>
        </p:nvSpPr>
        <p:spPr>
          <a:xfrm>
            <a:off x="46890" y="1428333"/>
            <a:ext cx="6764220" cy="3715167"/>
          </a:xfrm>
          <a:prstGeom prst="rect">
            <a:avLst/>
          </a:prstGeom>
        </p:spPr>
        <p:txBody>
          <a:bodyPr spcFirstLastPara="1" wrap="square" lIns="68569" tIns="68569" rIns="68569" bIns="68569" anchor="t" anchorCtr="0">
            <a:noAutofit/>
          </a:bodyPr>
          <a:lstStyle/>
          <a:p>
            <a:pPr marL="0" indent="0">
              <a:spcBef>
                <a:spcPts val="900"/>
              </a:spcBef>
              <a:buNone/>
            </a:pPr>
            <a:r>
              <a:rPr lang="en-US" sz="1400" dirty="0"/>
              <a:t>57-0821  HEBREWS.CHAPTER.ONE_  JEFFERSONVILLE.IN  HEB  WEDNESDAY_</a:t>
            </a:r>
          </a:p>
          <a:p>
            <a:pPr marL="0" indent="0">
              <a:spcBef>
                <a:spcPts val="900"/>
              </a:spcBef>
              <a:buNone/>
            </a:pPr>
            <a:r>
              <a:rPr lang="en-US" sz="1400" dirty="0"/>
              <a:t>What does right hand mean? Not, God has got a right hand that somebody is setting on it. </a:t>
            </a:r>
            <a:r>
              <a:rPr lang="en-US" sz="1400" dirty="0">
                <a:highlight>
                  <a:srgbClr val="FFFF00"/>
                </a:highlight>
              </a:rPr>
              <a:t>Right hand means the "power and authority," </a:t>
            </a:r>
            <a:r>
              <a:rPr lang="en-US" sz="1400" b="1" dirty="0">
                <a:highlight>
                  <a:srgbClr val="FFFF00"/>
                </a:highlight>
              </a:rPr>
              <a:t>got the authority of everything in Heaven and earth. </a:t>
            </a:r>
            <a:r>
              <a:rPr lang="en-US" sz="1400" dirty="0">
                <a:highlight>
                  <a:srgbClr val="FFFF00"/>
                </a:highlight>
              </a:rPr>
              <a:t>And all the Heavens and earth is made by Him.</a:t>
            </a:r>
            <a:br>
              <a:rPr lang="en-US" sz="1400" dirty="0">
                <a:highlight>
                  <a:srgbClr val="FFFF00"/>
                </a:highlight>
              </a:rPr>
            </a:br>
            <a:br>
              <a:rPr lang="en-US" sz="1400" dirty="0"/>
            </a:br>
            <a:r>
              <a:rPr lang="en-US" sz="1400" dirty="0"/>
              <a:t>59-0815  AS.THE.EAGLE.STIRRETH.UP.HER.NEST_  CHAUTAUQUA.OH  SATURDAY_</a:t>
            </a:r>
          </a:p>
          <a:p>
            <a:pPr marL="0" indent="0">
              <a:spcBef>
                <a:spcPts val="900"/>
              </a:spcBef>
              <a:buNone/>
            </a:pPr>
            <a:r>
              <a:rPr lang="en-US" sz="1400" dirty="0">
                <a:highlight>
                  <a:srgbClr val="FFFF00"/>
                </a:highlight>
              </a:rPr>
              <a:t>He's setting at the right hand of God on God's throne. </a:t>
            </a:r>
            <a:r>
              <a:rPr lang="en-US" sz="1400" dirty="0">
                <a:highlight>
                  <a:srgbClr val="00FFFF"/>
                </a:highlight>
              </a:rPr>
              <a:t>That's not His throne. He's coming back to reign on His throne; it's the throne of David; He's to take His throne. </a:t>
            </a:r>
            <a:r>
              <a:rPr lang="en-US" sz="1400" b="1" dirty="0">
                <a:highlight>
                  <a:srgbClr val="FFFF00"/>
                </a:highlight>
              </a:rPr>
              <a:t>He's setting on God's throne, </a:t>
            </a:r>
            <a:r>
              <a:rPr lang="en-US" sz="1400" b="1" dirty="0">
                <a:highlight>
                  <a:srgbClr val="00FF00"/>
                </a:highlight>
              </a:rPr>
              <a:t>waiting </a:t>
            </a:r>
            <a:r>
              <a:rPr lang="en-US" sz="1400" dirty="0">
                <a:highlight>
                  <a:srgbClr val="00FF00"/>
                </a:highlight>
              </a:rPr>
              <a:t>till the last enemy is made His footstool.</a:t>
            </a:r>
            <a:r>
              <a:rPr lang="en-US" sz="1400" dirty="0">
                <a:highlight>
                  <a:srgbClr val="FFFF00"/>
                </a:highlight>
              </a:rPr>
              <a:t> </a:t>
            </a:r>
            <a:r>
              <a:rPr lang="en-US" sz="1400" dirty="0"/>
              <a:t>He will return someday, bringing the precious souls with Him to take on immortality, to live in a glorified body, live through a Millennium, and then forever with Him.</a:t>
            </a:r>
            <a:br>
              <a:rPr lang="en-US" sz="1400" dirty="0"/>
            </a:br>
            <a:endParaRPr sz="1400" dirty="0"/>
          </a:p>
        </p:txBody>
      </p:sp>
      <p:pic>
        <p:nvPicPr>
          <p:cNvPr id="2050" name="Picture 2" descr="The Day of Pentecost part 1 - Christian Family Fellowship">
            <a:extLst>
              <a:ext uri="{FF2B5EF4-FFF2-40B4-BE49-F238E27FC236}">
                <a16:creationId xmlns:a16="http://schemas.microsoft.com/office/drawing/2014/main" id="{0F76F07F-B212-4B34-97FB-5A17E193F5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8931" y="70917"/>
            <a:ext cx="2012179" cy="1509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55277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9835</TotalTime>
  <Words>6844</Words>
  <Application>Microsoft Office PowerPoint</Application>
  <PresentationFormat>Custom</PresentationFormat>
  <Paragraphs>174</Paragraphs>
  <Slides>35</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Courier New</vt:lpstr>
      <vt:lpstr>Wingdings</vt:lpstr>
      <vt:lpstr>Calibri</vt:lpstr>
      <vt:lpstr>Symbol</vt:lpstr>
      <vt:lpstr>Simple Light</vt:lpstr>
      <vt:lpstr>PowerPoint Presentation</vt:lpstr>
      <vt:lpstr>Hebrews 1:13 But to which of the angels said he at any time, Sit on my right hand, until I make thine enemies thy footstool? </vt:lpstr>
      <vt:lpstr>Seated on His Throne</vt:lpstr>
      <vt:lpstr>Old Testament – The Mercy Seat</vt:lpstr>
      <vt:lpstr>Hebrews 1:13 But to which of the angels said he at any time, Sit on my right hand, until I make thine enemies thy footstool? </vt:lpstr>
      <vt:lpstr>Hebrews 1:13 But to which of the angels said he at any time, Sit on my right hand, until I make thine enemies thy footstool?</vt:lpstr>
      <vt:lpstr>Hebrews 1:13 But to which of the angels said he at any time, Sit on my right hand, until I make thine enemies thy footstool?</vt:lpstr>
      <vt:lpstr>Hebrews 1:13 But to which of the angels said he at any time, Sit on my right hand, until I make thine enemies thy footstool?</vt:lpstr>
      <vt:lpstr>Hebrews 1:13 But to which of the angels said he at any time, Sit on my right hand, until I make thine enemies thy footstool?</vt:lpstr>
      <vt:lpstr>Hebrews 1:13 But to which of the angels said he at any time, Sit on my right hand, until I make thine enemies thy footstool?</vt:lpstr>
      <vt:lpstr>Hebrews 1:13 But to which of the angels said he at any time, Sit on my right hand, until I make thine enemies thy footstool?</vt:lpstr>
      <vt:lpstr>Hebrews 1:13 But to which of the angels said he at any time, Sit on my right hand, until I make thine enemies thy footstool?</vt:lpstr>
      <vt:lpstr>Hebrews 1:13 But to which of the angels said he at any time, Sit on my right hand, until I make thine enemies thy footstool?  </vt:lpstr>
      <vt:lpstr>Hebrews 1:13 But to which of the angels said he at any time, Sit on my right hand, until I make thine enemies thy footstool?</vt:lpstr>
      <vt:lpstr>Hebrews 1:13 But to which of the angels said he at any time, Sit on my right hand, until I make thine enemies thy footstool?</vt:lpstr>
      <vt:lpstr>Hebrews 1:13 But to which of the angels said he at any time, Sit on my right hand, until I make thine enemies thy footstool?</vt:lpstr>
      <vt:lpstr>Hebrews 1:13 But to which of the angels said he at any time, Sit on my right hand, until I make thine enemies thy footstool?</vt:lpstr>
      <vt:lpstr>Hebrews 1:13 But to which of the angels said he at any time, Sit on my right hand, until I make thine enemies thy footstool?</vt:lpstr>
      <vt:lpstr>Hebrews 1:13 But to which of the angels said he at any time, Sit on my right hand, until I make thine enemies thy footstool? </vt:lpstr>
      <vt:lpstr>Hebrews 1:13 But to which of the angels said he at any time, Sit on my right hand, until I make thine enemies thy footstool?</vt:lpstr>
      <vt:lpstr>Hebrews 1:13-14 But to which of the angels said he at any time, Sit on my right hand, until I make thine enemies thy footstool?  Are they not all ministering spirits, sent forth to minister for them who shall be heirs of salvation?</vt:lpstr>
      <vt:lpstr>Hebrews 2:1 Therefore we ought to give the more earnest heed to the things which we have heard, lest at any time we should let them slip.  </vt:lpstr>
      <vt:lpstr>Hebrews 2:1 Therefore we ought to give the more earnest heed to the things which we have heard, lest at any time we should let them slip.  </vt:lpstr>
      <vt:lpstr>Hebrews 2:1 Therefore we ought to give the more earnest heed to the things which we have heard, lest at any time we should let them slip.  </vt:lpstr>
      <vt:lpstr>Hebrews 2:2-3 »     2     †     For if the word spoken by angels was stedfast, and every transgression and disobedience received a just recompence of reward;  »     3     †     How shall we escape, if we neglect so great salvation; which at the first began to be spoken by the Lord, and was confirmed unto us by them that heard him;   </vt:lpstr>
      <vt:lpstr>Hebrews 2:2-3 »     2     †     For if the word spoken by angels was stedfast, and every transgression and disobedience received a just recompence of reward;  »     3     †     How shall we escape, if we neglect so great salvation; which at the first began to be spoken by the Lord, and was confirmed unto us by them that heard him;   </vt:lpstr>
      <vt:lpstr>Hebrews 2:2-3 »     2     †     For if the word spoken by angels was stedfast, and every transgression and disobedience received a just recompence of reward;  »     3     †     How shall we escape, if we neglect so great salvation; which at the first began to be spoken by the Lord, and was confirmed unto us by them that heard him;   </vt:lpstr>
      <vt:lpstr>Hebrews 2:3 »     3     †     How shall we escape, if we neglect so great salvation; which at the first began to be spoken by the Lord, and was confirmed unto us by them that heard him;   </vt:lpstr>
      <vt:lpstr>Hebrews 2:3 »     3     †     How shall we escape, if we neglect so great salvation; which at the first began to be spoken by the Lord, and was confirmed unto us by them that heard him;   </vt:lpstr>
      <vt:lpstr>Hebrews 2:3 »     3     †     How shall we escape, if we neglect so great salvation; which at the first began to be spoken by the Lord, and was confirmed unto us by them that heard him;   </vt:lpstr>
      <vt:lpstr>** Hebrews 2:4 »     4     †     God also bearing them witness, both with signs and wonders, and with divers miracles, and gifts of the Holy Ghost, according to his own will?   </vt:lpstr>
      <vt:lpstr>** Hebrews 2:4 »     4     †     God also bearing them witness, both with signs and wonders, and with divers miracles, and gifts of the Holy Ghost, according to his own will?   </vt:lpstr>
      <vt:lpstr>** Hebrews 2:4 »     4     †     God also bearing them witness, both with signs and wonders, and with divers miracles, and gifts of the Holy Ghost, according to his own will?   </vt:lpstr>
      <vt:lpstr>** Hebrews 2:5 For unto the angels hath he not put in subjection the world to come, whereof we speak.   </vt:lpstr>
      <vt:lpstr>Hebrews 2:6 But one in a certain place [David] testified, saying, What is man, that thou art mindful of him? or the son of man, that thou visitest him?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of Hebrews 1:1-6</dc:title>
  <dc:creator>Robert Black</dc:creator>
  <cp:lastModifiedBy>Robert Black</cp:lastModifiedBy>
  <cp:revision>17</cp:revision>
  <dcterms:modified xsi:type="dcterms:W3CDTF">2021-10-17T02:58:58Z</dcterms:modified>
</cp:coreProperties>
</file>