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91" r:id="rId4"/>
    <p:sldId id="259" r:id="rId5"/>
    <p:sldId id="260" r:id="rId6"/>
    <p:sldId id="292" r:id="rId7"/>
    <p:sldId id="261" r:id="rId8"/>
    <p:sldId id="262" r:id="rId9"/>
    <p:sldId id="263" r:id="rId10"/>
    <p:sldId id="264" r:id="rId11"/>
    <p:sldId id="293" r:id="rId12"/>
    <p:sldId id="265" r:id="rId13"/>
    <p:sldId id="294" r:id="rId14"/>
    <p:sldId id="266" r:id="rId15"/>
    <p:sldId id="267" r:id="rId16"/>
    <p:sldId id="268" r:id="rId17"/>
    <p:sldId id="269" r:id="rId18"/>
    <p:sldId id="295" r:id="rId19"/>
    <p:sldId id="270" r:id="rId20"/>
    <p:sldId id="272" r:id="rId21"/>
    <p:sldId id="273" r:id="rId22"/>
    <p:sldId id="274" r:id="rId23"/>
    <p:sldId id="296" r:id="rId24"/>
    <p:sldId id="275" r:id="rId25"/>
    <p:sldId id="277" r:id="rId26"/>
    <p:sldId id="276" r:id="rId27"/>
    <p:sldId id="278" r:id="rId28"/>
    <p:sldId id="279" r:id="rId29"/>
    <p:sldId id="297" r:id="rId30"/>
    <p:sldId id="280" r:id="rId31"/>
    <p:sldId id="298" r:id="rId32"/>
    <p:sldId id="282" r:id="rId33"/>
    <p:sldId id="283" r:id="rId34"/>
    <p:sldId id="284" r:id="rId35"/>
    <p:sldId id="285" r:id="rId36"/>
    <p:sldId id="286" r:id="rId37"/>
    <p:sldId id="287" r:id="rId38"/>
    <p:sldId id="288" r:id="rId39"/>
    <p:sldId id="289" r:id="rId40"/>
    <p:sldId id="290"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120"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AEF9DC-D473-48B6-81C8-5EE3C4BBE1DB}" type="datetimeFigureOut">
              <a:rPr lang="en-US" smtClean="0"/>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1617A3-CC3D-4DCA-ACF3-11A79FDECF9B}" type="slidenum">
              <a:rPr lang="en-US" smtClean="0"/>
              <a:t>‹#›</a:t>
            </a:fld>
            <a:endParaRPr lang="en-US"/>
          </a:p>
        </p:txBody>
      </p:sp>
    </p:spTree>
    <p:extLst>
      <p:ext uri="{BB962C8B-B14F-4D97-AF65-F5344CB8AC3E}">
        <p14:creationId xmlns:p14="http://schemas.microsoft.com/office/powerpoint/2010/main" val="1292063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AEF9DC-D473-48B6-81C8-5EE3C4BBE1DB}" type="datetimeFigureOut">
              <a:rPr lang="en-US" smtClean="0"/>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1617A3-CC3D-4DCA-ACF3-11A79FDECF9B}" type="slidenum">
              <a:rPr lang="en-US" smtClean="0"/>
              <a:t>‹#›</a:t>
            </a:fld>
            <a:endParaRPr lang="en-US"/>
          </a:p>
        </p:txBody>
      </p:sp>
    </p:spTree>
    <p:extLst>
      <p:ext uri="{BB962C8B-B14F-4D97-AF65-F5344CB8AC3E}">
        <p14:creationId xmlns:p14="http://schemas.microsoft.com/office/powerpoint/2010/main" val="2411847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AEF9DC-D473-48B6-81C8-5EE3C4BBE1DB}" type="datetimeFigureOut">
              <a:rPr lang="en-US" smtClean="0"/>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1617A3-CC3D-4DCA-ACF3-11A79FDECF9B}" type="slidenum">
              <a:rPr lang="en-US" smtClean="0"/>
              <a:t>‹#›</a:t>
            </a:fld>
            <a:endParaRPr lang="en-US"/>
          </a:p>
        </p:txBody>
      </p:sp>
    </p:spTree>
    <p:extLst>
      <p:ext uri="{BB962C8B-B14F-4D97-AF65-F5344CB8AC3E}">
        <p14:creationId xmlns:p14="http://schemas.microsoft.com/office/powerpoint/2010/main" val="789009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AEF9DC-D473-48B6-81C8-5EE3C4BBE1DB}" type="datetimeFigureOut">
              <a:rPr lang="en-US" smtClean="0"/>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1617A3-CC3D-4DCA-ACF3-11A79FDECF9B}" type="slidenum">
              <a:rPr lang="en-US" smtClean="0"/>
              <a:t>‹#›</a:t>
            </a:fld>
            <a:endParaRPr lang="en-US"/>
          </a:p>
        </p:txBody>
      </p:sp>
    </p:spTree>
    <p:extLst>
      <p:ext uri="{BB962C8B-B14F-4D97-AF65-F5344CB8AC3E}">
        <p14:creationId xmlns:p14="http://schemas.microsoft.com/office/powerpoint/2010/main" val="58137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AEF9DC-D473-48B6-81C8-5EE3C4BBE1DB}" type="datetimeFigureOut">
              <a:rPr lang="en-US" smtClean="0"/>
              <a:t>9/27/2020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1617A3-CC3D-4DCA-ACF3-11A79FDECF9B}" type="slidenum">
              <a:rPr lang="en-US" smtClean="0"/>
              <a:t>‹#›</a:t>
            </a:fld>
            <a:endParaRPr lang="en-US"/>
          </a:p>
        </p:txBody>
      </p:sp>
    </p:spTree>
    <p:extLst>
      <p:ext uri="{BB962C8B-B14F-4D97-AF65-F5344CB8AC3E}">
        <p14:creationId xmlns:p14="http://schemas.microsoft.com/office/powerpoint/2010/main" val="2916797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AEF9DC-D473-48B6-81C8-5EE3C4BBE1DB}" type="datetimeFigureOut">
              <a:rPr lang="en-US" smtClean="0"/>
              <a:t>9/27/2020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1617A3-CC3D-4DCA-ACF3-11A79FDECF9B}" type="slidenum">
              <a:rPr lang="en-US" smtClean="0"/>
              <a:t>‹#›</a:t>
            </a:fld>
            <a:endParaRPr lang="en-US"/>
          </a:p>
        </p:txBody>
      </p:sp>
    </p:spTree>
    <p:extLst>
      <p:ext uri="{BB962C8B-B14F-4D97-AF65-F5344CB8AC3E}">
        <p14:creationId xmlns:p14="http://schemas.microsoft.com/office/powerpoint/2010/main" val="4131670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AEF9DC-D473-48B6-81C8-5EE3C4BBE1DB}" type="datetimeFigureOut">
              <a:rPr lang="en-US" smtClean="0"/>
              <a:t>9/27/2020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1617A3-CC3D-4DCA-ACF3-11A79FDECF9B}" type="slidenum">
              <a:rPr lang="en-US" smtClean="0"/>
              <a:t>‹#›</a:t>
            </a:fld>
            <a:endParaRPr lang="en-US"/>
          </a:p>
        </p:txBody>
      </p:sp>
    </p:spTree>
    <p:extLst>
      <p:ext uri="{BB962C8B-B14F-4D97-AF65-F5344CB8AC3E}">
        <p14:creationId xmlns:p14="http://schemas.microsoft.com/office/powerpoint/2010/main" val="1697382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AEF9DC-D473-48B6-81C8-5EE3C4BBE1DB}" type="datetimeFigureOut">
              <a:rPr lang="en-US" smtClean="0"/>
              <a:t>9/27/2020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1617A3-CC3D-4DCA-ACF3-11A79FDECF9B}" type="slidenum">
              <a:rPr lang="en-US" smtClean="0"/>
              <a:t>‹#›</a:t>
            </a:fld>
            <a:endParaRPr lang="en-US"/>
          </a:p>
        </p:txBody>
      </p:sp>
    </p:spTree>
    <p:extLst>
      <p:ext uri="{BB962C8B-B14F-4D97-AF65-F5344CB8AC3E}">
        <p14:creationId xmlns:p14="http://schemas.microsoft.com/office/powerpoint/2010/main" val="1807819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AEF9DC-D473-48B6-81C8-5EE3C4BBE1DB}" type="datetimeFigureOut">
              <a:rPr lang="en-US" smtClean="0"/>
              <a:t>9/27/2020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1617A3-CC3D-4DCA-ACF3-11A79FDECF9B}" type="slidenum">
              <a:rPr lang="en-US" smtClean="0"/>
              <a:t>‹#›</a:t>
            </a:fld>
            <a:endParaRPr lang="en-US"/>
          </a:p>
        </p:txBody>
      </p:sp>
    </p:spTree>
    <p:extLst>
      <p:ext uri="{BB962C8B-B14F-4D97-AF65-F5344CB8AC3E}">
        <p14:creationId xmlns:p14="http://schemas.microsoft.com/office/powerpoint/2010/main" val="3120815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AEF9DC-D473-48B6-81C8-5EE3C4BBE1DB}" type="datetimeFigureOut">
              <a:rPr lang="en-US" smtClean="0"/>
              <a:t>9/27/2020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1617A3-CC3D-4DCA-ACF3-11A79FDECF9B}" type="slidenum">
              <a:rPr lang="en-US" smtClean="0"/>
              <a:t>‹#›</a:t>
            </a:fld>
            <a:endParaRPr lang="en-US"/>
          </a:p>
        </p:txBody>
      </p:sp>
    </p:spTree>
    <p:extLst>
      <p:ext uri="{BB962C8B-B14F-4D97-AF65-F5344CB8AC3E}">
        <p14:creationId xmlns:p14="http://schemas.microsoft.com/office/powerpoint/2010/main" val="2927077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AEF9DC-D473-48B6-81C8-5EE3C4BBE1DB}" type="datetimeFigureOut">
              <a:rPr lang="en-US" smtClean="0"/>
              <a:t>9/27/2020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1617A3-CC3D-4DCA-ACF3-11A79FDECF9B}" type="slidenum">
              <a:rPr lang="en-US" smtClean="0"/>
              <a:t>‹#›</a:t>
            </a:fld>
            <a:endParaRPr lang="en-US"/>
          </a:p>
        </p:txBody>
      </p:sp>
    </p:spTree>
    <p:extLst>
      <p:ext uri="{BB962C8B-B14F-4D97-AF65-F5344CB8AC3E}">
        <p14:creationId xmlns:p14="http://schemas.microsoft.com/office/powerpoint/2010/main" val="2055494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AEF9DC-D473-48B6-81C8-5EE3C4BBE1DB}" type="datetimeFigureOut">
              <a:rPr lang="en-US" smtClean="0"/>
              <a:t>9/27/2020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1617A3-CC3D-4DCA-ACF3-11A79FDECF9B}" type="slidenum">
              <a:rPr lang="en-US" smtClean="0"/>
              <a:t>‹#›</a:t>
            </a:fld>
            <a:endParaRPr lang="en-US"/>
          </a:p>
        </p:txBody>
      </p:sp>
    </p:spTree>
    <p:extLst>
      <p:ext uri="{BB962C8B-B14F-4D97-AF65-F5344CB8AC3E}">
        <p14:creationId xmlns:p14="http://schemas.microsoft.com/office/powerpoint/2010/main" val="29840290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46F5B0-AB8D-4E30-9649-F6A2E4BA1A20}"/>
              </a:ext>
            </a:extLst>
          </p:cNvPr>
          <p:cNvSpPr>
            <a:spLocks noGrp="1"/>
          </p:cNvSpPr>
          <p:nvPr>
            <p:ph type="ctrTitle"/>
          </p:nvPr>
        </p:nvSpPr>
        <p:spPr/>
        <p:txBody>
          <a:bodyPr/>
          <a:lstStyle/>
          <a:p>
            <a:r>
              <a:rPr lang="en-US" b="1" dirty="0"/>
              <a:t>Proof that </a:t>
            </a:r>
            <a:r>
              <a:rPr lang="en-US" b="1"/>
              <a:t>you </a:t>
            </a:r>
            <a:r>
              <a:rPr lang="en-US" b="1" smtClean="0"/>
              <a:t/>
            </a:r>
            <a:br>
              <a:rPr lang="en-US" b="1" smtClean="0"/>
            </a:br>
            <a:r>
              <a:rPr lang="en-US" b="1" smtClean="0"/>
              <a:t>Took </a:t>
            </a:r>
            <a:r>
              <a:rPr lang="en-US" b="1" dirty="0"/>
              <a:t>the Vaccine</a:t>
            </a:r>
          </a:p>
        </p:txBody>
      </p:sp>
    </p:spTree>
    <p:extLst>
      <p:ext uri="{BB962C8B-B14F-4D97-AF65-F5344CB8AC3E}">
        <p14:creationId xmlns:p14="http://schemas.microsoft.com/office/powerpoint/2010/main" val="3880748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a:bodyPr>
          <a:lstStyle/>
          <a:p>
            <a:pPr marL="0" indent="0">
              <a:buNone/>
            </a:pPr>
            <a:endParaRPr lang="en-US" smtClean="0"/>
          </a:p>
          <a:p>
            <a:pPr marL="0" indent="0">
              <a:buNone/>
            </a:pPr>
            <a:r>
              <a:rPr lang="en-US" sz="3200" smtClean="0"/>
              <a:t>63-0721  </a:t>
            </a:r>
            <a:r>
              <a:rPr lang="en-US" sz="3200" dirty="0" err="1"/>
              <a:t>HE.CARES.DO.YOU.CARE</a:t>
            </a:r>
            <a:r>
              <a:rPr lang="en-US" sz="3200" dirty="0"/>
              <a:t>_  JEFFERSONVILLE.IN  V-12 N-4  SUNDAY_</a:t>
            </a:r>
          </a:p>
          <a:p>
            <a:pPr marL="0" indent="0">
              <a:buNone/>
            </a:pPr>
            <a:r>
              <a:rPr lang="en-US" sz="3200" dirty="0"/>
              <a:t>«  30       †          Went there and seen this handsome young man sitting there, just in the peak of his life, a leader of young men, sitting there, and Satan bound him. He never noticed, but I took my hand (left) to shake hands with his hand (right), to see if some disease had plagued him. But there was no sign of vibration. Coming right out of the room from praying and fasting, and waiting upon the Lord, the anointing of the Holy Spirit was there, and that's why It led us, see. And then seeing this shadow of darkness over him</a:t>
            </a:r>
            <a:r>
              <a:rPr lang="en-US" sz="3200"/>
              <a:t>. </a:t>
            </a:r>
            <a:endParaRPr lang="en-US" sz="3200" b="1" dirty="0">
              <a:solidFill>
                <a:srgbClr val="FF0000"/>
              </a:solidFill>
            </a:endParaRPr>
          </a:p>
        </p:txBody>
      </p:sp>
    </p:spTree>
    <p:extLst>
      <p:ext uri="{BB962C8B-B14F-4D97-AF65-F5344CB8AC3E}">
        <p14:creationId xmlns:p14="http://schemas.microsoft.com/office/powerpoint/2010/main" val="12402210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a:bodyPr>
          <a:lstStyle/>
          <a:p>
            <a:pPr marL="0" indent="0">
              <a:buNone/>
            </a:pPr>
            <a:endParaRPr lang="en-US" sz="3200" smtClean="0"/>
          </a:p>
          <a:p>
            <a:pPr marL="0" indent="0">
              <a:buNone/>
            </a:pPr>
            <a:r>
              <a:rPr lang="en-US" sz="3200" smtClean="0"/>
              <a:t>63-0721  </a:t>
            </a:r>
            <a:r>
              <a:rPr lang="en-US" sz="3200" dirty="0" err="1"/>
              <a:t>HE.CARES.DO.YOU.CARE</a:t>
            </a:r>
            <a:r>
              <a:rPr lang="en-US" sz="3200" dirty="0"/>
              <a:t>_  JEFFERSONVILLE.IN  V-12 N-4  SUNDAY_</a:t>
            </a:r>
          </a:p>
          <a:p>
            <a:pPr marL="0" indent="0">
              <a:buNone/>
            </a:pPr>
            <a:r>
              <a:rPr lang="en-US" sz="3200" smtClean="0"/>
              <a:t>I </a:t>
            </a:r>
            <a:r>
              <a:rPr lang="en-US" sz="3200" dirty="0"/>
              <a:t>never said what I was doing. </a:t>
            </a:r>
            <a:r>
              <a:rPr lang="en-US" sz="3200" b="1" dirty="0"/>
              <a:t>But in less than a couple of moments time it was all gone, the coldness of his hands had left, he was shouting and praising God, a few minutes to find himself. And here they sit right here this morning, sitting in the audience. See how Satan was trying to upset that young man, by referring to him of some complex to be built back, which the Holy Spirit knew, and I seen it by the vision of the Lord. </a:t>
            </a:r>
            <a:r>
              <a:rPr lang="en-US" sz="3200" b="1" dirty="0">
                <a:solidFill>
                  <a:srgbClr val="FF0000"/>
                </a:solidFill>
              </a:rPr>
              <a:t>But God cared for that man. God cared for that young boy.</a:t>
            </a:r>
          </a:p>
        </p:txBody>
      </p:sp>
    </p:spTree>
    <p:extLst>
      <p:ext uri="{BB962C8B-B14F-4D97-AF65-F5344CB8AC3E}">
        <p14:creationId xmlns:p14="http://schemas.microsoft.com/office/powerpoint/2010/main" val="1040735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a:bodyPr>
          <a:lstStyle/>
          <a:p>
            <a:pPr marL="0" indent="0">
              <a:buNone/>
            </a:pPr>
            <a:endParaRPr lang="en-US" sz="3200" smtClean="0"/>
          </a:p>
          <a:p>
            <a:pPr marL="0" indent="0">
              <a:buNone/>
            </a:pPr>
            <a:r>
              <a:rPr lang="en-US" sz="3200" smtClean="0"/>
              <a:t>63-0721  </a:t>
            </a:r>
            <a:r>
              <a:rPr lang="en-US" sz="3200" dirty="0" err="1"/>
              <a:t>HE.CARES.DO.YOU.CARE</a:t>
            </a:r>
            <a:r>
              <a:rPr lang="en-US" sz="3200" dirty="0"/>
              <a:t>_  JEFFERSONVILLE.IN  V-12 N-4  SUNDAY_</a:t>
            </a:r>
          </a:p>
          <a:p>
            <a:pPr marL="0" indent="0">
              <a:buNone/>
            </a:pPr>
            <a:r>
              <a:rPr lang="en-US" sz="3200" dirty="0"/>
              <a:t>«  33       †          </a:t>
            </a:r>
            <a:r>
              <a:rPr lang="en-US" sz="3200" b="1" dirty="0"/>
              <a:t> </a:t>
            </a:r>
            <a:r>
              <a:rPr lang="en-US" sz="3200" dirty="0"/>
              <a:t>The lady moved back. </a:t>
            </a:r>
            <a:r>
              <a:rPr lang="en-US" sz="3200" b="1" dirty="0"/>
              <a:t>And she said, "Brother Branham, just a word with you."</a:t>
            </a:r>
            <a:r>
              <a:rPr lang="en-US" sz="3200" dirty="0"/>
              <a:t> Standing there, a vision broke over this fine-looking young woman, and see that her heart was burdened. </a:t>
            </a:r>
            <a:r>
              <a:rPr lang="en-US" sz="3200" b="1" dirty="0"/>
              <a:t>And she was trying to work to make a living. And a--a great thing happened back, way back in the time of her parents, that had caused this great thing to happen to her, and the Lord Jesus revealed It and showed what it was. </a:t>
            </a:r>
            <a:r>
              <a:rPr lang="en-US" sz="3200" b="1" u="sng" dirty="0"/>
              <a:t>And there, in a moment's time, took it from the woman</a:t>
            </a:r>
            <a:r>
              <a:rPr lang="en-US" sz="3200" b="1" u="sng"/>
              <a:t>.</a:t>
            </a:r>
            <a:r>
              <a:rPr lang="en-US" sz="3200" b="1"/>
              <a:t> </a:t>
            </a:r>
            <a:endParaRPr lang="en-US" sz="3200" b="1" dirty="0">
              <a:solidFill>
                <a:srgbClr val="FF0000"/>
              </a:solidFill>
            </a:endParaRPr>
          </a:p>
        </p:txBody>
      </p:sp>
    </p:spTree>
    <p:extLst>
      <p:ext uri="{BB962C8B-B14F-4D97-AF65-F5344CB8AC3E}">
        <p14:creationId xmlns:p14="http://schemas.microsoft.com/office/powerpoint/2010/main" val="27087496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a:bodyPr>
          <a:lstStyle/>
          <a:p>
            <a:pPr marL="0" indent="0">
              <a:buNone/>
            </a:pPr>
            <a:endParaRPr lang="en-US" sz="3200" smtClean="0"/>
          </a:p>
          <a:p>
            <a:pPr marL="0" indent="0">
              <a:buNone/>
            </a:pPr>
            <a:r>
              <a:rPr lang="en-US" sz="3200" smtClean="0"/>
              <a:t>63-0721  </a:t>
            </a:r>
            <a:r>
              <a:rPr lang="en-US" sz="3200" dirty="0" err="1"/>
              <a:t>HE.CARES.DO.YOU.CARE</a:t>
            </a:r>
            <a:r>
              <a:rPr lang="en-US" sz="3200" dirty="0"/>
              <a:t>_  JEFFERSONVILLE.IN  V-12 N-4  SUNDAY_</a:t>
            </a:r>
          </a:p>
          <a:p>
            <a:pPr marL="0" indent="0">
              <a:buNone/>
            </a:pPr>
            <a:r>
              <a:rPr lang="en-US" sz="3200" b="1" smtClean="0"/>
              <a:t>She </a:t>
            </a:r>
            <a:r>
              <a:rPr lang="en-US" sz="3200" b="1" dirty="0"/>
              <a:t>went around rejoicing. And now sitting here in the audience with us now, rejoicing, with tears, as she's wiping her eyes now, knowing that the truth of the thing was made known.</a:t>
            </a:r>
            <a:r>
              <a:rPr lang="en-US" sz="3200" dirty="0"/>
              <a:t> </a:t>
            </a:r>
            <a:r>
              <a:rPr lang="en-US" sz="3200" b="1" dirty="0"/>
              <a:t>And that, what, that poor little neurotic woman, that was so nervous she didn't know what to do with herself, and </a:t>
            </a:r>
            <a:r>
              <a:rPr lang="en-US" sz="3200" b="1" u="sng" dirty="0"/>
              <a:t>thinking that she was gone</a:t>
            </a:r>
            <a:r>
              <a:rPr lang="en-US" sz="3200" b="1" dirty="0"/>
              <a:t>, and</a:t>
            </a:r>
            <a:r>
              <a:rPr lang="en-US" sz="3200" b="1" u="sng" dirty="0"/>
              <a:t> there was no Holy Spirit</a:t>
            </a:r>
            <a:r>
              <a:rPr lang="en-US" sz="3200" b="1" dirty="0"/>
              <a:t>, and </a:t>
            </a:r>
            <a:r>
              <a:rPr lang="en-US" sz="3200" b="1" u="sng" dirty="0"/>
              <a:t>this is her last day</a:t>
            </a:r>
            <a:r>
              <a:rPr lang="en-US" sz="3200" b="1" dirty="0"/>
              <a:t>. </a:t>
            </a:r>
            <a:r>
              <a:rPr lang="en-US" sz="3200" b="1" dirty="0">
                <a:solidFill>
                  <a:srgbClr val="FF0000"/>
                </a:solidFill>
              </a:rPr>
              <a:t>She had tried for nine years and she was about at the end of despair, God cared for that little woman who no one cares for. </a:t>
            </a:r>
            <a:r>
              <a:rPr lang="en-US" sz="3200" b="1" dirty="0"/>
              <a:t>See? What a time! </a:t>
            </a:r>
            <a:r>
              <a:rPr lang="en-US" sz="3200" b="1" dirty="0">
                <a:solidFill>
                  <a:srgbClr val="FF0000"/>
                </a:solidFill>
              </a:rPr>
              <a:t>He does care.</a:t>
            </a:r>
          </a:p>
        </p:txBody>
      </p:sp>
    </p:spTree>
    <p:extLst>
      <p:ext uri="{BB962C8B-B14F-4D97-AF65-F5344CB8AC3E}">
        <p14:creationId xmlns:p14="http://schemas.microsoft.com/office/powerpoint/2010/main" val="8361637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a:bodyPr>
          <a:lstStyle/>
          <a:p>
            <a:pPr marL="0" indent="0">
              <a:buNone/>
            </a:pPr>
            <a:r>
              <a:rPr lang="en-US" b="1" dirty="0"/>
              <a:t>John 15:26</a:t>
            </a:r>
          </a:p>
          <a:p>
            <a:pPr marL="0" indent="0">
              <a:buNone/>
            </a:pPr>
            <a:r>
              <a:rPr lang="en-US" dirty="0"/>
              <a:t>But </a:t>
            </a:r>
            <a:r>
              <a:rPr lang="en-US" b="1" dirty="0"/>
              <a:t>when the Comforter is come</a:t>
            </a:r>
            <a:r>
              <a:rPr lang="en-US" dirty="0"/>
              <a:t>, whom I will send unto you from the Father, even the Spirit of truth, which </a:t>
            </a:r>
            <a:r>
              <a:rPr lang="en-US" dirty="0" err="1"/>
              <a:t>proceedeth</a:t>
            </a:r>
            <a:r>
              <a:rPr lang="en-US" dirty="0"/>
              <a:t> from the Father, </a:t>
            </a:r>
            <a:r>
              <a:rPr lang="en-US" b="1" dirty="0"/>
              <a:t>he shall testify of me: </a:t>
            </a:r>
          </a:p>
          <a:p>
            <a:endParaRPr lang="en-US" b="1" dirty="0">
              <a:solidFill>
                <a:srgbClr val="FF0000"/>
              </a:solidFill>
            </a:endParaRPr>
          </a:p>
          <a:p>
            <a:pPr marL="0" indent="0">
              <a:buNone/>
            </a:pPr>
            <a:r>
              <a:rPr lang="en-US" b="1" smtClean="0"/>
              <a:t>63-0721  </a:t>
            </a:r>
            <a:r>
              <a:rPr lang="en-US" b="1" dirty="0" err="1"/>
              <a:t>HE.CARES.DO.YOU.CARE</a:t>
            </a:r>
            <a:r>
              <a:rPr lang="en-US" b="1" dirty="0"/>
              <a:t>_  JEFFERSONVILLE.IN  V-12 N-4  SUNDAY_</a:t>
            </a:r>
          </a:p>
          <a:p>
            <a:pPr marL="0" indent="0">
              <a:buNone/>
            </a:pPr>
            <a:r>
              <a:rPr lang="en-US" b="1" dirty="0"/>
              <a:t>36    He said, when the Holy Spirit has come, Who the Father would send in His Name, He would testify of Him. </a:t>
            </a:r>
            <a:r>
              <a:rPr lang="en-US" b="1" dirty="0">
                <a:solidFill>
                  <a:srgbClr val="C00000"/>
                </a:solidFill>
              </a:rPr>
              <a:t>In other words, He would do the same thing He did. The Holy Spirit working through a tabernacle that He had sanctified, would do the same thing that He did. </a:t>
            </a:r>
            <a:r>
              <a:rPr lang="en-US" b="1" dirty="0"/>
              <a:t>Now, what that ought to do for us! </a:t>
            </a:r>
            <a:r>
              <a:rPr lang="en-US" b="1" dirty="0">
                <a:solidFill>
                  <a:srgbClr val="C00000"/>
                </a:solidFill>
              </a:rPr>
              <a:t>Then we know that right among us today we have the same comforting Lord Jesus in the form of the Holy Ghost, another office that God Himself is working in.</a:t>
            </a:r>
          </a:p>
          <a:p>
            <a:endParaRPr lang="en-US" b="1" dirty="0">
              <a:solidFill>
                <a:srgbClr val="FF0000"/>
              </a:solidFill>
            </a:endParaRPr>
          </a:p>
        </p:txBody>
      </p:sp>
    </p:spTree>
    <p:extLst>
      <p:ext uri="{BB962C8B-B14F-4D97-AF65-F5344CB8AC3E}">
        <p14:creationId xmlns:p14="http://schemas.microsoft.com/office/powerpoint/2010/main" val="8159109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a:bodyPr>
          <a:lstStyle/>
          <a:p>
            <a:pPr marL="0" indent="0">
              <a:buNone/>
            </a:pPr>
            <a:r>
              <a:rPr lang="en-US" sz="3200" b="1" dirty="0"/>
              <a:t>63-0721  </a:t>
            </a:r>
            <a:r>
              <a:rPr lang="en-US" sz="3200" b="1" dirty="0" err="1"/>
              <a:t>HE.CARES.DO.YOU.CARE</a:t>
            </a:r>
            <a:r>
              <a:rPr lang="en-US" sz="3200" b="1" dirty="0"/>
              <a:t>_  JEFFERSONVILLE.IN  V-12 N-4  SUNDAY_</a:t>
            </a:r>
          </a:p>
          <a:p>
            <a:pPr marL="0" indent="0">
              <a:buNone/>
            </a:pPr>
            <a:r>
              <a:rPr lang="en-US" sz="3200" b="1" dirty="0"/>
              <a:t>«  59       † Now we find out that the churches, too, are always promising something,</a:t>
            </a:r>
            <a:r>
              <a:rPr lang="en-US" sz="3200" dirty="0"/>
              <a:t> </a:t>
            </a:r>
            <a:r>
              <a:rPr lang="en-US" sz="3200" i="1" dirty="0"/>
              <a:t>like television and so forth,</a:t>
            </a:r>
            <a:r>
              <a:rPr lang="en-US" sz="3200" dirty="0"/>
              <a:t> </a:t>
            </a:r>
            <a:r>
              <a:rPr lang="en-US" sz="3200" b="1" dirty="0"/>
              <a:t>that they never get to the--the thing they promised.</a:t>
            </a:r>
            <a:r>
              <a:rPr lang="en-US" sz="3200" dirty="0"/>
              <a:t> As I have often said, an old quotation, </a:t>
            </a:r>
            <a:r>
              <a:rPr lang="en-US" sz="3200" b="1" dirty="0"/>
              <a:t>"Man is always praising God for what He did, praising God for what He will do (looking forward to what He will do), and then ignore what He's doing." </a:t>
            </a:r>
            <a:r>
              <a:rPr lang="en-US" sz="3200" dirty="0"/>
              <a:t>See, they--they--they fail. </a:t>
            </a:r>
            <a:r>
              <a:rPr lang="en-US" sz="3200" b="1" dirty="0"/>
              <a:t>And that's the way they become history after a while, of the polluted, see, because they fail to recognize now!</a:t>
            </a:r>
            <a:r>
              <a:rPr lang="en-US" sz="3200" dirty="0"/>
              <a:t> </a:t>
            </a:r>
            <a:r>
              <a:rPr lang="en-US" sz="3200" b="1" dirty="0"/>
              <a:t>You can talk of the comfort Christ give once, and say that a comfort He will give in the ages to come, but refuse the comfort that He's got here now for you.</a:t>
            </a:r>
            <a:endParaRPr lang="en-US" sz="3200" b="1" dirty="0">
              <a:solidFill>
                <a:srgbClr val="FF0000"/>
              </a:solidFill>
            </a:endParaRPr>
          </a:p>
        </p:txBody>
      </p:sp>
    </p:spTree>
    <p:extLst>
      <p:ext uri="{BB962C8B-B14F-4D97-AF65-F5344CB8AC3E}">
        <p14:creationId xmlns:p14="http://schemas.microsoft.com/office/powerpoint/2010/main" val="5326863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a:bodyPr>
          <a:lstStyle/>
          <a:p>
            <a:pPr marL="0" indent="0">
              <a:buNone/>
            </a:pPr>
            <a:endParaRPr lang="en-US" sz="3200" b="1" smtClean="0"/>
          </a:p>
          <a:p>
            <a:pPr marL="0" indent="0">
              <a:buNone/>
            </a:pPr>
            <a:r>
              <a:rPr lang="en-US" sz="3200" b="1" smtClean="0"/>
              <a:t>63-0721  </a:t>
            </a:r>
            <a:r>
              <a:rPr lang="en-US" sz="3200" b="1" dirty="0" err="1"/>
              <a:t>HE.CARES.DO.YOU.CARE</a:t>
            </a:r>
            <a:r>
              <a:rPr lang="en-US" sz="3200" b="1" dirty="0"/>
              <a:t>_  JEFFERSONVILLE.IN  V-12 N-4  SUNDAY_</a:t>
            </a:r>
          </a:p>
          <a:p>
            <a:pPr marL="0" indent="0">
              <a:buNone/>
            </a:pPr>
            <a:r>
              <a:rPr lang="en-US" sz="3200" b="1" dirty="0"/>
              <a:t>«  57       †          The churches has got into the same thing out of social life. They brought it into the church, </a:t>
            </a:r>
            <a:r>
              <a:rPr lang="en-US" sz="3200" b="1" dirty="0">
                <a:solidFill>
                  <a:srgbClr val="C00000"/>
                </a:solidFill>
              </a:rPr>
              <a:t>their social life and their politics and their other things,</a:t>
            </a:r>
            <a:r>
              <a:rPr lang="en-US" sz="3200" b="1" dirty="0"/>
              <a:t> </a:t>
            </a:r>
            <a:r>
              <a:rPr lang="en-US" sz="3200" b="1" dirty="0">
                <a:solidFill>
                  <a:srgbClr val="C00000"/>
                </a:solidFill>
              </a:rPr>
              <a:t>until they've got the church so confused that it doesn't know what to do. They brought politics into church. They brought also social life, their social life in the church, their social activities, bingo or bunco, or ever what they call it, and these suppers and dances, and so forth, in the house of the Lord. </a:t>
            </a:r>
            <a:r>
              <a:rPr lang="en-US" sz="3200" b="1" dirty="0"/>
              <a:t>Why, it's--it's a pity.</a:t>
            </a:r>
            <a:endParaRPr lang="en-US" sz="3200" b="1" dirty="0">
              <a:solidFill>
                <a:srgbClr val="FF0000"/>
              </a:solidFill>
            </a:endParaRPr>
          </a:p>
        </p:txBody>
      </p:sp>
    </p:spTree>
    <p:extLst>
      <p:ext uri="{BB962C8B-B14F-4D97-AF65-F5344CB8AC3E}">
        <p14:creationId xmlns:p14="http://schemas.microsoft.com/office/powerpoint/2010/main" val="22717934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a:bodyPr>
          <a:lstStyle/>
          <a:p>
            <a:pPr marL="0" indent="0">
              <a:buNone/>
            </a:pPr>
            <a:r>
              <a:rPr lang="en-US" b="1" dirty="0"/>
              <a:t>61</a:t>
            </a:r>
            <a:r>
              <a:rPr lang="en-US" dirty="0"/>
              <a:t>		Even to our confessions! Now, I want you people that are coming, or here and hold... or on the--the tape, </a:t>
            </a:r>
            <a:r>
              <a:rPr lang="en-US" b="1" dirty="0"/>
              <a:t>I want you to listen close now for a moment to this quotation.</a:t>
            </a:r>
            <a:r>
              <a:rPr lang="en-US" dirty="0"/>
              <a:t> It--it...</a:t>
            </a:r>
            <a:br>
              <a:rPr lang="en-US" dirty="0"/>
            </a:br>
            <a:endParaRPr lang="en-US" dirty="0"/>
          </a:p>
          <a:p>
            <a:pPr marL="0" indent="0">
              <a:buNone/>
            </a:pPr>
            <a:r>
              <a:rPr lang="en-US" b="1" dirty="0"/>
              <a:t>62</a:t>
            </a:r>
            <a:r>
              <a:rPr lang="en-US" dirty="0"/>
              <a:t>		</a:t>
            </a:r>
            <a:r>
              <a:rPr lang="en-US" b="1" dirty="0"/>
              <a:t>Unless you are deeply sincere! And you cannot be sincere until you're positive understand.</a:t>
            </a:r>
            <a:r>
              <a:rPr lang="en-US" dirty="0"/>
              <a:t> If you're presuming, or guessing, or hoping so, then there cannot be a depths of sincerity that God requires. It, faith, is not a "hope so" or "it could be right." It's got to be absolutely "Amen!" </a:t>
            </a:r>
            <a:r>
              <a:rPr lang="en-US" b="1" dirty="0"/>
              <a:t>It's your ultimate. It--it--it's your--it's your absolute. It's the thing that you're tied to.</a:t>
            </a:r>
            <a:r>
              <a:rPr lang="en-US" dirty="0"/>
              <a:t> See? </a:t>
            </a:r>
            <a:r>
              <a:rPr lang="en-US" b="1" dirty="0"/>
              <a:t>You have come to your ultimate, that "It is the Truth and there's... It's nothing but the truth, and It must be thus!" </a:t>
            </a:r>
            <a:r>
              <a:rPr lang="en-US" dirty="0"/>
              <a:t>A</a:t>
            </a:r>
            <a:r>
              <a:rPr lang="en-US" b="1" dirty="0"/>
              <a:t>nd then when you realize that in your mind, then you've got to approach It with your whole life, soul, body, all that's in you, just completely sell out everything to it</a:t>
            </a:r>
            <a:r>
              <a:rPr lang="en-US" b="1"/>
              <a:t>.</a:t>
            </a:r>
            <a:r>
              <a:rPr lang="en-US"/>
              <a:t> </a:t>
            </a:r>
            <a:endParaRPr lang="en-US" dirty="0"/>
          </a:p>
        </p:txBody>
      </p:sp>
    </p:spTree>
    <p:extLst>
      <p:ext uri="{BB962C8B-B14F-4D97-AF65-F5344CB8AC3E}">
        <p14:creationId xmlns:p14="http://schemas.microsoft.com/office/powerpoint/2010/main" val="976079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a:bodyPr>
          <a:lstStyle/>
          <a:p>
            <a:pPr marL="0" indent="0">
              <a:buNone/>
            </a:pPr>
            <a:r>
              <a:rPr lang="en-US" smtClean="0"/>
              <a:t>As </a:t>
            </a:r>
            <a:r>
              <a:rPr lang="en-US" dirty="0"/>
              <a:t>Jesus so graciously taught us in the man buying pearls, and he found the One of great price and he sold all his others to get to It. All the truths and everything that he had, thought they were good pearls, he--he... </a:t>
            </a:r>
            <a:r>
              <a:rPr lang="en-US" b="1" dirty="0"/>
              <a:t>this One meant all to him.</a:t>
            </a:r>
            <a:r>
              <a:rPr lang="en-US" dirty="0"/>
              <a:t> </a:t>
            </a:r>
            <a:r>
              <a:rPr lang="en-US" b="1" dirty="0"/>
              <a:t>And when you find God's Ultimate, His Word, a promise upon a certain thing, you must know first that it is God's Word, that the thing that you're seeing being done is God.</a:t>
            </a:r>
            <a:r>
              <a:rPr lang="en-US" dirty="0"/>
              <a:t> </a:t>
            </a:r>
            <a:r>
              <a:rPr lang="en-US" b="1" dirty="0"/>
              <a:t>There--there's no--there's no "maybe so, it could be, it looks like it might be." "It is God!"</a:t>
            </a:r>
            <a:r>
              <a:rPr lang="en-US" dirty="0"/>
              <a:t> </a:t>
            </a:r>
            <a:r>
              <a:rPr lang="en-US" b="1" dirty="0"/>
              <a:t>Then when you get to that spot,</a:t>
            </a:r>
            <a:r>
              <a:rPr lang="en-US" dirty="0"/>
              <a:t> then that's the Pearl of great price, </a:t>
            </a:r>
            <a:r>
              <a:rPr lang="en-US" b="1" dirty="0"/>
              <a:t>you must get away from anything that anybody else tells you contrary to It.</a:t>
            </a:r>
            <a:r>
              <a:rPr lang="en-US" dirty="0"/>
              <a:t> You must not look to what man has achieved. </a:t>
            </a:r>
            <a:r>
              <a:rPr lang="en-US" b="1" dirty="0"/>
              <a:t>You must look to what God has said and what He promised, and see Him to do it, then that's your Ultimate right there. And then everything that you are, everything that you was, everything that you hope to be, must be placed upon This just as though it was death and life to you at that moment.</a:t>
            </a:r>
            <a:endParaRPr lang="en-US" dirty="0"/>
          </a:p>
        </p:txBody>
      </p:sp>
    </p:spTree>
    <p:extLst>
      <p:ext uri="{BB962C8B-B14F-4D97-AF65-F5344CB8AC3E}">
        <p14:creationId xmlns:p14="http://schemas.microsoft.com/office/powerpoint/2010/main" val="28480709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1"/>
            <a:ext cx="9144000" cy="4060944"/>
          </a:xfrm>
        </p:spPr>
        <p:txBody>
          <a:bodyPr>
            <a:normAutofit fontScale="85000" lnSpcReduction="20000"/>
          </a:bodyPr>
          <a:lstStyle/>
          <a:p>
            <a:pPr marL="0" indent="0">
              <a:buNone/>
            </a:pPr>
            <a:r>
              <a:rPr lang="en-US" b="1" dirty="0"/>
              <a:t>Unless you are deeply sincere!</a:t>
            </a:r>
          </a:p>
          <a:p>
            <a:r>
              <a:rPr lang="en-US" dirty="0"/>
              <a:t>That's what the Angel told me in praying said, "If you'll be sincere and will get the people to believe you, </a:t>
            </a:r>
            <a:r>
              <a:rPr lang="en-US" i="1" dirty="0"/>
              <a:t>nothing shall stand before your prayer</a:t>
            </a:r>
            <a:r>
              <a:rPr lang="en-US" dirty="0"/>
              <a:t>."</a:t>
            </a:r>
          </a:p>
          <a:p>
            <a:endParaRPr lang="en-US" dirty="0"/>
          </a:p>
          <a:p>
            <a:pPr marL="0" indent="0">
              <a:buNone/>
            </a:pPr>
            <a:r>
              <a:rPr lang="en-US" b="1" dirty="0"/>
              <a:t>63-0721  </a:t>
            </a:r>
            <a:r>
              <a:rPr lang="en-US" b="1" dirty="0" err="1"/>
              <a:t>HE.CARES.DO.YOU.CARE</a:t>
            </a:r>
            <a:r>
              <a:rPr lang="en-US" b="1" dirty="0"/>
              <a:t>_  JEFFERSONVILLE.IN  V-12 N-4  SUNDAY_</a:t>
            </a:r>
            <a:r>
              <a:rPr lang="en-US" dirty="0"/>
              <a:t/>
            </a:r>
            <a:br>
              <a:rPr lang="en-US" dirty="0"/>
            </a:br>
            <a:r>
              <a:rPr lang="en-US" b="1" dirty="0">
                <a:solidFill>
                  <a:srgbClr val="C00000"/>
                </a:solidFill>
              </a:rPr>
              <a:t>I think one of the thing that keeps our people from being healed is the lack of confession, is the lack of sincere confession.</a:t>
            </a:r>
          </a:p>
          <a:p>
            <a:endParaRPr lang="en-US" dirty="0"/>
          </a:p>
          <a:p>
            <a:pPr marL="0" indent="0">
              <a:buNone/>
            </a:pPr>
            <a:r>
              <a:rPr lang="en-US" i="1" dirty="0"/>
              <a:t>Sincerity is the virtue of one who communicates and acts in accordance with the entirety of their feelings, beliefs, thoughts, and desires in a manner that is honest and genuine.</a:t>
            </a:r>
          </a:p>
          <a:p>
            <a:pPr marL="0" indent="0">
              <a:buNone/>
            </a:pPr>
            <a:endParaRPr lang="en-US" dirty="0"/>
          </a:p>
          <a:p>
            <a:pPr marL="0" indent="0">
              <a:buNone/>
            </a:pPr>
            <a:endParaRPr lang="en-US" dirty="0"/>
          </a:p>
          <a:p>
            <a:endParaRPr lang="en-US" dirty="0"/>
          </a:p>
          <a:p>
            <a:endParaRPr lang="en-US" dirty="0"/>
          </a:p>
          <a:p>
            <a:pPr marL="0" indent="0">
              <a:buNone/>
            </a:pPr>
            <a:endParaRPr lang="en-US" dirty="0"/>
          </a:p>
        </p:txBody>
      </p:sp>
      <p:pic>
        <p:nvPicPr>
          <p:cNvPr id="4" name="Picture 3">
            <a:extLst>
              <a:ext uri="{FF2B5EF4-FFF2-40B4-BE49-F238E27FC236}">
                <a16:creationId xmlns:a16="http://schemas.microsoft.com/office/drawing/2014/main" xmlns="" id="{CFEF4744-9FF4-4A2F-AC95-D365447B51C4}"/>
              </a:ext>
            </a:extLst>
          </p:cNvPr>
          <p:cNvPicPr>
            <a:picLocks noChangeAspect="1"/>
          </p:cNvPicPr>
          <p:nvPr/>
        </p:nvPicPr>
        <p:blipFill>
          <a:blip r:embed="rId2"/>
          <a:stretch>
            <a:fillRect/>
          </a:stretch>
        </p:blipFill>
        <p:spPr>
          <a:xfrm>
            <a:off x="461263" y="4060943"/>
            <a:ext cx="8389502" cy="2490327"/>
          </a:xfrm>
          <a:prstGeom prst="rect">
            <a:avLst/>
          </a:prstGeom>
        </p:spPr>
      </p:pic>
    </p:spTree>
    <p:extLst>
      <p:ext uri="{BB962C8B-B14F-4D97-AF65-F5344CB8AC3E}">
        <p14:creationId xmlns:p14="http://schemas.microsoft.com/office/powerpoint/2010/main" val="41602906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1"/>
            <a:ext cx="9144000" cy="6858000"/>
          </a:xfrm>
        </p:spPr>
        <p:txBody>
          <a:bodyPr>
            <a:noAutofit/>
          </a:bodyPr>
          <a:lstStyle/>
          <a:p>
            <a:pPr>
              <a:spcBef>
                <a:spcPts val="0"/>
              </a:spcBef>
            </a:pPr>
            <a:endParaRPr lang="en-US" sz="2400" dirty="0"/>
          </a:p>
          <a:p>
            <a:pPr marL="0" indent="0" algn="ctr">
              <a:spcBef>
                <a:spcPts val="0"/>
              </a:spcBef>
              <a:buNone/>
            </a:pPr>
            <a:r>
              <a:rPr lang="en-US" sz="4000" b="1" dirty="0"/>
              <a:t>The Proof that you Took the Vaccine</a:t>
            </a:r>
            <a:endParaRPr lang="en-US" sz="4000" dirty="0"/>
          </a:p>
          <a:p>
            <a:pPr>
              <a:spcBef>
                <a:spcPts val="0"/>
              </a:spcBef>
            </a:pPr>
            <a:endParaRPr lang="en-US" sz="2400" dirty="0"/>
          </a:p>
          <a:p>
            <a:pPr marL="0" indent="0">
              <a:spcBef>
                <a:spcPts val="0"/>
              </a:spcBef>
              <a:buNone/>
            </a:pPr>
            <a:r>
              <a:rPr lang="en-US" sz="3200" b="1" dirty="0"/>
              <a:t>I PETER 5:1-8</a:t>
            </a:r>
          </a:p>
          <a:p>
            <a:pPr marL="0" indent="0">
              <a:spcBef>
                <a:spcPts val="0"/>
              </a:spcBef>
              <a:buNone/>
            </a:pPr>
            <a:r>
              <a:rPr lang="en-US" sz="3200" dirty="0"/>
              <a:t>»     1     †      The elders which are among you I exhort, who am also an elder, and a witness of the sufferings of Christ, and also a partaker of the glory that shall be revealed: </a:t>
            </a:r>
          </a:p>
          <a:p>
            <a:pPr marL="0" indent="0">
              <a:spcBef>
                <a:spcPts val="0"/>
              </a:spcBef>
              <a:buNone/>
            </a:pPr>
            <a:r>
              <a:rPr lang="en-US" sz="3200" dirty="0"/>
              <a:t>»     2     †     Feed the flock of God which is among you, taking the oversight thereof, not by constraint, but willingly; not for filthy lucre, but of a ready mind; </a:t>
            </a:r>
          </a:p>
          <a:p>
            <a:pPr marL="0" indent="0">
              <a:spcBef>
                <a:spcPts val="0"/>
              </a:spcBef>
              <a:buNone/>
            </a:pPr>
            <a:r>
              <a:rPr lang="en-US" sz="3200" dirty="0"/>
              <a:t>»     3     †     Neither as being lords over God's heritage, but being ensamples to the flock. </a:t>
            </a:r>
          </a:p>
          <a:p>
            <a:pPr marL="0" indent="0">
              <a:spcBef>
                <a:spcPts val="0"/>
              </a:spcBef>
              <a:buNone/>
            </a:pPr>
            <a:r>
              <a:rPr lang="en-US" sz="3200" b="1" smtClean="0"/>
              <a:t> </a:t>
            </a:r>
            <a:endParaRPr lang="en-US" sz="3200" b="1" dirty="0"/>
          </a:p>
        </p:txBody>
      </p:sp>
    </p:spTree>
    <p:extLst>
      <p:ext uri="{BB962C8B-B14F-4D97-AF65-F5344CB8AC3E}">
        <p14:creationId xmlns:p14="http://schemas.microsoft.com/office/powerpoint/2010/main" val="41002901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628650" y="1074860"/>
            <a:ext cx="7886700" cy="4415113"/>
          </a:xfrm>
        </p:spPr>
        <p:txBody>
          <a:bodyPr>
            <a:normAutofit/>
          </a:bodyPr>
          <a:lstStyle/>
          <a:p>
            <a:pPr marL="0" indent="0" algn="ctr">
              <a:buNone/>
            </a:pPr>
            <a:endParaRPr lang="en-US" sz="3000" b="1" dirty="0"/>
          </a:p>
          <a:p>
            <a:pPr marL="0" indent="0" algn="ctr">
              <a:buNone/>
            </a:pPr>
            <a:endParaRPr lang="en-US" sz="3000" b="1" dirty="0"/>
          </a:p>
          <a:p>
            <a:pPr marL="0" indent="0" algn="ctr">
              <a:buNone/>
            </a:pPr>
            <a:r>
              <a:rPr lang="en-US" sz="4800" b="1" dirty="0"/>
              <a:t>BELIEVE THAT HE CARES</a:t>
            </a:r>
            <a:endParaRPr lang="en-US" sz="4800" dirty="0"/>
          </a:p>
        </p:txBody>
      </p:sp>
    </p:spTree>
    <p:extLst>
      <p:ext uri="{BB962C8B-B14F-4D97-AF65-F5344CB8AC3E}">
        <p14:creationId xmlns:p14="http://schemas.microsoft.com/office/powerpoint/2010/main" val="29322337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a:bodyPr>
          <a:lstStyle/>
          <a:p>
            <a:pPr marL="0" indent="0">
              <a:buNone/>
            </a:pPr>
            <a:r>
              <a:rPr lang="en-US" b="1" dirty="0"/>
              <a:t>YOU HAVE TO APPROACH IT WITH ALL THAT’S IN YOU</a:t>
            </a:r>
          </a:p>
          <a:p>
            <a:pPr marL="0" indent="0">
              <a:buNone/>
            </a:pPr>
            <a:endParaRPr lang="en-US" dirty="0"/>
          </a:p>
          <a:p>
            <a:pPr marL="0" indent="0">
              <a:buNone/>
            </a:pPr>
            <a:r>
              <a:rPr lang="en-US" b="1" dirty="0"/>
              <a:t>Matthew 11:12</a:t>
            </a:r>
          </a:p>
          <a:p>
            <a:pPr marL="0" indent="0">
              <a:buNone/>
            </a:pPr>
            <a:r>
              <a:rPr lang="en-US" dirty="0"/>
              <a:t>And from the days of John the Baptist until now </a:t>
            </a:r>
            <a:r>
              <a:rPr lang="en-US" b="1" dirty="0"/>
              <a:t>the kingdom of heaven </a:t>
            </a:r>
            <a:r>
              <a:rPr lang="en-US" b="1" dirty="0" err="1"/>
              <a:t>suffereth</a:t>
            </a:r>
            <a:r>
              <a:rPr lang="en-US" b="1" dirty="0"/>
              <a:t> violence, and the violent take it by force.</a:t>
            </a:r>
          </a:p>
          <a:p>
            <a:pPr marL="0" indent="0">
              <a:buNone/>
            </a:pPr>
            <a:endParaRPr lang="en-US" sz="3000" b="1" dirty="0"/>
          </a:p>
          <a:p>
            <a:pPr marL="0" indent="0">
              <a:buNone/>
            </a:pPr>
            <a:r>
              <a:rPr lang="en-US" b="1" dirty="0"/>
              <a:t>MARK 12:29-30</a:t>
            </a:r>
          </a:p>
          <a:p>
            <a:pPr marL="0" indent="0">
              <a:buNone/>
            </a:pPr>
            <a:r>
              <a:rPr lang="en-US" dirty="0"/>
              <a:t>»     29     †     And Jesus answered him, The first of all the commandments is, Hear, O Israel; The Lord our God is one Lord: </a:t>
            </a:r>
          </a:p>
          <a:p>
            <a:pPr marL="0" indent="0">
              <a:buNone/>
            </a:pPr>
            <a:r>
              <a:rPr lang="en-US" dirty="0"/>
              <a:t>»     30     †     And thou shalt love the Lord thy God </a:t>
            </a:r>
            <a:r>
              <a:rPr lang="en-US" b="1" dirty="0"/>
              <a:t>with all thy heart, and with all thy soul, and with all thy mind, and with all thy strength:</a:t>
            </a:r>
            <a:r>
              <a:rPr lang="en-US" dirty="0"/>
              <a:t> this is the first commandment.</a:t>
            </a:r>
            <a:endParaRPr lang="en-US" sz="3000" dirty="0"/>
          </a:p>
        </p:txBody>
      </p:sp>
    </p:spTree>
    <p:extLst>
      <p:ext uri="{BB962C8B-B14F-4D97-AF65-F5344CB8AC3E}">
        <p14:creationId xmlns:p14="http://schemas.microsoft.com/office/powerpoint/2010/main" val="34463338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a:bodyPr>
          <a:lstStyle/>
          <a:p>
            <a:pPr marL="0" indent="0">
              <a:buNone/>
            </a:pPr>
            <a:r>
              <a:rPr lang="en-US" sz="3200" b="1" dirty="0"/>
              <a:t>KNOW THAT </a:t>
            </a:r>
            <a:r>
              <a:rPr lang="en-US" sz="3200" b="1" u="sng" dirty="0"/>
              <a:t>THE ULTIMATE IS GOD’S WORD</a:t>
            </a:r>
          </a:p>
          <a:p>
            <a:pPr marL="0" indent="0">
              <a:buNone/>
            </a:pPr>
            <a:endParaRPr lang="en-US" sz="3200" dirty="0"/>
          </a:p>
          <a:p>
            <a:pPr marL="0" indent="0">
              <a:buNone/>
            </a:pPr>
            <a:r>
              <a:rPr lang="en-US" sz="3200" b="1" dirty="0"/>
              <a:t>Galatians 1:6-11</a:t>
            </a:r>
          </a:p>
          <a:p>
            <a:pPr marL="0" indent="0">
              <a:buNone/>
            </a:pPr>
            <a:r>
              <a:rPr lang="en-US" sz="3200" dirty="0"/>
              <a:t>»     6     †     I marvel that ye are so soon removed from him that called you into the grace of Christ unto another gospel: </a:t>
            </a:r>
          </a:p>
          <a:p>
            <a:pPr marL="0" indent="0">
              <a:buNone/>
            </a:pPr>
            <a:r>
              <a:rPr lang="en-US" sz="3200" dirty="0"/>
              <a:t>»     7     †     Which is not another; but there be some that trouble you, and would pervert the gospel of Christ. </a:t>
            </a:r>
          </a:p>
          <a:p>
            <a:pPr marL="0" indent="0">
              <a:buNone/>
            </a:pPr>
            <a:r>
              <a:rPr lang="en-US" sz="3200" dirty="0"/>
              <a:t>»     8     †     But though we, or an angel from heaven, preach any other gospel unto you than that which we have preached unto you, </a:t>
            </a:r>
            <a:r>
              <a:rPr lang="en-US" sz="3200" b="1" dirty="0"/>
              <a:t>let him be accursed</a:t>
            </a:r>
            <a:r>
              <a:rPr lang="en-US" sz="3200" b="1"/>
              <a:t>. </a:t>
            </a:r>
            <a:endParaRPr lang="en-US" sz="3200" dirty="0"/>
          </a:p>
        </p:txBody>
      </p:sp>
    </p:spTree>
    <p:extLst>
      <p:ext uri="{BB962C8B-B14F-4D97-AF65-F5344CB8AC3E}">
        <p14:creationId xmlns:p14="http://schemas.microsoft.com/office/powerpoint/2010/main" val="29176958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a:bodyPr>
          <a:lstStyle/>
          <a:p>
            <a:pPr marL="0" indent="0">
              <a:buNone/>
            </a:pPr>
            <a:r>
              <a:rPr lang="en-US" sz="3200" b="1" dirty="0"/>
              <a:t>KNOW THAT </a:t>
            </a:r>
            <a:r>
              <a:rPr lang="en-US" sz="3200" b="1" u="sng" dirty="0"/>
              <a:t>THE ULTIMATE IS GOD’S WORD</a:t>
            </a:r>
          </a:p>
          <a:p>
            <a:pPr marL="0" indent="0">
              <a:buNone/>
            </a:pPr>
            <a:endParaRPr lang="en-US" sz="3200" dirty="0"/>
          </a:p>
          <a:p>
            <a:pPr marL="0" indent="0">
              <a:buNone/>
            </a:pPr>
            <a:r>
              <a:rPr lang="en-US" sz="3200" b="1" dirty="0"/>
              <a:t>Galatians 1:6-11</a:t>
            </a:r>
          </a:p>
          <a:p>
            <a:pPr marL="0" indent="0">
              <a:buNone/>
            </a:pPr>
            <a:r>
              <a:rPr lang="en-US" sz="3200" smtClean="0"/>
              <a:t>»     </a:t>
            </a:r>
            <a:r>
              <a:rPr lang="en-US" sz="3200" dirty="0"/>
              <a:t>9     †     As we said before, so say I now again, </a:t>
            </a:r>
            <a:r>
              <a:rPr lang="en-US" sz="3200" b="1" dirty="0"/>
              <a:t>If any man preach any other gospel unto you than that ye have received, let him be accursed. </a:t>
            </a:r>
            <a:endParaRPr lang="en-US" sz="3200" dirty="0"/>
          </a:p>
          <a:p>
            <a:pPr marL="0" indent="0">
              <a:buNone/>
            </a:pPr>
            <a:r>
              <a:rPr lang="en-US" sz="3200" dirty="0"/>
              <a:t>»     10     †   For do I now persuade men, or God? or do I seek to please men? for if I yet pleased men, I should not be the servant of Christ. </a:t>
            </a:r>
          </a:p>
          <a:p>
            <a:pPr marL="0" indent="0">
              <a:buNone/>
            </a:pPr>
            <a:r>
              <a:rPr lang="en-US" sz="3200" dirty="0"/>
              <a:t>»     11     †   But I certify you, brethren, that the gospel which was preached of me is not after man. </a:t>
            </a:r>
            <a:endParaRPr lang="en-US" sz="3200" dirty="0"/>
          </a:p>
        </p:txBody>
      </p:sp>
    </p:spTree>
    <p:extLst>
      <p:ext uri="{BB962C8B-B14F-4D97-AF65-F5344CB8AC3E}">
        <p14:creationId xmlns:p14="http://schemas.microsoft.com/office/powerpoint/2010/main" val="19060542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a:bodyPr>
          <a:lstStyle/>
          <a:p>
            <a:pPr marL="0" indent="0">
              <a:buNone/>
            </a:pPr>
            <a:r>
              <a:rPr lang="en-US" sz="3200" b="1" dirty="0"/>
              <a:t>KNOW THAT WHAT YOU’RE SEEING BEING DONE IS GOD</a:t>
            </a:r>
          </a:p>
          <a:p>
            <a:pPr marL="0" indent="0">
              <a:buNone/>
            </a:pPr>
            <a:r>
              <a:rPr lang="en-US" sz="3200" b="1" dirty="0"/>
              <a:t>Recognize His Word being fulfilled</a:t>
            </a:r>
            <a:br>
              <a:rPr lang="en-US" sz="3200" b="1" dirty="0"/>
            </a:br>
            <a:endParaRPr lang="en-US" sz="3200" b="1" dirty="0"/>
          </a:p>
          <a:p>
            <a:pPr marL="0" indent="0">
              <a:buNone/>
            </a:pPr>
            <a:r>
              <a:rPr lang="en-US" sz="3200" dirty="0"/>
              <a:t>LUKE 24:30-31</a:t>
            </a:r>
          </a:p>
          <a:p>
            <a:pPr marL="0" indent="0">
              <a:buNone/>
            </a:pPr>
            <a:r>
              <a:rPr lang="en-US" sz="3200" dirty="0"/>
              <a:t>»     30     †     And it came to pass, as he sat at meat with them, he took bread, and blessed it, and brake, and gave to them. </a:t>
            </a:r>
          </a:p>
          <a:p>
            <a:pPr marL="0" indent="0">
              <a:buNone/>
            </a:pPr>
            <a:r>
              <a:rPr lang="en-US" sz="3200" dirty="0"/>
              <a:t>»     31     †     </a:t>
            </a:r>
            <a:r>
              <a:rPr lang="en-US" sz="3200" b="1" dirty="0"/>
              <a:t>And their eyes were opened, and they knew him; and he vanished out of their sight. </a:t>
            </a:r>
            <a:endParaRPr lang="en-US" sz="3200" dirty="0"/>
          </a:p>
        </p:txBody>
      </p:sp>
    </p:spTree>
    <p:extLst>
      <p:ext uri="{BB962C8B-B14F-4D97-AF65-F5344CB8AC3E}">
        <p14:creationId xmlns:p14="http://schemas.microsoft.com/office/powerpoint/2010/main" val="36675118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a:bodyPr>
          <a:lstStyle/>
          <a:p>
            <a:pPr marL="0" indent="0">
              <a:buNone/>
            </a:pPr>
            <a:r>
              <a:rPr lang="en-US" sz="3200" b="1" dirty="0"/>
              <a:t>CONFESS EVERYTHING THAT THEY HAVE DID</a:t>
            </a:r>
          </a:p>
          <a:p>
            <a:pPr marL="0" indent="0">
              <a:buNone/>
            </a:pPr>
            <a:r>
              <a:rPr lang="en-US" sz="3200" b="1" dirty="0"/>
              <a:t>72    </a:t>
            </a:r>
            <a:r>
              <a:rPr lang="en-US" sz="3200" b="1" dirty="0">
                <a:solidFill>
                  <a:srgbClr val="C00000"/>
                </a:solidFill>
              </a:rPr>
              <a:t>And I believe that a man or woman coming to be prayed for, should first confess everything that they have did, and make everything right. </a:t>
            </a:r>
            <a:r>
              <a:rPr lang="en-US" sz="3200" b="1" dirty="0"/>
              <a:t>Because, you see, you notice lots of times on the platform, you notice, </a:t>
            </a:r>
            <a:r>
              <a:rPr lang="en-US" sz="3200" b="1" dirty="0">
                <a:solidFill>
                  <a:srgbClr val="002060"/>
                </a:solidFill>
              </a:rPr>
              <a:t>watch how far away that THUS SAITH THE LORD is.</a:t>
            </a:r>
            <a:r>
              <a:rPr lang="en-US" sz="3200" b="1" dirty="0"/>
              <a:t> See? See? The people, the vision will materialize, of course, with their faith, God promised that by a gift. </a:t>
            </a:r>
            <a:r>
              <a:rPr lang="en-US" sz="3200" b="1" dirty="0">
                <a:solidFill>
                  <a:srgbClr val="C00000"/>
                </a:solidFill>
              </a:rPr>
              <a:t>But the healing is something different, see; God recognizes it then, see.</a:t>
            </a:r>
          </a:p>
          <a:p>
            <a:pPr marL="0" indent="0">
              <a:buNone/>
            </a:pPr>
            <a:r>
              <a:rPr lang="en-US" sz="3200" b="1" dirty="0"/>
              <a:t>«  73       †          Now, we notice, that is, </a:t>
            </a:r>
            <a:r>
              <a:rPr lang="en-US" sz="3200" b="1" dirty="0">
                <a:solidFill>
                  <a:srgbClr val="C00000"/>
                </a:solidFill>
              </a:rPr>
              <a:t>the people making their confession, has got to come with deepness of sincerity. </a:t>
            </a:r>
            <a:endParaRPr lang="en-US" sz="3200" dirty="0">
              <a:solidFill>
                <a:srgbClr val="C00000"/>
              </a:solidFill>
            </a:endParaRPr>
          </a:p>
        </p:txBody>
      </p:sp>
    </p:spTree>
    <p:extLst>
      <p:ext uri="{BB962C8B-B14F-4D97-AF65-F5344CB8AC3E}">
        <p14:creationId xmlns:p14="http://schemas.microsoft.com/office/powerpoint/2010/main" val="22356693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a:bodyPr>
          <a:lstStyle/>
          <a:p>
            <a:pPr marL="0" indent="0">
              <a:buNone/>
            </a:pPr>
            <a:r>
              <a:rPr lang="en-US" sz="3200" b="1" dirty="0"/>
              <a:t>GET AWAY FROM ANYTHING ANYBODY TELLS YOU CONTRARY</a:t>
            </a:r>
          </a:p>
          <a:p>
            <a:pPr marL="0" indent="0">
              <a:buNone/>
            </a:pPr>
            <a:endParaRPr lang="en-US" sz="3200" b="1" dirty="0"/>
          </a:p>
          <a:p>
            <a:pPr marL="0" indent="0">
              <a:buNone/>
            </a:pPr>
            <a:r>
              <a:rPr lang="en-US" sz="3200" b="1" dirty="0"/>
              <a:t>Amos 3:3</a:t>
            </a:r>
          </a:p>
          <a:p>
            <a:pPr marL="0" indent="0">
              <a:buNone/>
            </a:pPr>
            <a:r>
              <a:rPr lang="en-US" sz="3200" dirty="0"/>
              <a:t>Can two walk together, except they be agreed?</a:t>
            </a:r>
          </a:p>
          <a:p>
            <a:pPr marL="0" indent="0">
              <a:buNone/>
            </a:pPr>
            <a:endParaRPr lang="en-US" sz="3200" dirty="0"/>
          </a:p>
          <a:p>
            <a:pPr marL="0" indent="0">
              <a:buNone/>
            </a:pPr>
            <a:endParaRPr lang="en-US" sz="3200" dirty="0"/>
          </a:p>
          <a:p>
            <a:pPr marL="0" indent="0">
              <a:buNone/>
            </a:pPr>
            <a:r>
              <a:rPr lang="en-US" sz="3200" b="1" dirty="0"/>
              <a:t>And then everything that you are, everything that you was, everything that you hope to be, </a:t>
            </a:r>
            <a:r>
              <a:rPr lang="en-US" sz="3200" b="1" u="sng" dirty="0"/>
              <a:t>must be placed upon This</a:t>
            </a:r>
            <a:r>
              <a:rPr lang="en-US" sz="3200" b="1" dirty="0"/>
              <a:t> just as though it was death and life to you at that moment.</a:t>
            </a:r>
            <a:endParaRPr lang="en-US" sz="3200" dirty="0"/>
          </a:p>
        </p:txBody>
      </p:sp>
    </p:spTree>
    <p:extLst>
      <p:ext uri="{BB962C8B-B14F-4D97-AF65-F5344CB8AC3E}">
        <p14:creationId xmlns:p14="http://schemas.microsoft.com/office/powerpoint/2010/main" val="27893519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lnSpcReduction="10000"/>
          </a:bodyPr>
          <a:lstStyle/>
          <a:p>
            <a:pPr marL="0" indent="0">
              <a:buNone/>
            </a:pPr>
            <a:r>
              <a:rPr lang="en-US" sz="3000" b="1" dirty="0"/>
              <a:t>63-0721  </a:t>
            </a:r>
            <a:r>
              <a:rPr lang="en-US" sz="3000" b="1" dirty="0" err="1"/>
              <a:t>HE.CARES.DO.YOU.CARE</a:t>
            </a:r>
            <a:r>
              <a:rPr lang="en-US" sz="3000" b="1" dirty="0"/>
              <a:t>_  JEFFERSONVILLE.IN  V-12 N-4  SUNDAY_</a:t>
            </a:r>
          </a:p>
          <a:p>
            <a:pPr marL="0" indent="0">
              <a:buNone/>
            </a:pPr>
            <a:r>
              <a:rPr lang="en-US" sz="3000" dirty="0"/>
              <a:t>«  74       †          Unless the world repents, it's got to perish. See? And confession is what the world needs today, is honest confession.</a:t>
            </a:r>
          </a:p>
          <a:p>
            <a:pPr marL="0" indent="0">
              <a:buNone/>
            </a:pPr>
            <a:r>
              <a:rPr lang="en-US" sz="3000" dirty="0"/>
              <a:t>75    </a:t>
            </a:r>
            <a:r>
              <a:rPr lang="en-US" sz="3000" b="1" dirty="0">
                <a:solidFill>
                  <a:srgbClr val="C00000"/>
                </a:solidFill>
              </a:rPr>
              <a:t>It's like medicine for disease. We all can read on the bottle what kind of a medicine it is and what disease it--it's to cure. But, you know, the reading the directions, I'm going to apply that like to the Bible, our schools and seminaries can read all the Word. </a:t>
            </a:r>
            <a:r>
              <a:rPr lang="en-US" sz="3000" dirty="0"/>
              <a:t>But, you know, just reading the directions and how to take it, it--it doesn't cure the disease. See? It--it's got the medicine, so it's got to be taken! So a man can say, "I am a--a theologian. </a:t>
            </a:r>
            <a:r>
              <a:rPr lang="en-US" sz="3000" b="1" dirty="0">
                <a:solidFill>
                  <a:srgbClr val="C00000"/>
                </a:solidFill>
              </a:rPr>
              <a:t>Now, don't speak to me</a:t>
            </a:r>
            <a:r>
              <a:rPr lang="en-US" sz="3000" dirty="0"/>
              <a:t>, I--I--I... about such-and-such, </a:t>
            </a:r>
            <a:r>
              <a:rPr lang="en-US" sz="3000" b="1" dirty="0">
                <a:solidFill>
                  <a:srgbClr val="C00000"/>
                </a:solidFill>
              </a:rPr>
              <a:t>I know the Scriptures</a:t>
            </a:r>
            <a:r>
              <a:rPr lang="en-US" sz="3000" dirty="0"/>
              <a:t>. I--I know that the Bible speaks thus-and-thus, that."</a:t>
            </a:r>
          </a:p>
          <a:p>
            <a:pPr marL="0" indent="0">
              <a:buNone/>
            </a:pPr>
            <a:endParaRPr lang="en-US" sz="3000" dirty="0"/>
          </a:p>
        </p:txBody>
      </p:sp>
    </p:spTree>
    <p:extLst>
      <p:ext uri="{BB962C8B-B14F-4D97-AF65-F5344CB8AC3E}">
        <p14:creationId xmlns:p14="http://schemas.microsoft.com/office/powerpoint/2010/main" val="19574050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a:bodyPr>
          <a:lstStyle/>
          <a:p>
            <a:pPr marL="0" indent="0">
              <a:buNone/>
            </a:pPr>
            <a:r>
              <a:rPr lang="en-US" sz="3200" b="1" dirty="0"/>
              <a:t>63-0721  </a:t>
            </a:r>
            <a:r>
              <a:rPr lang="en-US" sz="3200" b="1" dirty="0" err="1"/>
              <a:t>HE.CARES.DO.YOU.CARE</a:t>
            </a:r>
            <a:r>
              <a:rPr lang="en-US" sz="3200" b="1" dirty="0"/>
              <a:t>_  JEFFERSONVILLE.IN  V-12 N-4  SUNDAY_</a:t>
            </a:r>
          </a:p>
          <a:p>
            <a:pPr marL="0" indent="0">
              <a:buNone/>
            </a:pPr>
            <a:r>
              <a:rPr lang="en-US" sz="3200" dirty="0"/>
              <a:t>«  76       †          "He that heareth My Word," Saint John 5:24, for instance. "He that heareth My Words and believeth on Him that sent Me, has Eternal Life." Or, King James puts it "everlasting," which is "Eternal," rightly. "Has Eternal Life because he's believed." Many people say they believe. Now, that is true. The--the--the Scripture is correct. I--I'm reading the--the--the Prescription, I'm reading what the Prescription is, and the Antidote for my sin, but can I take It? Can I believe? I might say "I believe," but do I believe</a:t>
            </a:r>
            <a:r>
              <a:rPr lang="en-US" sz="3200"/>
              <a:t>? </a:t>
            </a:r>
            <a:r>
              <a:rPr lang="en-US" sz="3200"/>
              <a:t>That's the next thing. Just read It and know the directions, doesn't cure the disease. </a:t>
            </a:r>
            <a:endParaRPr lang="en-US" sz="3200" dirty="0"/>
          </a:p>
        </p:txBody>
      </p:sp>
    </p:spTree>
    <p:extLst>
      <p:ext uri="{BB962C8B-B14F-4D97-AF65-F5344CB8AC3E}">
        <p14:creationId xmlns:p14="http://schemas.microsoft.com/office/powerpoint/2010/main" val="37348326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a:bodyPr>
          <a:lstStyle/>
          <a:p>
            <a:pPr marL="0" indent="0">
              <a:buNone/>
            </a:pPr>
            <a:r>
              <a:rPr lang="en-US" sz="3200" b="1" dirty="0"/>
              <a:t>63-0721  </a:t>
            </a:r>
            <a:r>
              <a:rPr lang="en-US" sz="3200" b="1" dirty="0" err="1"/>
              <a:t>HE.CARES.DO.YOU.CARE</a:t>
            </a:r>
            <a:r>
              <a:rPr lang="en-US" sz="3200" b="1" dirty="0"/>
              <a:t>_  JEFFERSONVILLE.IN  V-12 N-4  SUNDAY_</a:t>
            </a:r>
          </a:p>
          <a:p>
            <a:pPr marL="0" indent="0">
              <a:buNone/>
            </a:pPr>
            <a:r>
              <a:rPr lang="en-US" sz="3200" smtClean="0"/>
              <a:t>The </a:t>
            </a:r>
            <a:r>
              <a:rPr lang="en-US" sz="3200" dirty="0"/>
              <a:t>trouble is that (in our case) we won't take what the Remedy says do. We got the Remedy, but we won't take It. We say we do, because we can read It; but to really take It, we don't do it. See, the Gospel is the same way, a medicine, in this case. If the patient... And the remedy has been proven to cure the patient, and the patient reads all about the--the discovery of this drug, and they know every ounce of medicine that's in it, they know all the--the scientist's name that found this certain drug, like the Salk vaccine and so forth. If we--if we know all the Word about It, but refuse to take It, It won't help us. See, It--It won't help us.</a:t>
            </a:r>
          </a:p>
        </p:txBody>
      </p:sp>
    </p:spTree>
    <p:extLst>
      <p:ext uri="{BB962C8B-B14F-4D97-AF65-F5344CB8AC3E}">
        <p14:creationId xmlns:p14="http://schemas.microsoft.com/office/powerpoint/2010/main" val="129468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1"/>
            <a:ext cx="9144000" cy="6858000"/>
          </a:xfrm>
        </p:spPr>
        <p:txBody>
          <a:bodyPr>
            <a:noAutofit/>
          </a:bodyPr>
          <a:lstStyle/>
          <a:p>
            <a:pPr>
              <a:spcBef>
                <a:spcPts val="0"/>
              </a:spcBef>
            </a:pPr>
            <a:endParaRPr lang="en-US" sz="3200" dirty="0"/>
          </a:p>
          <a:p>
            <a:pPr marL="0" indent="0">
              <a:spcBef>
                <a:spcPts val="0"/>
              </a:spcBef>
              <a:buNone/>
            </a:pPr>
            <a:r>
              <a:rPr lang="en-US" sz="3200" smtClean="0"/>
              <a:t>»     </a:t>
            </a:r>
            <a:r>
              <a:rPr lang="en-US" sz="3200" dirty="0"/>
              <a:t>4     †     And when the chief Shepherd shall appear, ye shall receive a crown of glory that </a:t>
            </a:r>
            <a:r>
              <a:rPr lang="en-US" sz="3200" dirty="0" err="1"/>
              <a:t>fadeth</a:t>
            </a:r>
            <a:r>
              <a:rPr lang="en-US" sz="3200" dirty="0"/>
              <a:t> not away. </a:t>
            </a:r>
          </a:p>
          <a:p>
            <a:pPr marL="0" indent="0">
              <a:spcBef>
                <a:spcPts val="0"/>
              </a:spcBef>
              <a:buNone/>
            </a:pPr>
            <a:r>
              <a:rPr lang="en-US" sz="3200" dirty="0"/>
              <a:t>»     5     †     Likewise, ye younger, submit yourselves unto the elder. Yea, all of you be subject one to another, and be clothed with humility: </a:t>
            </a:r>
            <a:r>
              <a:rPr lang="en-US" sz="3200" b="1" dirty="0"/>
              <a:t>for God </a:t>
            </a:r>
            <a:r>
              <a:rPr lang="en-US" sz="3200" b="1" dirty="0" err="1"/>
              <a:t>resisteth</a:t>
            </a:r>
            <a:r>
              <a:rPr lang="en-US" sz="3200" b="1" dirty="0"/>
              <a:t> the proud, and giveth grace to the humble. </a:t>
            </a:r>
            <a:endParaRPr lang="en-US" sz="3200" dirty="0"/>
          </a:p>
          <a:p>
            <a:pPr marL="0" indent="0">
              <a:spcBef>
                <a:spcPts val="0"/>
              </a:spcBef>
              <a:buNone/>
            </a:pPr>
            <a:r>
              <a:rPr lang="en-US" sz="3200" dirty="0"/>
              <a:t>»     6     †     Humble yourselves therefore under the mighty hand of God, that he may exalt you in due time: </a:t>
            </a:r>
          </a:p>
          <a:p>
            <a:pPr marL="0" indent="0">
              <a:spcBef>
                <a:spcPts val="0"/>
              </a:spcBef>
              <a:buNone/>
            </a:pPr>
            <a:r>
              <a:rPr lang="en-US" sz="3200" dirty="0"/>
              <a:t>»     7     †     </a:t>
            </a:r>
            <a:r>
              <a:rPr lang="en-US" sz="3200" b="1" dirty="0"/>
              <a:t>Casting all your care upon him; for he </a:t>
            </a:r>
            <a:r>
              <a:rPr lang="en-US" sz="3200" b="1" dirty="0" err="1"/>
              <a:t>careth</a:t>
            </a:r>
            <a:r>
              <a:rPr lang="en-US" sz="3200" b="1" dirty="0"/>
              <a:t> for you</a:t>
            </a:r>
            <a:r>
              <a:rPr lang="en-US" sz="3200" b="1"/>
              <a:t>. </a:t>
            </a:r>
            <a:endParaRPr lang="en-US" sz="3200" b="1" dirty="0"/>
          </a:p>
        </p:txBody>
      </p:sp>
    </p:spTree>
    <p:extLst>
      <p:ext uri="{BB962C8B-B14F-4D97-AF65-F5344CB8AC3E}">
        <p14:creationId xmlns:p14="http://schemas.microsoft.com/office/powerpoint/2010/main" val="18812442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a:bodyPr>
          <a:lstStyle/>
          <a:p>
            <a:pPr marL="0" indent="0">
              <a:buNone/>
            </a:pPr>
            <a:r>
              <a:rPr lang="en-US" sz="3000" b="1" dirty="0"/>
              <a:t>63-0721  </a:t>
            </a:r>
            <a:r>
              <a:rPr lang="en-US" sz="3000" b="1" dirty="0" err="1"/>
              <a:t>HE.CARES.DO.YOU.CARE</a:t>
            </a:r>
            <a:r>
              <a:rPr lang="en-US" sz="3000" b="1" dirty="0"/>
              <a:t>_  JEFFERSONVILLE.IN  V-12 N-4  SUNDAY_</a:t>
            </a:r>
          </a:p>
          <a:p>
            <a:pPr marL="0" indent="0">
              <a:buNone/>
            </a:pPr>
            <a:r>
              <a:rPr lang="en-US" sz="3000" dirty="0"/>
              <a:t>«  78       †          You take a person says that they are, "I am. I'm a believer. I believe." Let the Gospel Light strike them, brother, they take It right now! And they'll show results. Certainly. You'll not see that man in any more pool rooms, you'll not see him out here with a cigarette in his hand, you won't see him drinking. Oh, no. You won't see him flirting with other women. No, no, no. I don't care how much they throw their female flesh before him, he'll turn his head towards the skies and look towards Christ. What is? </a:t>
            </a:r>
            <a:r>
              <a:rPr lang="en-US" sz="3000" b="1" dirty="0">
                <a:solidFill>
                  <a:srgbClr val="C00000"/>
                </a:solidFill>
              </a:rPr>
              <a:t>It shows that the Remedy took effect. And if It don't take effect, you say, "Well, I know I took It," well, then where you at today then? You are dying. You show</a:t>
            </a:r>
            <a:r>
              <a:rPr lang="en-US" sz="3000" b="1">
                <a:solidFill>
                  <a:srgbClr val="C00000"/>
                </a:solidFill>
              </a:rPr>
              <a:t>! </a:t>
            </a:r>
            <a:endParaRPr lang="en-US" sz="3000" dirty="0"/>
          </a:p>
        </p:txBody>
      </p:sp>
    </p:spTree>
    <p:extLst>
      <p:ext uri="{BB962C8B-B14F-4D97-AF65-F5344CB8AC3E}">
        <p14:creationId xmlns:p14="http://schemas.microsoft.com/office/powerpoint/2010/main" val="2767726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lnSpcReduction="10000"/>
          </a:bodyPr>
          <a:lstStyle/>
          <a:p>
            <a:pPr marL="0" indent="0">
              <a:buNone/>
            </a:pPr>
            <a:r>
              <a:rPr lang="en-US" sz="3000" b="1" dirty="0"/>
              <a:t>63-0721  </a:t>
            </a:r>
            <a:r>
              <a:rPr lang="en-US" sz="3000" b="1" dirty="0" err="1"/>
              <a:t>HE.CARES.DO.YOU.CARE</a:t>
            </a:r>
            <a:r>
              <a:rPr lang="en-US" sz="3000" b="1" dirty="0"/>
              <a:t>_  JEFFERSONVILLE.IN  V-12 N-4  SUNDAY_</a:t>
            </a:r>
          </a:p>
          <a:p>
            <a:pPr marL="0" indent="0">
              <a:buNone/>
            </a:pPr>
            <a:r>
              <a:rPr lang="en-US" sz="3000" b="1" smtClean="0">
                <a:solidFill>
                  <a:srgbClr val="C00000"/>
                </a:solidFill>
              </a:rPr>
              <a:t>I'm </a:t>
            </a:r>
            <a:r>
              <a:rPr lang="en-US" sz="3000" b="1" dirty="0">
                <a:solidFill>
                  <a:srgbClr val="C00000"/>
                </a:solidFill>
              </a:rPr>
              <a:t>looking at you as diagnosing your case, by the--by the Bible, that you're still in sin. And the wages of sin is death. Don't think it has to be made any plainer. See, your own actions prove, your own actions prove that you didn't take It. You thought you did. Amen. You--you might have been all sincere in doing it, but you didn't do it! For, if you did, God promised It would take effect on you.</a:t>
            </a:r>
            <a:r>
              <a:rPr lang="en-US" sz="3000" dirty="0"/>
              <a:t> And the old sin is still there, the old Adam nature still lingers there, the old unbelief. Yet you try to make yourself, before your fellowman, say, "Well, I'm a believer. Oh, glory to God! Yes, I'm a believer." But, you see, It didn't help you any.</a:t>
            </a:r>
          </a:p>
          <a:p>
            <a:pPr marL="0" indent="0">
              <a:buNone/>
            </a:pPr>
            <a:r>
              <a:rPr lang="en-US" sz="3000" dirty="0"/>
              <a:t>79    Maybe the patient itself wasn't even predestinated to--to the Medicine. If it did, It'll never take effect. That's right. You see?</a:t>
            </a:r>
          </a:p>
        </p:txBody>
      </p:sp>
    </p:spTree>
    <p:extLst>
      <p:ext uri="{BB962C8B-B14F-4D97-AF65-F5344CB8AC3E}">
        <p14:creationId xmlns:p14="http://schemas.microsoft.com/office/powerpoint/2010/main" val="24138508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a:bodyPr>
          <a:lstStyle/>
          <a:p>
            <a:pPr marL="0" indent="0">
              <a:buNone/>
            </a:pPr>
            <a:r>
              <a:rPr lang="en-US" sz="3000" b="1" dirty="0"/>
              <a:t>63-0721  </a:t>
            </a:r>
            <a:r>
              <a:rPr lang="en-US" sz="3000" b="1" dirty="0" err="1"/>
              <a:t>HE.CARES.DO.YOU.CARE</a:t>
            </a:r>
            <a:r>
              <a:rPr lang="en-US" sz="3000" b="1" dirty="0"/>
              <a:t>_  JEFFERSONVILLE.IN  V-12 N-4  SUNDAY_</a:t>
            </a:r>
          </a:p>
          <a:p>
            <a:pPr marL="0" indent="0">
              <a:buNone/>
            </a:pPr>
            <a:r>
              <a:rPr lang="en-US" sz="3000" dirty="0"/>
              <a:t>«  86       †          So many people sometime, healing services, you don't start from the bottom of it. </a:t>
            </a:r>
            <a:r>
              <a:rPr lang="en-US" sz="3000" b="1" dirty="0">
                <a:solidFill>
                  <a:srgbClr val="C00000"/>
                </a:solidFill>
              </a:rPr>
              <a:t>You've got to get a life cleaned up, you've got to be in condition, you've got to really say, "Yes, I believe It," and that's got to be from your heart. Then you, nobody have to baby you around, say, "Now, oh, brother dear, sister dear, you ought to do this, you ought to do that." </a:t>
            </a:r>
            <a:r>
              <a:rPr lang="en-US" sz="3000" b="1" dirty="0">
                <a:solidFill>
                  <a:srgbClr val="002060"/>
                </a:solidFill>
              </a:rPr>
              <a:t>You're a believer, there's nothing can take It away from you. </a:t>
            </a:r>
            <a:r>
              <a:rPr lang="en-US" sz="3000" dirty="0"/>
              <a:t>I don't care what anybody else would say, what any </a:t>
            </a:r>
            <a:r>
              <a:rPr lang="en-US" sz="3000" dirty="0" err="1"/>
              <a:t>consolace</a:t>
            </a:r>
            <a:r>
              <a:rPr lang="en-US" sz="3000" dirty="0"/>
              <a:t>, what any comforter, what any doctor, what any hospital, what any diagnosis would say, you still don't believe it. </a:t>
            </a:r>
            <a:r>
              <a:rPr lang="en-US" sz="3000" b="1" dirty="0">
                <a:solidFill>
                  <a:srgbClr val="C00000"/>
                </a:solidFill>
              </a:rPr>
              <a:t>You just know It! There's no need of saying anything else about It, you know It! Now, that's the genuine thing.</a:t>
            </a:r>
          </a:p>
        </p:txBody>
      </p:sp>
    </p:spTree>
    <p:extLst>
      <p:ext uri="{BB962C8B-B14F-4D97-AF65-F5344CB8AC3E}">
        <p14:creationId xmlns:p14="http://schemas.microsoft.com/office/powerpoint/2010/main" val="3542087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1" y="0"/>
            <a:ext cx="9144001" cy="6858000"/>
          </a:xfrm>
        </p:spPr>
        <p:txBody>
          <a:bodyPr>
            <a:normAutofit fontScale="92500" lnSpcReduction="20000"/>
          </a:bodyPr>
          <a:lstStyle/>
          <a:p>
            <a:pPr marL="0" indent="0">
              <a:buNone/>
            </a:pPr>
            <a:endParaRPr lang="en-US" sz="3000" dirty="0"/>
          </a:p>
          <a:p>
            <a:pPr marL="0" indent="0">
              <a:buNone/>
            </a:pPr>
            <a:r>
              <a:rPr lang="en-US" sz="3000" b="1" dirty="0"/>
              <a:t>63-0721  </a:t>
            </a:r>
            <a:r>
              <a:rPr lang="en-US" sz="3000" b="1" dirty="0" err="1"/>
              <a:t>HE.CARES.DO.YOU.CARE</a:t>
            </a:r>
            <a:r>
              <a:rPr lang="en-US" sz="3000" b="1" dirty="0"/>
              <a:t>_  JEFFERSONVILLE.IN  V-12 N-4  SUNDAY_</a:t>
            </a:r>
          </a:p>
          <a:p>
            <a:pPr marL="0" indent="0">
              <a:buNone/>
            </a:pPr>
            <a:r>
              <a:rPr lang="en-US" sz="3000" dirty="0"/>
              <a:t>«  96       †          Now, what has science brought to us? Now, you may be shocked just for a moment. Science has brought to us sickness, death, and diseases. Now, you're only been taught one side of the picture. But there's two sides to it. You say, "Science has invented this, that, and the other." Well, we're going to grant you that privilege. But lets look at the other side. Science has brought us sickness. Science has brought us diseases, death.</a:t>
            </a:r>
          </a:p>
          <a:p>
            <a:pPr marL="0" indent="0">
              <a:buNone/>
            </a:pPr>
            <a:r>
              <a:rPr lang="en-US" sz="3000" dirty="0"/>
              <a:t>97    Look! </a:t>
            </a:r>
            <a:r>
              <a:rPr lang="en-US" sz="3000" b="1" dirty="0">
                <a:solidFill>
                  <a:srgbClr val="C00000"/>
                </a:solidFill>
              </a:rPr>
              <a:t>Scientific </a:t>
            </a:r>
            <a:r>
              <a:rPr lang="en-US" sz="3000" b="1" dirty="0" err="1">
                <a:solidFill>
                  <a:srgbClr val="C00000"/>
                </a:solidFill>
              </a:rPr>
              <a:t>hybreeding</a:t>
            </a:r>
            <a:r>
              <a:rPr lang="en-US" sz="3000" b="1" dirty="0">
                <a:solidFill>
                  <a:srgbClr val="C00000"/>
                </a:solidFill>
              </a:rPr>
              <a:t> has brought death to the generation, of foods and things. It's got the people so soft and so, until the--the man and women are made up out of a bunch of muck, and there's no--there's no--there's no structure in it. It's become a bunch of soft jellyfish. They can't live without an air conditioner, they perish. They can't play a baseball game, if one of them gets tapped somewhere, it kills him, in the boxing rings and </a:t>
            </a:r>
            <a:r>
              <a:rPr lang="en-US" sz="3000" b="1" dirty="0" err="1">
                <a:solidFill>
                  <a:srgbClr val="C00000"/>
                </a:solidFill>
              </a:rPr>
              <a:t>whatmore</a:t>
            </a:r>
            <a:r>
              <a:rPr lang="en-US" sz="3000" b="1" dirty="0">
                <a:solidFill>
                  <a:srgbClr val="C00000"/>
                </a:solidFill>
              </a:rPr>
              <a:t>. And it's so soft till men and women, well, it's perverting them.</a:t>
            </a:r>
          </a:p>
        </p:txBody>
      </p:sp>
    </p:spTree>
    <p:extLst>
      <p:ext uri="{BB962C8B-B14F-4D97-AF65-F5344CB8AC3E}">
        <p14:creationId xmlns:p14="http://schemas.microsoft.com/office/powerpoint/2010/main" val="38514127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fontScale="92500" lnSpcReduction="20000"/>
          </a:bodyPr>
          <a:lstStyle/>
          <a:p>
            <a:pPr marL="0" indent="0">
              <a:buNone/>
            </a:pPr>
            <a:endParaRPr lang="en-US" sz="3000" dirty="0"/>
          </a:p>
          <a:p>
            <a:pPr marL="0" indent="0">
              <a:buNone/>
            </a:pPr>
            <a:r>
              <a:rPr lang="en-US" sz="3000" b="1" dirty="0"/>
              <a:t>63-0721  </a:t>
            </a:r>
            <a:r>
              <a:rPr lang="en-US" sz="3000" b="1" dirty="0" err="1"/>
              <a:t>HE.CARES.DO.YOU.CARE</a:t>
            </a:r>
            <a:r>
              <a:rPr lang="en-US" sz="3000" b="1" dirty="0"/>
              <a:t>_  JEFFERSONVILLE.IN  V-12 N-4  SUNDAY_</a:t>
            </a:r>
          </a:p>
          <a:p>
            <a:pPr marL="0" indent="0">
              <a:buNone/>
            </a:pPr>
            <a:r>
              <a:rPr lang="en-US" sz="3000" dirty="0"/>
              <a:t>«  105       †          </a:t>
            </a:r>
            <a:r>
              <a:rPr lang="en-US" sz="3000" b="1" dirty="0">
                <a:solidFill>
                  <a:srgbClr val="C00000"/>
                </a:solidFill>
              </a:rPr>
              <a:t>What makes disease come to the human body? </a:t>
            </a:r>
            <a:r>
              <a:rPr lang="en-US" sz="3000" dirty="0"/>
              <a:t>Is the body... As I am told by a precious doctor friend of mine, that I wouldn't want to call his name right now, but he's a very fine brother, reading to me recently out of a medical journal, a book in his office where he keeps all these fine books and the latest stuff on medicine. It is weakness. You notice anybody that's real... You say your body's run down, you take a cold right quick. </a:t>
            </a:r>
            <a:r>
              <a:rPr lang="en-US" sz="3000" b="1" dirty="0">
                <a:solidFill>
                  <a:srgbClr val="C00000"/>
                </a:solidFill>
              </a:rPr>
              <a:t>What is it? It's the weakness of your body</a:t>
            </a:r>
            <a:r>
              <a:rPr lang="en-US" sz="3000" dirty="0"/>
              <a:t> that produces a mucus out of your glands. And, in that, the cold germ beds itself and you got a cold. </a:t>
            </a:r>
            <a:r>
              <a:rPr lang="en-US" sz="3000" b="1" dirty="0">
                <a:solidFill>
                  <a:srgbClr val="C00000"/>
                </a:solidFill>
              </a:rPr>
              <a:t>But if that body was strong, it would throw away that cold germ, it couldn't touch it.</a:t>
            </a:r>
          </a:p>
          <a:p>
            <a:pPr marL="0" indent="0">
              <a:buNone/>
            </a:pPr>
            <a:r>
              <a:rPr lang="en-US" sz="3000" dirty="0"/>
              <a:t>106    </a:t>
            </a:r>
            <a:r>
              <a:rPr lang="en-US" sz="3000" b="1" dirty="0">
                <a:solidFill>
                  <a:srgbClr val="C00000"/>
                </a:solidFill>
              </a:rPr>
              <a:t>So, you see, when God constructed a man in the first place, he was immune from any disease. See? But unbelief and science, science and education was the first thing that took a man away from God, and it's still taking him.</a:t>
            </a:r>
          </a:p>
        </p:txBody>
      </p:sp>
    </p:spTree>
    <p:extLst>
      <p:ext uri="{BB962C8B-B14F-4D97-AF65-F5344CB8AC3E}">
        <p14:creationId xmlns:p14="http://schemas.microsoft.com/office/powerpoint/2010/main" val="329302574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fontScale="85000" lnSpcReduction="20000"/>
          </a:bodyPr>
          <a:lstStyle/>
          <a:p>
            <a:pPr marL="0" indent="0">
              <a:buNone/>
            </a:pPr>
            <a:endParaRPr lang="en-US" sz="3000" dirty="0"/>
          </a:p>
          <a:p>
            <a:pPr marL="0" indent="0">
              <a:buNone/>
            </a:pPr>
            <a:r>
              <a:rPr lang="en-US" sz="3000" b="1" dirty="0"/>
              <a:t>63-0721  </a:t>
            </a:r>
            <a:r>
              <a:rPr lang="en-US" sz="3000" b="1" dirty="0" err="1"/>
              <a:t>HE.CARES.DO.YOU.CARE</a:t>
            </a:r>
            <a:r>
              <a:rPr lang="en-US" sz="3000" b="1" dirty="0"/>
              <a:t>_  JEFFERSONVILLE.IN  V-12 N-4  SUNDAY_</a:t>
            </a:r>
          </a:p>
          <a:p>
            <a:pPr marL="0" indent="0">
              <a:buNone/>
            </a:pPr>
            <a:r>
              <a:rPr lang="en-US" sz="3000" dirty="0"/>
              <a:t>«  109       †          This may be my last Message till next summer, you know, but I want to tell you. Here it is</a:t>
            </a:r>
            <a:r>
              <a:rPr lang="en-US" sz="3000" b="1" dirty="0">
                <a:solidFill>
                  <a:srgbClr val="C00000"/>
                </a:solidFill>
              </a:rPr>
              <a:t>. It's the Spirit of discernment for this last days, that knows that that's a cursed thing before God. I just wonder sometime a minister's got any discernment of the last days? The very God that tells on the platform here the conditions of you and what you've done, and--and what you was going to be, and--and what the troubles you got, that same Spirit within you looks out and can discern the signs of time, and It can't keep from crying out. It's the Spirit of discernment, </a:t>
            </a:r>
            <a:r>
              <a:rPr lang="en-US" sz="3000" b="1" dirty="0" err="1">
                <a:solidFill>
                  <a:srgbClr val="C00000"/>
                </a:solidFill>
              </a:rPr>
              <a:t>'cause</a:t>
            </a:r>
            <a:r>
              <a:rPr lang="en-US" sz="3000" b="1" dirty="0">
                <a:solidFill>
                  <a:srgbClr val="C00000"/>
                </a:solidFill>
              </a:rPr>
              <a:t> the Holy Spirit Himself says that thing is sin, and whoever partakes of it will perish. </a:t>
            </a:r>
            <a:r>
              <a:rPr lang="en-US" sz="3000" dirty="0"/>
              <a:t>And then how can I be justified in the sight of God, and seeing my sisters and brothers in that kind of condition, if I don't call out against it? Even though they get angry with me, I still must call out against it. It's discernment. Sometimes they differ in the Word and so forth, and it's lack of discernment. Come face it down by the Word. See? See, we--we know that's right. Well, it's, it's know it's the truth. It's the discernment of the last days.</a:t>
            </a:r>
          </a:p>
        </p:txBody>
      </p:sp>
    </p:spTree>
    <p:extLst>
      <p:ext uri="{BB962C8B-B14F-4D97-AF65-F5344CB8AC3E}">
        <p14:creationId xmlns:p14="http://schemas.microsoft.com/office/powerpoint/2010/main" val="13249022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fontScale="92500" lnSpcReduction="10000"/>
          </a:bodyPr>
          <a:lstStyle/>
          <a:p>
            <a:pPr marL="0" indent="0">
              <a:buNone/>
            </a:pPr>
            <a:r>
              <a:rPr lang="en-US" sz="3000" b="1" dirty="0"/>
              <a:t>63-0721  </a:t>
            </a:r>
            <a:r>
              <a:rPr lang="en-US" sz="3000" b="1" dirty="0" err="1"/>
              <a:t>HE.CARES.DO.YOU.CARE</a:t>
            </a:r>
            <a:r>
              <a:rPr lang="en-US" sz="3000" b="1" dirty="0"/>
              <a:t>_  JEFFERSONVILLE.IN  V-12 N-4  SUNDAY_</a:t>
            </a:r>
          </a:p>
          <a:p>
            <a:pPr marL="0" indent="0">
              <a:buNone/>
            </a:pPr>
            <a:r>
              <a:rPr lang="en-US" sz="3000" dirty="0"/>
              <a:t>«  112       †          Education give us... </a:t>
            </a:r>
            <a:r>
              <a:rPr lang="en-US" sz="3000" b="1" dirty="0">
                <a:solidFill>
                  <a:srgbClr val="C00000"/>
                </a:solidFill>
              </a:rPr>
              <a:t>We got two churches at hand this morning. One of them is the Church of </a:t>
            </a:r>
            <a:r>
              <a:rPr lang="en-US" sz="3000" b="1" dirty="0" err="1">
                <a:solidFill>
                  <a:srgbClr val="C00000"/>
                </a:solidFill>
              </a:rPr>
              <a:t>pentecost</a:t>
            </a:r>
            <a:r>
              <a:rPr lang="en-US" sz="3000" b="1" dirty="0">
                <a:solidFill>
                  <a:srgbClr val="C00000"/>
                </a:solidFill>
              </a:rPr>
              <a:t> that was organized at Pentecost by the Holy Spirit; the second is the church of the Roman Catholic which was organized in Nicaea, Rome. One of them is a spiritual birth; the other one is an intellectual membership. From that church come all Protestants, all denominations come. </a:t>
            </a:r>
            <a:r>
              <a:rPr lang="en-US" sz="3000" dirty="0"/>
              <a:t>That was the first denomination. All denominations come from that one and are relation to that one, Revelation 17 says so, "She was a whore and she was the mother of harlots." That's right. So there's no... Pot can't call kettle greasy, see, because it's--it's right, it's just one. It's organized, it's gone, it's in Rome. I don't care what it is, it's gone! The Bible, we just come through those church ages, to prove that. </a:t>
            </a:r>
            <a:r>
              <a:rPr lang="en-US" sz="3000" b="1" dirty="0">
                <a:solidFill>
                  <a:srgbClr val="C00000"/>
                </a:solidFill>
              </a:rPr>
              <a:t>One is based on spiritual discernment; the other one is based on educational and intellectual conception.</a:t>
            </a:r>
          </a:p>
        </p:txBody>
      </p:sp>
    </p:spTree>
    <p:extLst>
      <p:ext uri="{BB962C8B-B14F-4D97-AF65-F5344CB8AC3E}">
        <p14:creationId xmlns:p14="http://schemas.microsoft.com/office/powerpoint/2010/main" val="20408987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lnSpcReduction="10000"/>
          </a:bodyPr>
          <a:lstStyle/>
          <a:p>
            <a:pPr marL="0" indent="0">
              <a:buNone/>
            </a:pPr>
            <a:r>
              <a:rPr lang="en-US" sz="3000" b="1" dirty="0"/>
              <a:t>63-0721  </a:t>
            </a:r>
            <a:r>
              <a:rPr lang="en-US" sz="3000" b="1" dirty="0" err="1"/>
              <a:t>HE.CARES.DO.YOU.CARE</a:t>
            </a:r>
            <a:r>
              <a:rPr lang="en-US" sz="3000" b="1" dirty="0"/>
              <a:t>_  JEFFERSONVILLE.IN  V-12 N-4  SUNDAY_</a:t>
            </a:r>
          </a:p>
          <a:p>
            <a:pPr marL="0" indent="0">
              <a:buNone/>
            </a:pPr>
            <a:r>
              <a:rPr lang="en-US" sz="3000" dirty="0"/>
              <a:t>«  114       †          Our Church is also the catholic, universal Church, which is a--a universal belief of all believers. </a:t>
            </a:r>
            <a:r>
              <a:rPr lang="en-US" sz="3000" b="1" dirty="0">
                <a:solidFill>
                  <a:srgbClr val="C00000"/>
                </a:solidFill>
              </a:rPr>
              <a:t>One of them is </a:t>
            </a:r>
            <a:r>
              <a:rPr lang="en-US" sz="3000" b="1" dirty="0" err="1">
                <a:solidFill>
                  <a:srgbClr val="C00000"/>
                </a:solidFill>
              </a:rPr>
              <a:t>borned</a:t>
            </a:r>
            <a:r>
              <a:rPr lang="en-US" sz="3000" b="1" dirty="0">
                <a:solidFill>
                  <a:srgbClr val="C00000"/>
                </a:solidFill>
              </a:rPr>
              <a:t> of the Spirit of God and has the Holy Spirit in It, and it proves by its Life, Doctrine, and action, that the Holy Spirit is in there, because It's the Comforter that Christ--Christ promised, working in His church, doing the same thing He did at the beginning. That's how the Toxin of Christ's salvation worked in the beginning, that's the way It works today, brings forth the same thing.</a:t>
            </a:r>
          </a:p>
          <a:p>
            <a:pPr marL="0" indent="0">
              <a:buNone/>
            </a:pPr>
            <a:r>
              <a:rPr lang="en-US" sz="3000" dirty="0"/>
              <a:t>115    The other one is an intellectual conception of a denomination made up by a group of men, which has a "form of godliness," as the prophet told us, "and denied this Truth of Power." Now, that's just as plain as I know how to make it.</a:t>
            </a:r>
          </a:p>
        </p:txBody>
      </p:sp>
    </p:spTree>
    <p:extLst>
      <p:ext uri="{BB962C8B-B14F-4D97-AF65-F5344CB8AC3E}">
        <p14:creationId xmlns:p14="http://schemas.microsoft.com/office/powerpoint/2010/main" val="25512920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fontScale="92500" lnSpcReduction="20000"/>
          </a:bodyPr>
          <a:lstStyle/>
          <a:p>
            <a:pPr marL="0" indent="0">
              <a:buNone/>
            </a:pPr>
            <a:endParaRPr lang="en-US" sz="3000" dirty="0"/>
          </a:p>
          <a:p>
            <a:pPr marL="0" indent="0">
              <a:buNone/>
            </a:pPr>
            <a:r>
              <a:rPr lang="en-US" sz="3000" b="1" dirty="0"/>
              <a:t>63-0721  </a:t>
            </a:r>
            <a:r>
              <a:rPr lang="en-US" sz="3000" b="1" dirty="0" err="1"/>
              <a:t>HE.CARES.DO.YOU.CARE</a:t>
            </a:r>
            <a:r>
              <a:rPr lang="en-US" sz="3000" b="1" dirty="0"/>
              <a:t>_  JEFFERSONVILLE.IN  V-12 N-4  SUNDAY_</a:t>
            </a:r>
          </a:p>
          <a:p>
            <a:pPr marL="0" indent="0">
              <a:buNone/>
            </a:pPr>
            <a:r>
              <a:rPr lang="en-US" sz="3000" dirty="0"/>
              <a:t>«  116       †          </a:t>
            </a:r>
            <a:r>
              <a:rPr lang="en-US" sz="3000" b="1" dirty="0">
                <a:solidFill>
                  <a:srgbClr val="C00000"/>
                </a:solidFill>
              </a:rPr>
              <a:t>Now, there is the two church. One of them was born at Nicaea; and the other one was born at Pentecost. And--and one has always been against the other. We've come through the church ages to prove it, one's against the other. One of them is a fine, dignified, intellectual church with fine scholars and so forth; the other is classed as a "bunch of holy rollers."</a:t>
            </a:r>
            <a:r>
              <a:rPr lang="en-US" sz="3000" dirty="0"/>
              <a:t> It was at the beginning, "drunk, illiterate fishermen," and it's the same thing today, it's still classed in the same category. </a:t>
            </a:r>
            <a:r>
              <a:rPr lang="en-US" sz="3000" b="1" dirty="0">
                <a:solidFill>
                  <a:srgbClr val="C00000"/>
                </a:solidFill>
              </a:rPr>
              <a:t>One of them is scientific; the other one is spiritual. One is scientific arrangement; the other one is spiritual discernment of the Word. One is scientifically arranged, what groups of men says, intellectual bishop. The other one is absolutely born of the Spirit of God, and lives by the Spirit of God, and it performs and makes come to pass the Words that God promised. Shows what toxin you're taking. Have you got educational toxin? Have you got the Holy Spirit Toxin?</a:t>
            </a:r>
            <a:r>
              <a:rPr lang="en-US" sz="3000" dirty="0">
                <a:solidFill>
                  <a:srgbClr val="C00000"/>
                </a:solidFill>
              </a:rPr>
              <a:t> </a:t>
            </a:r>
            <a:r>
              <a:rPr lang="en-US" sz="3000" dirty="0"/>
              <a:t>See? All right.</a:t>
            </a:r>
          </a:p>
        </p:txBody>
      </p:sp>
    </p:spTree>
    <p:extLst>
      <p:ext uri="{BB962C8B-B14F-4D97-AF65-F5344CB8AC3E}">
        <p14:creationId xmlns:p14="http://schemas.microsoft.com/office/powerpoint/2010/main" val="23371207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fontScale="92500" lnSpcReduction="10000"/>
          </a:bodyPr>
          <a:lstStyle/>
          <a:p>
            <a:pPr marL="0" indent="0">
              <a:buNone/>
            </a:pPr>
            <a:endParaRPr lang="en-US" sz="3000" dirty="0"/>
          </a:p>
          <a:p>
            <a:pPr marL="0" indent="0">
              <a:buNone/>
            </a:pPr>
            <a:r>
              <a:rPr lang="en-US" sz="3000" b="1" dirty="0"/>
              <a:t>63-0721  </a:t>
            </a:r>
            <a:r>
              <a:rPr lang="en-US" sz="3000" b="1" dirty="0" err="1"/>
              <a:t>HE.CARES.DO.YOU.CARE</a:t>
            </a:r>
            <a:r>
              <a:rPr lang="en-US" sz="3000" b="1" dirty="0"/>
              <a:t>_  JEFFERSONVILLE.IN  V-12 N-4  SUNDAY_</a:t>
            </a:r>
          </a:p>
          <a:p>
            <a:pPr marL="0" indent="0">
              <a:buNone/>
            </a:pPr>
            <a:r>
              <a:rPr lang="en-US" sz="3000" dirty="0"/>
              <a:t>«  117       †          </a:t>
            </a:r>
            <a:r>
              <a:rPr lang="en-US" sz="3000" b="1" dirty="0">
                <a:solidFill>
                  <a:srgbClr val="C00000"/>
                </a:solidFill>
              </a:rPr>
              <a:t>Oh, that subtleness of Satan! How he can paint that picture, intellectually can make a man that's not </a:t>
            </a:r>
            <a:r>
              <a:rPr lang="en-US" sz="3000" b="1" dirty="0" err="1">
                <a:solidFill>
                  <a:srgbClr val="C00000"/>
                </a:solidFill>
              </a:rPr>
              <a:t>borned</a:t>
            </a:r>
            <a:r>
              <a:rPr lang="en-US" sz="3000" b="1" dirty="0">
                <a:solidFill>
                  <a:srgbClr val="C00000"/>
                </a:solidFill>
              </a:rPr>
              <a:t> of the Spirit of God just turn around and around! And there's no way, intellectually, to down them with it. There's not a way.</a:t>
            </a:r>
          </a:p>
          <a:p>
            <a:pPr marL="0" indent="0">
              <a:buNone/>
            </a:pPr>
            <a:r>
              <a:rPr lang="en-US" sz="3000" dirty="0"/>
              <a:t>118    </a:t>
            </a:r>
            <a:r>
              <a:rPr lang="en-US" sz="3000" b="1" dirty="0">
                <a:solidFill>
                  <a:srgbClr val="C00000"/>
                </a:solidFill>
              </a:rPr>
              <a:t>It is a discernment by faith, see, a discernment. We see what the Word says, we believe It.</a:t>
            </a:r>
          </a:p>
          <a:p>
            <a:pPr marL="0" indent="0">
              <a:buNone/>
            </a:pPr>
            <a:r>
              <a:rPr lang="en-US" sz="3000" dirty="0"/>
              <a:t>119    "Then, Brother Branham, they say they have the discernment." Then let the Holy Spirit produce exactly what He promised to produce, then we'll believe it. See? There's the evidence of It.</a:t>
            </a:r>
          </a:p>
          <a:p>
            <a:pPr marL="0" indent="0">
              <a:buNone/>
            </a:pPr>
            <a:r>
              <a:rPr lang="en-US" sz="3000" dirty="0"/>
              <a:t>120    How did the Toxin act when It struck the person? "These signs shall follow them that believe," He said. If the Toxin struck that, then that's all right. See? So they bring us...</a:t>
            </a:r>
          </a:p>
        </p:txBody>
      </p:sp>
    </p:spTree>
    <p:extLst>
      <p:ext uri="{BB962C8B-B14F-4D97-AF65-F5344CB8AC3E}">
        <p14:creationId xmlns:p14="http://schemas.microsoft.com/office/powerpoint/2010/main" val="20165220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243068"/>
            <a:ext cx="9144000" cy="6389225"/>
          </a:xfrm>
        </p:spPr>
        <p:txBody>
          <a:bodyPr>
            <a:noAutofit/>
          </a:bodyPr>
          <a:lstStyle/>
          <a:p>
            <a:pPr marL="0" indent="0">
              <a:buNone/>
            </a:pPr>
            <a:r>
              <a:rPr lang="en-US" sz="3200" b="1" smtClean="0"/>
              <a:t>63-0721  </a:t>
            </a:r>
            <a:r>
              <a:rPr lang="en-US" sz="3200" b="1" dirty="0" err="1"/>
              <a:t>HE.CARES.DO.YOU.CARE</a:t>
            </a:r>
            <a:r>
              <a:rPr lang="en-US" sz="3200" b="1" dirty="0"/>
              <a:t>_  JEFFERSONVILLE.IN  V-12 N-4  SUNDAY_</a:t>
            </a:r>
          </a:p>
          <a:p>
            <a:pPr marL="0" indent="0">
              <a:buNone/>
            </a:pPr>
            <a:r>
              <a:rPr lang="en-US" sz="3200" smtClean="0"/>
              <a:t> </a:t>
            </a:r>
            <a:r>
              <a:rPr lang="en-US" sz="3200" dirty="0"/>
              <a:t>9       †          No, I just was talking about Martin Luther King, on this great disaster that they're having in the South, with the--the colored people. I said, "If those people were slaves, I'd take my church and go south to help them people out of slavery." I sure would, because man makes slaves, not God. We're all of one blood. We all come from one tree, and that was from Adam. God, by one blood, has made all nations. And whether we, our colors are brown, or </a:t>
            </a:r>
            <a:r>
              <a:rPr lang="en-US" sz="3200" dirty="0" err="1"/>
              <a:t>black,</a:t>
            </a:r>
            <a:r>
              <a:rPr lang="en-US" sz="3200" dirty="0"/>
              <a:t> or yellow, or red, or whatever it might be, we are all creatures of the Almighty, see, and there shouldn't be any differences in us.</a:t>
            </a:r>
          </a:p>
        </p:txBody>
      </p:sp>
    </p:spTree>
    <p:extLst>
      <p:ext uri="{BB962C8B-B14F-4D97-AF65-F5344CB8AC3E}">
        <p14:creationId xmlns:p14="http://schemas.microsoft.com/office/powerpoint/2010/main" val="25728185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a:bodyPr>
          <a:lstStyle/>
          <a:p>
            <a:pPr marL="0" indent="0">
              <a:buNone/>
            </a:pPr>
            <a:r>
              <a:rPr lang="en-US" b="1" dirty="0"/>
              <a:t>59-0707  </a:t>
            </a:r>
            <a:r>
              <a:rPr lang="en-US" b="1" dirty="0" err="1"/>
              <a:t>BALM.IN.GILEAD</a:t>
            </a:r>
            <a:r>
              <a:rPr lang="en-US" b="1" dirty="0"/>
              <a:t>_  CLEVELAND.TN  TUESDAY_</a:t>
            </a:r>
          </a:p>
          <a:p>
            <a:pPr marL="0" indent="0">
              <a:buNone/>
            </a:pPr>
            <a:r>
              <a:rPr lang="en-US" dirty="0"/>
              <a:t>«  E-29       †        It's not because there's not any Balm; </a:t>
            </a:r>
            <a:r>
              <a:rPr lang="en-US" b="1" dirty="0"/>
              <a:t>it's because people refuse to take it.</a:t>
            </a:r>
            <a:r>
              <a:rPr lang="en-US" dirty="0"/>
              <a:t> </a:t>
            </a:r>
            <a:r>
              <a:rPr lang="en-US" b="1" dirty="0"/>
              <a:t>They go to church and set starchy. They join the church and put their names on the book. But when it comes to being </a:t>
            </a:r>
            <a:r>
              <a:rPr lang="en-US" b="1" dirty="0" err="1"/>
              <a:t>borned</a:t>
            </a:r>
            <a:r>
              <a:rPr lang="en-US" b="1" dirty="0"/>
              <a:t> again and receiving the Holy Ghost, they turn their back and laugh at It.</a:t>
            </a:r>
            <a:r>
              <a:rPr lang="en-US" dirty="0"/>
              <a:t> That's the reason they can't believe in Divine healing. That's the reason they... "How can you get blood from a turnip?" said my old southern mammy. </a:t>
            </a:r>
            <a:r>
              <a:rPr lang="en-US" b="1" dirty="0"/>
              <a:t>There's no blood in a turnip. You cannot believe, until you're </a:t>
            </a:r>
            <a:r>
              <a:rPr lang="en-US" b="1" dirty="0" err="1"/>
              <a:t>borned</a:t>
            </a:r>
            <a:r>
              <a:rPr lang="en-US" b="1" dirty="0"/>
              <a:t> of the Spirit of God.</a:t>
            </a:r>
          </a:p>
          <a:p>
            <a:pPr marL="0" indent="0">
              <a:buNone/>
            </a:pPr>
            <a:r>
              <a:rPr lang="en-US" b="1" dirty="0"/>
              <a:t>Nicodemus asked, "How can a man do this?"</a:t>
            </a:r>
          </a:p>
          <a:p>
            <a:pPr marL="0" indent="0">
              <a:buNone/>
            </a:pPr>
            <a:r>
              <a:rPr lang="en-US" b="1" dirty="0"/>
              <a:t>Jesus said, "Except a man be </a:t>
            </a:r>
            <a:r>
              <a:rPr lang="en-US" b="1" dirty="0" err="1"/>
              <a:t>borned</a:t>
            </a:r>
            <a:r>
              <a:rPr lang="en-US" b="1" dirty="0"/>
              <a:t> again, he cannot understand the Kingdom of God." Got to be born first.</a:t>
            </a:r>
            <a:endParaRPr lang="en-US" dirty="0"/>
          </a:p>
        </p:txBody>
      </p:sp>
    </p:spTree>
    <p:extLst>
      <p:ext uri="{BB962C8B-B14F-4D97-AF65-F5344CB8AC3E}">
        <p14:creationId xmlns:p14="http://schemas.microsoft.com/office/powerpoint/2010/main" val="16898486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a:bodyPr>
          <a:lstStyle/>
          <a:p>
            <a:pPr marL="0" indent="0">
              <a:buNone/>
            </a:pPr>
            <a:endParaRPr lang="en-US" sz="3200" dirty="0"/>
          </a:p>
          <a:p>
            <a:pPr marL="0" indent="0">
              <a:buNone/>
            </a:pPr>
            <a:r>
              <a:rPr lang="en-US" sz="3200" b="1" dirty="0"/>
              <a:t>63-0721  </a:t>
            </a:r>
            <a:r>
              <a:rPr lang="en-US" sz="3200" b="1" dirty="0" err="1"/>
              <a:t>HE.CARES.DO.YOU.CARE</a:t>
            </a:r>
            <a:r>
              <a:rPr lang="en-US" sz="3200" b="1" dirty="0"/>
              <a:t>_  JEFFERSONVILLE.IN  V-12 N-4  SUNDAY_</a:t>
            </a:r>
          </a:p>
          <a:p>
            <a:pPr marL="0" indent="0">
              <a:buNone/>
            </a:pPr>
            <a:r>
              <a:rPr lang="en-US" sz="3200" dirty="0"/>
              <a:t>«  16       †          It's inspired of the wrong thing, you see, see, they, them people. </a:t>
            </a:r>
            <a:r>
              <a:rPr lang="en-US" sz="3200" b="1" dirty="0"/>
              <a:t>And that's the reason I say that, not that there is any--any prophecy concerning it. I have nothing on it from the Lord.</a:t>
            </a:r>
            <a:r>
              <a:rPr lang="en-US" sz="3200" dirty="0"/>
              <a:t> And be you sure now, if I say anything from the Lord like that, to tell you, it's always... I'm speaking now. But when He speaks, I say "It's not me, it's THUS SAITH THE LORD." And I can't say it until He tells me. </a:t>
            </a:r>
            <a:r>
              <a:rPr lang="en-US" sz="3200" b="1" dirty="0"/>
              <a:t>I could be altogether wrong in my thought about Martin Luther King. I don't know, I can't say. That's just my opinion</a:t>
            </a:r>
            <a:r>
              <a:rPr lang="en-US" sz="3200" b="1"/>
              <a:t>. </a:t>
            </a:r>
            <a:endParaRPr lang="en-US" sz="3200" dirty="0"/>
          </a:p>
        </p:txBody>
      </p:sp>
    </p:spTree>
    <p:extLst>
      <p:ext uri="{BB962C8B-B14F-4D97-AF65-F5344CB8AC3E}">
        <p14:creationId xmlns:p14="http://schemas.microsoft.com/office/powerpoint/2010/main" val="28868439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a:bodyPr>
          <a:lstStyle/>
          <a:p>
            <a:pPr marL="0" indent="0">
              <a:buNone/>
            </a:pPr>
            <a:endParaRPr lang="en-US" sz="3200" dirty="0"/>
          </a:p>
          <a:p>
            <a:pPr marL="0" indent="0">
              <a:buNone/>
            </a:pPr>
            <a:r>
              <a:rPr lang="en-US" sz="3200" b="1"/>
              <a:t>63-0721  HE.CARES.DO.YOU.CARE_  JEFFERSONVILLE.IN  V-12 N-4  SUNDAY_</a:t>
            </a:r>
          </a:p>
          <a:p>
            <a:pPr marL="0" indent="0">
              <a:buNone/>
            </a:pPr>
            <a:r>
              <a:rPr lang="en-US" sz="3200" b="1" smtClean="0"/>
              <a:t>Anything </a:t>
            </a:r>
            <a:r>
              <a:rPr lang="en-US" sz="3200" b="1" dirty="0"/>
              <a:t>that rises up trouble, that's what's supposed to be in the last days. And it's all inspired of Satan, to break up our commonwealth and whatever we have, anything that rises up like that. So I'm for those people down there, don't you never think that I'm not. I--I'm for freedom and for everything, but the people doesn't have that situation under now. But what it will do, I believe it'll start another revolution if somebody doesn't stop it. See, it's the Communists working among those people.</a:t>
            </a:r>
            <a:endParaRPr lang="en-US" sz="3200" dirty="0"/>
          </a:p>
        </p:txBody>
      </p:sp>
    </p:spTree>
    <p:extLst>
      <p:ext uri="{BB962C8B-B14F-4D97-AF65-F5344CB8AC3E}">
        <p14:creationId xmlns:p14="http://schemas.microsoft.com/office/powerpoint/2010/main" val="36263898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Autofit/>
          </a:bodyPr>
          <a:lstStyle/>
          <a:p>
            <a:pPr marL="0" indent="0">
              <a:buNone/>
            </a:pPr>
            <a:r>
              <a:rPr lang="en-US" sz="3200" b="1" smtClean="0"/>
              <a:t>63-0721  </a:t>
            </a:r>
            <a:r>
              <a:rPr lang="en-US" sz="3200" b="1" dirty="0" err="1"/>
              <a:t>HE.CARES.DO.YOU.CARE</a:t>
            </a:r>
            <a:r>
              <a:rPr lang="en-US" sz="3200" b="1" dirty="0"/>
              <a:t>_  JEFFERSONVILLE.IN  V-12 N-4  SUNDAY_</a:t>
            </a:r>
          </a:p>
          <a:p>
            <a:pPr marL="0" indent="0">
              <a:buNone/>
            </a:pPr>
            <a:r>
              <a:rPr lang="en-US" sz="3200" dirty="0"/>
              <a:t>12    </a:t>
            </a:r>
            <a:r>
              <a:rPr lang="en-US" sz="3200" b="1" dirty="0"/>
              <a:t>This United States, this government now tells me that I can't even sign a check that--that's be... give to me personally.</a:t>
            </a:r>
            <a:r>
              <a:rPr lang="en-US" sz="3200" dirty="0"/>
              <a:t> See? </a:t>
            </a:r>
            <a:r>
              <a:rPr lang="en-US" sz="3200" b="1" dirty="0"/>
              <a:t>That's constitutional rights taken from me, but what can I do about it? Just go ahead, that's all. See? </a:t>
            </a:r>
            <a:r>
              <a:rPr lang="en-US" sz="3200" dirty="0"/>
              <a:t>And it has to go through another system before I as a citizen of the United States can cash a check, has to come through this church, I can't cash it. See? </a:t>
            </a:r>
            <a:r>
              <a:rPr lang="en-US" sz="3200" b="1" dirty="0"/>
              <a:t>And that's not right. That's unconstitutional. But what--what can I do about it? There's nothing. This tax collector down here is the one told me I couldn't do it, so, well, there it is. If it is, what of it. </a:t>
            </a:r>
            <a:r>
              <a:rPr lang="en-US" sz="3200" b="1" dirty="0">
                <a:solidFill>
                  <a:srgbClr val="FF0000"/>
                </a:solidFill>
              </a:rPr>
              <a:t>So just let it go.</a:t>
            </a:r>
            <a:endParaRPr lang="en-US" sz="3200" dirty="0">
              <a:solidFill>
                <a:srgbClr val="FF0000"/>
              </a:solidFill>
            </a:endParaRPr>
          </a:p>
        </p:txBody>
      </p:sp>
    </p:spTree>
    <p:extLst>
      <p:ext uri="{BB962C8B-B14F-4D97-AF65-F5344CB8AC3E}">
        <p14:creationId xmlns:p14="http://schemas.microsoft.com/office/powerpoint/2010/main" val="10670625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0"/>
            <a:ext cx="9144000" cy="6858000"/>
          </a:xfrm>
        </p:spPr>
        <p:txBody>
          <a:bodyPr>
            <a:normAutofit fontScale="92500" lnSpcReduction="10000"/>
          </a:bodyPr>
          <a:lstStyle/>
          <a:p>
            <a:pPr marL="0" indent="0">
              <a:buNone/>
            </a:pPr>
            <a:endParaRPr lang="en-US" b="1" dirty="0"/>
          </a:p>
          <a:p>
            <a:pPr marL="0" indent="0">
              <a:buNone/>
            </a:pPr>
            <a:r>
              <a:rPr lang="en-US" sz="3200" b="1" smtClean="0"/>
              <a:t>63-0721  HE.CARES.DO.YOU.CARE_  JEFFERSONVILLE.IN  V-12 N-4  SUNDAY_</a:t>
            </a:r>
          </a:p>
          <a:p>
            <a:pPr marL="0" indent="0">
              <a:buNone/>
            </a:pPr>
            <a:r>
              <a:rPr lang="en-US" sz="3200" b="1" smtClean="0"/>
              <a:t>26    First, and to approach this, the audience must be anointed with faith. You, if you do not have faith, then there's--there's no need of even coming to be prayed for, because it's going to take your faith and my faith together; my faith to believe Him, your faith to believe Him. So we don't forget this now as I go along. We've got to have something evidently, with evidence, I mean, that we can base our faith upon what we're trying to do. Cause if a man approaches anything that he wants to do, without sufficient faith, he's bound to be a failure. But if he can approach it with sufficient faith, then he's bound to succeed if it is according to God's will and purpose to do it.</a:t>
            </a:r>
            <a:endParaRPr lang="en-US" sz="3200" b="1" dirty="0"/>
          </a:p>
        </p:txBody>
      </p:sp>
    </p:spTree>
    <p:extLst>
      <p:ext uri="{BB962C8B-B14F-4D97-AF65-F5344CB8AC3E}">
        <p14:creationId xmlns:p14="http://schemas.microsoft.com/office/powerpoint/2010/main" val="22484978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8B967C3-B73F-4B5A-AC0C-0F6FE75427A9}"/>
              </a:ext>
            </a:extLst>
          </p:cNvPr>
          <p:cNvSpPr>
            <a:spLocks noGrp="1"/>
          </p:cNvSpPr>
          <p:nvPr>
            <p:ph idx="1"/>
          </p:nvPr>
        </p:nvSpPr>
        <p:spPr>
          <a:xfrm>
            <a:off x="0" y="196770"/>
            <a:ext cx="9144000" cy="6661230"/>
          </a:xfrm>
        </p:spPr>
        <p:txBody>
          <a:bodyPr>
            <a:normAutofit/>
          </a:bodyPr>
          <a:lstStyle/>
          <a:p>
            <a:r>
              <a:rPr lang="en-US" dirty="0"/>
              <a:t>You, </a:t>
            </a:r>
            <a:r>
              <a:rPr lang="en-US" b="1" dirty="0"/>
              <a:t>if you do not have faith, then there's--there's no need of even coming to be prayed for</a:t>
            </a:r>
            <a:r>
              <a:rPr lang="en-US" dirty="0"/>
              <a:t>, because it's going to take </a:t>
            </a:r>
          </a:p>
          <a:p>
            <a:pPr marL="0" indent="0">
              <a:buNone/>
            </a:pPr>
            <a:r>
              <a:rPr lang="en-US" smtClean="0"/>
              <a:t>	- </a:t>
            </a:r>
            <a:r>
              <a:rPr lang="en-US" dirty="0"/>
              <a:t>your faith </a:t>
            </a:r>
          </a:p>
          <a:p>
            <a:pPr marL="0" indent="0">
              <a:buNone/>
            </a:pPr>
            <a:r>
              <a:rPr lang="en-US" smtClean="0"/>
              <a:t>	- </a:t>
            </a:r>
            <a:r>
              <a:rPr lang="en-US" dirty="0"/>
              <a:t>and my faith together; </a:t>
            </a:r>
          </a:p>
          <a:p>
            <a:r>
              <a:rPr lang="en-US" b="1" i="1" dirty="0"/>
              <a:t>my faith</a:t>
            </a:r>
            <a:r>
              <a:rPr lang="en-US" i="1" dirty="0"/>
              <a:t> to believe Him, </a:t>
            </a:r>
            <a:r>
              <a:rPr lang="en-US" b="1" i="1" dirty="0"/>
              <a:t>your faith</a:t>
            </a:r>
            <a:r>
              <a:rPr lang="en-US" i="1" dirty="0"/>
              <a:t> to believe Him. </a:t>
            </a:r>
            <a:endParaRPr lang="en-US" dirty="0"/>
          </a:p>
          <a:p>
            <a:endParaRPr lang="en-US" dirty="0"/>
          </a:p>
          <a:p>
            <a:r>
              <a:rPr lang="en-US" dirty="0"/>
              <a:t>So we don't forget this now as I go along. </a:t>
            </a:r>
          </a:p>
          <a:p>
            <a:endParaRPr lang="en-US" dirty="0"/>
          </a:p>
          <a:p>
            <a:r>
              <a:rPr lang="en-US" b="1" dirty="0"/>
              <a:t>We've got to have something</a:t>
            </a:r>
            <a:r>
              <a:rPr lang="en-US" dirty="0"/>
              <a:t> evidently, with evidence, I mean, </a:t>
            </a:r>
            <a:r>
              <a:rPr lang="en-US" b="1" dirty="0"/>
              <a:t>that we can base our faith upon what we're trying to do.</a:t>
            </a:r>
            <a:r>
              <a:rPr lang="en-US" dirty="0"/>
              <a:t> Cause if a man approaches anything that he wants to do, without sufficient faith, he's bound to be a failure. </a:t>
            </a:r>
            <a:r>
              <a:rPr lang="en-US" b="1" dirty="0"/>
              <a:t>But if he can approach it with sufficient faith, then he's bound to succeed if it is according to God's will and purpose to do it.</a:t>
            </a:r>
          </a:p>
        </p:txBody>
      </p:sp>
    </p:spTree>
    <p:extLst>
      <p:ext uri="{BB962C8B-B14F-4D97-AF65-F5344CB8AC3E}">
        <p14:creationId xmlns:p14="http://schemas.microsoft.com/office/powerpoint/2010/main" val="2950022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TotalTime>
  <Words>5314</Words>
  <Application>Microsoft Office PowerPoint</Application>
  <PresentationFormat>On-screen Show (4:3)</PresentationFormat>
  <Paragraphs>150</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Calibri Light</vt:lpstr>
      <vt:lpstr>Office Theme</vt:lpstr>
      <vt:lpstr>Proof that you  Took the Vaccine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Proof that you Took the Vaccine</dc:title>
  <dc:creator>Black, Bob</dc:creator>
  <cp:lastModifiedBy>SWC-User</cp:lastModifiedBy>
  <cp:revision>20</cp:revision>
  <dcterms:created xsi:type="dcterms:W3CDTF">2020-09-27T00:23:43Z</dcterms:created>
  <dcterms:modified xsi:type="dcterms:W3CDTF">2020-09-27T13:46:30Z</dcterms:modified>
</cp:coreProperties>
</file>