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Lst>
  <p:sldSz cy="5143500" cx="9144000"/>
  <p:notesSz cx="6858000" cy="9144000"/>
  <p:embeddedFontLst>
    <p:embeddedFont>
      <p:font typeface="Raleway"/>
      <p:regular r:id="rId58"/>
      <p:bold r:id="rId59"/>
      <p:italic r:id="rId60"/>
      <p:boldItalic r:id="rId61"/>
    </p:embeddedFont>
    <p:embeddedFont>
      <p:font typeface="Lato"/>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Lato-regular.fntdata"/><Relationship Id="rId61" Type="http://schemas.openxmlformats.org/officeDocument/2006/relationships/font" Target="fonts/Raleway-boldItalic.fntdata"/><Relationship Id="rId20" Type="http://schemas.openxmlformats.org/officeDocument/2006/relationships/slide" Target="slides/slide13.xml"/><Relationship Id="rId64" Type="http://schemas.openxmlformats.org/officeDocument/2006/relationships/font" Target="fonts/Lato-italic.fntdata"/><Relationship Id="rId63" Type="http://schemas.openxmlformats.org/officeDocument/2006/relationships/font" Target="fonts/Lato-bold.fntdata"/><Relationship Id="rId22" Type="http://schemas.openxmlformats.org/officeDocument/2006/relationships/slide" Target="slides/slide15.xml"/><Relationship Id="rId21" Type="http://schemas.openxmlformats.org/officeDocument/2006/relationships/slide" Target="slides/slide14.xml"/><Relationship Id="rId65" Type="http://schemas.openxmlformats.org/officeDocument/2006/relationships/font" Target="fonts/Lato-boldItalic.fntdata"/><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Raleway-italic.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font" Target="fonts/Raleway-bold.fntdata"/><Relationship Id="rId14" Type="http://schemas.openxmlformats.org/officeDocument/2006/relationships/slide" Target="slides/slide7.xml"/><Relationship Id="rId58" Type="http://schemas.openxmlformats.org/officeDocument/2006/relationships/font" Target="fonts/Raleway-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8088079f7a_0_2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g8088079f7a_0_2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8088079f7a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8088079f7a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8088079f7a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8088079f7a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8088079f7a_0_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8088079f7a_0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8088079f7a_0_5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8088079f7a_0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8088079f7a_0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8088079f7a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8088079f7a_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8088079f7a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8088079f7a_0_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8088079f7a_0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8088079f7a_0_4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8088079f7a_0_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8088079f7a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8088079f7a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8088079f7a_0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8088079f7a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8088079f7a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8088079f7a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8088079f7a_0_4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8088079f7a_0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8088079f7a_0_4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8088079f7a_0_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8088079f7a_0_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8088079f7a_0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g8088079f7a_0_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8088079f7a_0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8088079f7a_0_4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8088079f7a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8088079f7a_0_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8088079f7a_0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8088079f7a_0_5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8088079f7a_0_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g8088079f7a_0_5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8088079f7a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g8088079f7a_0_5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8088079f7a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8088079f7a_0_5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8088079f7a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8088079f7a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8088079f7a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g8088079f7a_0_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8088079f7a_0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g8088079f7a_0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8088079f7a_0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g8088079f7a_0_5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8088079f7a_0_5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g8088079f7a_0_5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8088079f7a_0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g8088079f7a_0_5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8088079f7a_0_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g8088079f7a_0_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8088079f7a_0_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Google Shape;434;g8088079f7a_0_5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8088079f7a_0_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g8088079f7a_0_8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8088079f7a_0_8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Google Shape;448;g8088079f7a_0_8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8088079f7a_0_8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Google Shape;455;g8088079f7a_0_6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6" name="Google Shape;456;g8088079f7a_0_6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8088079f7a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8088079f7a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Google Shape;468;g8088079f7a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8088079f7a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g8088079f7a_0_7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8" name="Google Shape;478;g8088079f7a_0_7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Google Shape;489;g8088079f7a_0_9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8088079f7a_0_9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5" name="Shape 495"/>
        <p:cNvGrpSpPr/>
        <p:nvPr/>
      </p:nvGrpSpPr>
      <p:grpSpPr>
        <a:xfrm>
          <a:off x="0" y="0"/>
          <a:ext cx="0" cy="0"/>
          <a:chOff x="0" y="0"/>
          <a:chExt cx="0" cy="0"/>
        </a:xfrm>
      </p:grpSpPr>
      <p:sp>
        <p:nvSpPr>
          <p:cNvPr id="496" name="Google Shape;496;g8088079f7a_0_9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8088079f7a_0_9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Google Shape;503;g8088079f7a_0_9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8088079f7a_0_9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9" name="Shape 509"/>
        <p:cNvGrpSpPr/>
        <p:nvPr/>
      </p:nvGrpSpPr>
      <p:grpSpPr>
        <a:xfrm>
          <a:off x="0" y="0"/>
          <a:ext cx="0" cy="0"/>
          <a:chOff x="0" y="0"/>
          <a:chExt cx="0" cy="0"/>
        </a:xfrm>
      </p:grpSpPr>
      <p:sp>
        <p:nvSpPr>
          <p:cNvPr id="510" name="Google Shape;510;g8088079f7a_0_9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8088079f7a_0_9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6" name="Shape 516"/>
        <p:cNvGrpSpPr/>
        <p:nvPr/>
      </p:nvGrpSpPr>
      <p:grpSpPr>
        <a:xfrm>
          <a:off x="0" y="0"/>
          <a:ext cx="0" cy="0"/>
          <a:chOff x="0" y="0"/>
          <a:chExt cx="0" cy="0"/>
        </a:xfrm>
      </p:grpSpPr>
      <p:sp>
        <p:nvSpPr>
          <p:cNvPr id="517" name="Google Shape;517;g8088079f7a_0_9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8088079f7a_0_9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Google Shape;524;g8088079f7a_0_9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8088079f7a_0_9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0" name="Shape 530"/>
        <p:cNvGrpSpPr/>
        <p:nvPr/>
      </p:nvGrpSpPr>
      <p:grpSpPr>
        <a:xfrm>
          <a:off x="0" y="0"/>
          <a:ext cx="0" cy="0"/>
          <a:chOff x="0" y="0"/>
          <a:chExt cx="0" cy="0"/>
        </a:xfrm>
      </p:grpSpPr>
      <p:sp>
        <p:nvSpPr>
          <p:cNvPr id="531" name="Google Shape;531;g8088079f7a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8088079f7a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7" name="Shape 537"/>
        <p:cNvGrpSpPr/>
        <p:nvPr/>
      </p:nvGrpSpPr>
      <p:grpSpPr>
        <a:xfrm>
          <a:off x="0" y="0"/>
          <a:ext cx="0" cy="0"/>
          <a:chOff x="0" y="0"/>
          <a:chExt cx="0" cy="0"/>
        </a:xfrm>
      </p:grpSpPr>
      <p:sp>
        <p:nvSpPr>
          <p:cNvPr id="538" name="Google Shape;538;g8088079f7a_0_9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8088079f7a_0_9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8088079f7a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8088079f7a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4" name="Shape 544"/>
        <p:cNvGrpSpPr/>
        <p:nvPr/>
      </p:nvGrpSpPr>
      <p:grpSpPr>
        <a:xfrm>
          <a:off x="0" y="0"/>
          <a:ext cx="0" cy="0"/>
          <a:chOff x="0" y="0"/>
          <a:chExt cx="0" cy="0"/>
        </a:xfrm>
      </p:grpSpPr>
      <p:sp>
        <p:nvSpPr>
          <p:cNvPr id="545" name="Google Shape;545;g8088079f7a_0_9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8088079f7a_0_9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8088079f7a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8088079f7a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8088079f7a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8088079f7a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8088079f7a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8088079f7a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8088079f7a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8088079f7a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54" name="Shape 54"/>
        <p:cNvGrpSpPr/>
        <p:nvPr/>
      </p:nvGrpSpPr>
      <p:grpSpPr>
        <a:xfrm>
          <a:off x="0" y="0"/>
          <a:ext cx="0" cy="0"/>
          <a:chOff x="0" y="0"/>
          <a:chExt cx="0" cy="0"/>
        </a:xfrm>
      </p:grpSpPr>
      <p:cxnSp>
        <p:nvCxnSpPr>
          <p:cNvPr id="55" name="Google Shape;55;p14"/>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56" name="Google Shape;56;p14"/>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57" name="Google Shape;57;p14"/>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58" name="Google Shape;58;p14"/>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59" name="Google Shape;59;p14"/>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60" name="Google Shape;60;p1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61" name="Shape 61"/>
        <p:cNvGrpSpPr/>
        <p:nvPr/>
      </p:nvGrpSpPr>
      <p:grpSpPr>
        <a:xfrm>
          <a:off x="0" y="0"/>
          <a:ext cx="0" cy="0"/>
          <a:chOff x="0" y="0"/>
          <a:chExt cx="0" cy="0"/>
        </a:xfrm>
      </p:grpSpPr>
      <p:cxnSp>
        <p:nvCxnSpPr>
          <p:cNvPr id="62" name="Google Shape;62;p15"/>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63" name="Google Shape;63;p15"/>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64" name="Google Shape;64;p15"/>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65" name="Google Shape;65;p1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6" name="Shape 66"/>
        <p:cNvGrpSpPr/>
        <p:nvPr/>
      </p:nvGrpSpPr>
      <p:grpSpPr>
        <a:xfrm>
          <a:off x="0" y="0"/>
          <a:ext cx="0" cy="0"/>
          <a:chOff x="0" y="0"/>
          <a:chExt cx="0" cy="0"/>
        </a:xfrm>
      </p:grpSpPr>
      <p:cxnSp>
        <p:nvCxnSpPr>
          <p:cNvPr id="67" name="Google Shape;67;p16"/>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68" name="Google Shape;68;p16"/>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69" name="Google Shape;69;p16"/>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70" name="Google Shape;70;p1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1" name="Google Shape;71;p16"/>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2" name="Google Shape;72;p1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73" name="Shape 73"/>
        <p:cNvGrpSpPr/>
        <p:nvPr/>
      </p:nvGrpSpPr>
      <p:grpSpPr>
        <a:xfrm>
          <a:off x="0" y="0"/>
          <a:ext cx="0" cy="0"/>
          <a:chOff x="0" y="0"/>
          <a:chExt cx="0" cy="0"/>
        </a:xfrm>
      </p:grpSpPr>
      <p:cxnSp>
        <p:nvCxnSpPr>
          <p:cNvPr id="74" name="Google Shape;74;p17"/>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75" name="Google Shape;75;p17"/>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76" name="Google Shape;76;p1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77" name="Google Shape;77;p1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8" name="Google Shape;78;p17"/>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9" name="Google Shape;79;p17"/>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0" name="Google Shape;80;p1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1" name="Shape 81"/>
        <p:cNvGrpSpPr/>
        <p:nvPr/>
      </p:nvGrpSpPr>
      <p:grpSpPr>
        <a:xfrm>
          <a:off x="0" y="0"/>
          <a:ext cx="0" cy="0"/>
          <a:chOff x="0" y="0"/>
          <a:chExt cx="0" cy="0"/>
        </a:xfrm>
      </p:grpSpPr>
      <p:sp>
        <p:nvSpPr>
          <p:cNvPr id="82" name="Google Shape;82;p18"/>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3" name="Google Shape;83;p1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84" name="Shape 84"/>
        <p:cNvGrpSpPr/>
        <p:nvPr/>
      </p:nvGrpSpPr>
      <p:grpSpPr>
        <a:xfrm>
          <a:off x="0" y="0"/>
          <a:ext cx="0" cy="0"/>
          <a:chOff x="0" y="0"/>
          <a:chExt cx="0" cy="0"/>
        </a:xfrm>
      </p:grpSpPr>
      <p:cxnSp>
        <p:nvCxnSpPr>
          <p:cNvPr id="85" name="Google Shape;85;p1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86" name="Google Shape;86;p19"/>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7" name="Google Shape;87;p19"/>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8" name="Google Shape;88;p1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rgbClr val="353535"/>
        </a:solidFill>
      </p:bgPr>
    </p:bg>
    <p:spTree>
      <p:nvGrpSpPr>
        <p:cNvPr id="89" name="Shape 89"/>
        <p:cNvGrpSpPr/>
        <p:nvPr/>
      </p:nvGrpSpPr>
      <p:grpSpPr>
        <a:xfrm>
          <a:off x="0" y="0"/>
          <a:ext cx="0" cy="0"/>
          <a:chOff x="0" y="0"/>
          <a:chExt cx="0" cy="0"/>
        </a:xfrm>
      </p:grpSpPr>
      <p:cxnSp>
        <p:nvCxnSpPr>
          <p:cNvPr id="90" name="Google Shape;90;p20"/>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91" name="Google Shape;91;p20"/>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92" name="Google Shape;92;p2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3" name="Shape 93"/>
        <p:cNvGrpSpPr/>
        <p:nvPr/>
      </p:nvGrpSpPr>
      <p:grpSpPr>
        <a:xfrm>
          <a:off x="0" y="0"/>
          <a:ext cx="0" cy="0"/>
          <a:chOff x="0" y="0"/>
          <a:chExt cx="0" cy="0"/>
        </a:xfrm>
      </p:grpSpPr>
      <p:sp>
        <p:nvSpPr>
          <p:cNvPr id="94" name="Google Shape;94;p21"/>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5" name="Google Shape;95;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96" name="Google Shape;96;p21"/>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97" name="Google Shape;97;p21"/>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8" name="Google Shape;98;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99" name="Google Shape;99;p2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00" name="Shape 100"/>
        <p:cNvGrpSpPr/>
        <p:nvPr/>
      </p:nvGrpSpPr>
      <p:grpSpPr>
        <a:xfrm>
          <a:off x="0" y="0"/>
          <a:ext cx="0" cy="0"/>
          <a:chOff x="0" y="0"/>
          <a:chExt cx="0" cy="0"/>
        </a:xfrm>
      </p:grpSpPr>
      <p:cxnSp>
        <p:nvCxnSpPr>
          <p:cNvPr id="101" name="Google Shape;101;p22"/>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02" name="Google Shape;102;p22"/>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03" name="Google Shape;103;p22"/>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04" name="Google Shape;104;p2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cxnSp>
        <p:nvCxnSpPr>
          <p:cNvPr id="106" name="Google Shape;106;p23"/>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07" name="Google Shape;107;p23"/>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108" name="Google Shape;108;p23"/>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109" name="Google Shape;109;p23"/>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10" name="Google Shape;110;p2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1" name="Shape 111"/>
        <p:cNvGrpSpPr/>
        <p:nvPr/>
      </p:nvGrpSpPr>
      <p:grpSpPr>
        <a:xfrm>
          <a:off x="0" y="0"/>
          <a:ext cx="0" cy="0"/>
          <a:chOff x="0" y="0"/>
          <a:chExt cx="0" cy="0"/>
        </a:xfrm>
      </p:grpSpPr>
      <p:sp>
        <p:nvSpPr>
          <p:cNvPr id="112" name="Google Shape;112;p2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119" name="Shape 119"/>
        <p:cNvGrpSpPr/>
        <p:nvPr/>
      </p:nvGrpSpPr>
      <p:grpSpPr>
        <a:xfrm>
          <a:off x="0" y="0"/>
          <a:ext cx="0" cy="0"/>
          <a:chOff x="0" y="0"/>
          <a:chExt cx="0" cy="0"/>
        </a:xfrm>
      </p:grpSpPr>
      <p:sp>
        <p:nvSpPr>
          <p:cNvPr id="120" name="Google Shape;120;p2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1" name="Google Shape;121;p2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22" name="Google Shape;122;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3" name="Google Shape;123;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4" name="Google Shape;124;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JECT" type="obj">
  <p:cSld name="OBJECT">
    <p:spTree>
      <p:nvGrpSpPr>
        <p:cNvPr id="125" name="Shape 125"/>
        <p:cNvGrpSpPr/>
        <p:nvPr/>
      </p:nvGrpSpPr>
      <p:grpSpPr>
        <a:xfrm>
          <a:off x="0" y="0"/>
          <a:ext cx="0" cy="0"/>
          <a:chOff x="0" y="0"/>
          <a:chExt cx="0" cy="0"/>
        </a:xfrm>
      </p:grpSpPr>
      <p:sp>
        <p:nvSpPr>
          <p:cNvPr id="126" name="Google Shape;126;p2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7" name="Google Shape;127;p2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8" name="Google Shape;128;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9" name="Google Shape;129;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0" name="Google Shape;130;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_HEADER" type="secHead">
  <p:cSld name="SECTION_HEADER">
    <p:spTree>
      <p:nvGrpSpPr>
        <p:cNvPr id="131" name="Shape 131"/>
        <p:cNvGrpSpPr/>
        <p:nvPr/>
      </p:nvGrpSpPr>
      <p:grpSpPr>
        <a:xfrm>
          <a:off x="0" y="0"/>
          <a:ext cx="0" cy="0"/>
          <a:chOff x="0" y="0"/>
          <a:chExt cx="0" cy="0"/>
        </a:xfrm>
      </p:grpSpPr>
      <p:sp>
        <p:nvSpPr>
          <p:cNvPr id="132" name="Google Shape;132;p28"/>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3" name="Google Shape;133;p2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34" name="Google Shape;134;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5" name="Google Shape;135;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6" name="Google Shape;136;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_OBJECTS" type="twoObj">
  <p:cSld name="TWO_OBJECTS">
    <p:spTree>
      <p:nvGrpSpPr>
        <p:cNvPr id="137" name="Shape 137"/>
        <p:cNvGrpSpPr/>
        <p:nvPr/>
      </p:nvGrpSpPr>
      <p:grpSpPr>
        <a:xfrm>
          <a:off x="0" y="0"/>
          <a:ext cx="0" cy="0"/>
          <a:chOff x="0" y="0"/>
          <a:chExt cx="0" cy="0"/>
        </a:xfrm>
      </p:grpSpPr>
      <p:sp>
        <p:nvSpPr>
          <p:cNvPr id="138" name="Google Shape;138;p2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9" name="Google Shape;139;p2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0" name="Google Shape;140;p2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1" name="Google Shape;141;p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2" name="Google Shape;142;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3" name="Google Shape;143;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_OBJECTS_WITH_TEXT" type="twoTxTwoObj">
  <p:cSld name="TWO_OBJECTS_WITH_TEXT">
    <p:spTree>
      <p:nvGrpSpPr>
        <p:cNvPr id="144" name="Shape 144"/>
        <p:cNvGrpSpPr/>
        <p:nvPr/>
      </p:nvGrpSpPr>
      <p:grpSpPr>
        <a:xfrm>
          <a:off x="0" y="0"/>
          <a:ext cx="0" cy="0"/>
          <a:chOff x="0" y="0"/>
          <a:chExt cx="0" cy="0"/>
        </a:xfrm>
      </p:grpSpPr>
      <p:sp>
        <p:nvSpPr>
          <p:cNvPr id="145" name="Google Shape;145;p30"/>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6" name="Google Shape;146;p3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47" name="Google Shape;147;p30"/>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8" name="Google Shape;148;p3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49" name="Google Shape;149;p30"/>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0" name="Google Shape;150;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1" name="Google Shape;151;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2" name="Google Shape;152;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ONLY" type="titleOnly">
  <p:cSld name="TITLE_ONLY">
    <p:spTree>
      <p:nvGrpSpPr>
        <p:cNvPr id="153" name="Shape 153"/>
        <p:cNvGrpSpPr/>
        <p:nvPr/>
      </p:nvGrpSpPr>
      <p:grpSpPr>
        <a:xfrm>
          <a:off x="0" y="0"/>
          <a:ext cx="0" cy="0"/>
          <a:chOff x="0" y="0"/>
          <a:chExt cx="0" cy="0"/>
        </a:xfrm>
      </p:grpSpPr>
      <p:sp>
        <p:nvSpPr>
          <p:cNvPr id="154" name="Google Shape;154;p3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5" name="Google Shape;155;p3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6" name="Google Shape;156;p3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7" name="Google Shape;157;p3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58" name="Shape 158"/>
        <p:cNvGrpSpPr/>
        <p:nvPr/>
      </p:nvGrpSpPr>
      <p:grpSpPr>
        <a:xfrm>
          <a:off x="0" y="0"/>
          <a:ext cx="0" cy="0"/>
          <a:chOff x="0" y="0"/>
          <a:chExt cx="0" cy="0"/>
        </a:xfrm>
      </p:grpSpPr>
      <p:sp>
        <p:nvSpPr>
          <p:cNvPr id="159" name="Google Shape;159;p3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0" name="Google Shape;160;p3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1" name="Google Shape;161;p3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JECT_WITH_CAPTION_TEXT" type="objTx">
  <p:cSld name="OBJECT_WITH_CAPTION_TEXT">
    <p:spTree>
      <p:nvGrpSpPr>
        <p:cNvPr id="162" name="Shape 162"/>
        <p:cNvGrpSpPr/>
        <p:nvPr/>
      </p:nvGrpSpPr>
      <p:grpSpPr>
        <a:xfrm>
          <a:off x="0" y="0"/>
          <a:ext cx="0" cy="0"/>
          <a:chOff x="0" y="0"/>
          <a:chExt cx="0" cy="0"/>
        </a:xfrm>
      </p:grpSpPr>
      <p:sp>
        <p:nvSpPr>
          <p:cNvPr id="163" name="Google Shape;163;p3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4" name="Google Shape;164;p33"/>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65" name="Google Shape;165;p33"/>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66" name="Google Shape;166;p3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7" name="Google Shape;167;p3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8" name="Google Shape;168;p3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_WITH_CAPTION_TEXT" type="picTx">
  <p:cSld name="PICTURE_WITH_CAPTION_TEXT">
    <p:spTree>
      <p:nvGrpSpPr>
        <p:cNvPr id="169" name="Shape 169"/>
        <p:cNvGrpSpPr/>
        <p:nvPr/>
      </p:nvGrpSpPr>
      <p:grpSpPr>
        <a:xfrm>
          <a:off x="0" y="0"/>
          <a:ext cx="0" cy="0"/>
          <a:chOff x="0" y="0"/>
          <a:chExt cx="0" cy="0"/>
        </a:xfrm>
      </p:grpSpPr>
      <p:sp>
        <p:nvSpPr>
          <p:cNvPr id="170" name="Google Shape;170;p3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1" name="Google Shape;171;p34"/>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72" name="Google Shape;172;p3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73" name="Google Shape;173;p3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4" name="Google Shape;174;p3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5" name="Google Shape;175;p3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_TEXT" type="vertTx">
  <p:cSld name="VERTICAL_TEXT">
    <p:spTree>
      <p:nvGrpSpPr>
        <p:cNvPr id="176" name="Shape 176"/>
        <p:cNvGrpSpPr/>
        <p:nvPr/>
      </p:nvGrpSpPr>
      <p:grpSpPr>
        <a:xfrm>
          <a:off x="0" y="0"/>
          <a:ext cx="0" cy="0"/>
          <a:chOff x="0" y="0"/>
          <a:chExt cx="0" cy="0"/>
        </a:xfrm>
      </p:grpSpPr>
      <p:sp>
        <p:nvSpPr>
          <p:cNvPr id="177" name="Google Shape;177;p3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8" name="Google Shape;178;p3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9" name="Google Shape;179;p3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0" name="Google Shape;180;p3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1" name="Google Shape;181;p3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_TITLE_AND_VERTICAL_TEXT" type="vertTitleAndTx">
  <p:cSld name="VERTICAL_TITLE_AND_VERTICAL_TEXT">
    <p:spTree>
      <p:nvGrpSpPr>
        <p:cNvPr id="182" name="Shape 182"/>
        <p:cNvGrpSpPr/>
        <p:nvPr/>
      </p:nvGrpSpPr>
      <p:grpSpPr>
        <a:xfrm>
          <a:off x="0" y="0"/>
          <a:ext cx="0" cy="0"/>
          <a:chOff x="0" y="0"/>
          <a:chExt cx="0" cy="0"/>
        </a:xfrm>
      </p:grpSpPr>
      <p:sp>
        <p:nvSpPr>
          <p:cNvPr id="183" name="Google Shape;183;p3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4" name="Google Shape;184;p3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5" name="Google Shape;185;p3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6" name="Google Shape;186;p3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7" name="Google Shape;187;p3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2.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52" name="Google Shape;52;p13"/>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sz="1400">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sz="1400">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sz="1400">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sz="1400">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sz="1400">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sz="1400">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sz="1400">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sz="1400">
                <a:solidFill>
                  <a:schemeClr val="dk2"/>
                </a:solidFill>
                <a:latin typeface="Lato"/>
                <a:ea typeface="Lato"/>
                <a:cs typeface="Lato"/>
                <a:sym typeface="Lato"/>
              </a:defRPr>
            </a:lvl9pPr>
          </a:lstStyle>
          <a:p/>
        </p:txBody>
      </p:sp>
      <p:sp>
        <p:nvSpPr>
          <p:cNvPr id="53" name="Google Shape;53;p1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3" name="Shape 113"/>
        <p:cNvGrpSpPr/>
        <p:nvPr/>
      </p:nvGrpSpPr>
      <p:grpSpPr>
        <a:xfrm>
          <a:off x="0" y="0"/>
          <a:ext cx="0" cy="0"/>
          <a:chOff x="0" y="0"/>
          <a:chExt cx="0" cy="0"/>
        </a:xfrm>
      </p:grpSpPr>
      <p:sp>
        <p:nvSpPr>
          <p:cNvPr id="114" name="Google Shape;114;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5" name="Google Shape;115;p2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16" name="Google Shape;116;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17" name="Google Shape;117;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18" name="Google Shape;118;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 Id="rId3"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 Id="rId3"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 Id="rId3"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 Id="rId3" Type="http://schemas.openxmlformats.org/officeDocument/2006/relationships/image" Target="../media/image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 Id="rId3" Type="http://schemas.openxmlformats.org/officeDocument/2006/relationships/image" Target="../media/image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 Id="rId3" Type="http://schemas.openxmlformats.org/officeDocument/2006/relationships/image" Target="../media/image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 Id="rId3" Type="http://schemas.openxmlformats.org/officeDocument/2006/relationships/image" Target="../media/image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2.xml"/><Relationship Id="rId3" Type="http://schemas.openxmlformats.org/officeDocument/2006/relationships/image" Target="../media/image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xml"/><Relationship Id="rId3" Type="http://schemas.openxmlformats.org/officeDocument/2006/relationships/image" Target="../media/image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4.xml"/><Relationship Id="rId3" Type="http://schemas.openxmlformats.org/officeDocument/2006/relationships/image" Target="../media/image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5.xml"/><Relationship Id="rId3" Type="http://schemas.openxmlformats.org/officeDocument/2006/relationships/image" Target="../media/image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6.xml"/><Relationship Id="rId3" Type="http://schemas.openxmlformats.org/officeDocument/2006/relationships/image" Target="../media/image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xml"/><Relationship Id="rId3" Type="http://schemas.openxmlformats.org/officeDocument/2006/relationships/image" Target="../media/image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8.xml"/><Relationship Id="rId3" Type="http://schemas.openxmlformats.org/officeDocument/2006/relationships/image" Target="../media/image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9.xml"/><Relationship Id="rId3"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0.xml"/><Relationship Id="rId3" Type="http://schemas.openxmlformats.org/officeDocument/2006/relationships/image" Target="../media/image2.jpg"/><Relationship Id="rId4" Type="http://schemas.openxmlformats.org/officeDocument/2006/relationships/image" Target="../media/image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1.xml"/><Relationship Id="rId3" Type="http://schemas.openxmlformats.org/officeDocument/2006/relationships/image" Target="../media/image4.jpg"/><Relationship Id="rId4" Type="http://schemas.openxmlformats.org/officeDocument/2006/relationships/image" Target="../media/image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2.xml"/><Relationship Id="rId3" Type="http://schemas.openxmlformats.org/officeDocument/2006/relationships/image" Target="../media/image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3.xml"/><Relationship Id="rId3" Type="http://schemas.openxmlformats.org/officeDocument/2006/relationships/image" Target="../media/image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4.xml"/><Relationship Id="rId3" Type="http://schemas.openxmlformats.org/officeDocument/2006/relationships/image" Target="../media/image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5.xml"/><Relationship Id="rId3" Type="http://schemas.openxmlformats.org/officeDocument/2006/relationships/image" Target="../media/image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6.xml"/><Relationship Id="rId3" Type="http://schemas.openxmlformats.org/officeDocument/2006/relationships/image" Target="../media/image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7.xml"/><Relationship Id="rId3" Type="http://schemas.openxmlformats.org/officeDocument/2006/relationships/image" Target="../media/image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8.xml"/><Relationship Id="rId3" Type="http://schemas.openxmlformats.org/officeDocument/2006/relationships/image" Target="../media/image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9.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0.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pic>
        <p:nvPicPr>
          <p:cNvPr id="192" name="Google Shape;192;p37"/>
          <p:cNvPicPr preferRelativeResize="0"/>
          <p:nvPr/>
        </p:nvPicPr>
        <p:blipFill rotWithShape="1">
          <a:blip r:embed="rId3">
            <a:alphaModFix/>
          </a:blip>
          <a:srcRect b="7911" l="0" r="0" t="7920"/>
          <a:stretch/>
        </p:blipFill>
        <p:spPr>
          <a:xfrm>
            <a:off x="2901" y="0"/>
            <a:ext cx="9138199" cy="5143500"/>
          </a:xfrm>
          <a:prstGeom prst="rect">
            <a:avLst/>
          </a:prstGeom>
          <a:noFill/>
          <a:ln>
            <a:noFill/>
          </a:ln>
        </p:spPr>
      </p:pic>
      <p:sp>
        <p:nvSpPr>
          <p:cNvPr id="193" name="Google Shape;193;p37"/>
          <p:cNvSpPr/>
          <p:nvPr/>
        </p:nvSpPr>
        <p:spPr>
          <a:xfrm>
            <a:off x="1143000" y="602400"/>
            <a:ext cx="6711300" cy="2930700"/>
          </a:xfrm>
          <a:prstGeom prst="rect">
            <a:avLst/>
          </a:prstGeom>
          <a:solidFill>
            <a:srgbClr val="000000">
              <a:alpha val="702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7"/>
          <p:cNvSpPr txBox="1"/>
          <p:nvPr>
            <p:ph type="ctrTitle"/>
          </p:nvPr>
        </p:nvSpPr>
        <p:spPr>
          <a:xfrm>
            <a:off x="1069650" y="992353"/>
            <a:ext cx="6858000" cy="17907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dk1"/>
              </a:buClr>
              <a:buSzPts val="4500"/>
              <a:buFont typeface="Calibri"/>
              <a:buNone/>
            </a:pPr>
            <a:r>
              <a:rPr b="1" lang="en-GB">
                <a:solidFill>
                  <a:srgbClr val="FFFFFF"/>
                </a:solidFill>
                <a:latin typeface="Raleway"/>
                <a:ea typeface="Raleway"/>
                <a:cs typeface="Raleway"/>
                <a:sym typeface="Raleway"/>
              </a:rPr>
              <a:t>THE HIDDEN</a:t>
            </a:r>
            <a:r>
              <a:rPr b="1" lang="en-GB">
                <a:latin typeface="Raleway"/>
                <a:ea typeface="Raleway"/>
                <a:cs typeface="Raleway"/>
                <a:sym typeface="Raleway"/>
              </a:rPr>
              <a:t> </a:t>
            </a:r>
            <a:r>
              <a:rPr b="1" lang="en-GB">
                <a:solidFill>
                  <a:srgbClr val="FFFF00"/>
                </a:solidFill>
                <a:latin typeface="Raleway"/>
                <a:ea typeface="Raleway"/>
                <a:cs typeface="Raleway"/>
                <a:sym typeface="Raleway"/>
              </a:rPr>
              <a:t>KINGDOM</a:t>
            </a:r>
            <a:r>
              <a:rPr b="1" lang="en-GB">
                <a:latin typeface="Raleway"/>
                <a:ea typeface="Raleway"/>
                <a:cs typeface="Raleway"/>
                <a:sym typeface="Raleway"/>
              </a:rPr>
              <a:t> </a:t>
            </a:r>
            <a:r>
              <a:rPr b="1" lang="en-GB">
                <a:solidFill>
                  <a:srgbClr val="FFFFFF"/>
                </a:solidFill>
                <a:latin typeface="Raleway"/>
                <a:ea typeface="Raleway"/>
                <a:cs typeface="Raleway"/>
                <a:sym typeface="Raleway"/>
              </a:rPr>
              <a:t>IN PLAIN VIEW</a:t>
            </a:r>
            <a:endParaRPr>
              <a:solidFill>
                <a:srgbClr val="FFFFFF"/>
              </a:solidFill>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pic>
        <p:nvPicPr>
          <p:cNvPr id="255" name="Google Shape;255;p46"/>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256" name="Google Shape;256;p46"/>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6"/>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rgbClr val="FFFF00"/>
                </a:solidFill>
              </a:rPr>
              <a:t>The KoG Is Not Material But Within You</a:t>
            </a:r>
            <a:endParaRPr sz="36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GB" sz="3000" u="sng"/>
              <a:t>The Smyrnean Church Age - Church Age Book</a:t>
            </a:r>
            <a:endParaRPr sz="3000" u="sng"/>
          </a:p>
          <a:p>
            <a:pPr indent="0" lvl="0" marL="0" rtl="0" algn="l">
              <a:spcBef>
                <a:spcPts val="0"/>
              </a:spcBef>
              <a:spcAft>
                <a:spcPts val="0"/>
              </a:spcAft>
              <a:buNone/>
            </a:pPr>
            <a:r>
              <a:rPr lang="en-GB" sz="2900"/>
              <a:t>“The Laodicean Age is one of </a:t>
            </a:r>
            <a:r>
              <a:rPr lang="en-GB" sz="2900">
                <a:solidFill>
                  <a:srgbClr val="FF9900"/>
                </a:solidFill>
              </a:rPr>
              <a:t>vast wealth</a:t>
            </a:r>
            <a:r>
              <a:rPr lang="en-GB" sz="2900"/>
              <a:t> where often the </a:t>
            </a:r>
            <a:r>
              <a:rPr lang="en-GB" sz="2900">
                <a:solidFill>
                  <a:srgbClr val="FF9900"/>
                </a:solidFill>
              </a:rPr>
              <a:t>criterion of spirituality</a:t>
            </a:r>
            <a:r>
              <a:rPr lang="en-GB" sz="2900"/>
              <a:t> is an abundance of earthly goods. My, how rich the church is in goods. </a:t>
            </a:r>
            <a:r>
              <a:rPr lang="en-GB" sz="2900">
                <a:solidFill>
                  <a:srgbClr val="FF9900"/>
                </a:solidFill>
              </a:rPr>
              <a:t>But how poor in Spirit.</a:t>
            </a:r>
            <a:r>
              <a:rPr lang="en-GB" sz="2900"/>
              <a:t> "Blessed be ye poor, for yours is the kingdom of God. </a:t>
            </a:r>
            <a:r>
              <a:rPr lang="en-GB" sz="2900">
                <a:solidFill>
                  <a:srgbClr val="FF9900"/>
                </a:solidFill>
              </a:rPr>
              <a:t>The kingdom of God is NOT meat and drink." </a:t>
            </a:r>
            <a:r>
              <a:rPr lang="en-GB" sz="2900" u="sng">
                <a:solidFill>
                  <a:srgbClr val="FF9900"/>
                </a:solidFill>
              </a:rPr>
              <a:t>It is not material.</a:t>
            </a:r>
            <a:r>
              <a:rPr lang="en-GB" sz="2900">
                <a:solidFill>
                  <a:srgbClr val="FF9900"/>
                </a:solidFill>
              </a:rPr>
              <a:t> </a:t>
            </a:r>
            <a:r>
              <a:rPr lang="en-GB" sz="2900" u="sng">
                <a:solidFill>
                  <a:srgbClr val="FF9900"/>
                </a:solidFill>
              </a:rPr>
              <a:t>It is WITHIN us.</a:t>
            </a:r>
            <a:r>
              <a:rPr lang="en-GB" sz="2900">
                <a:solidFill>
                  <a:srgbClr val="FF9900"/>
                </a:solidFill>
              </a:rPr>
              <a:t> A rich man is rich in God, not in worldly things.”</a:t>
            </a:r>
            <a:endParaRPr sz="2900">
              <a:solidFill>
                <a:srgbClr val="FF9900"/>
              </a:solidFill>
            </a:endParaRPr>
          </a:p>
          <a:p>
            <a:pPr indent="0" lvl="0" marL="0" rtl="0" algn="l">
              <a:spcBef>
                <a:spcPts val="0"/>
              </a:spcBef>
              <a:spcAft>
                <a:spcPts val="0"/>
              </a:spcAft>
              <a:buNone/>
            </a:pPr>
            <a:r>
              <a:t/>
            </a:r>
            <a:endParaRPr sz="3100"/>
          </a:p>
          <a:p>
            <a:pPr indent="0" lvl="0" marL="0" rtl="0" algn="l">
              <a:spcBef>
                <a:spcPts val="0"/>
              </a:spcBef>
              <a:spcAft>
                <a:spcPts val="0"/>
              </a:spcAft>
              <a:buNone/>
            </a:pPr>
            <a:r>
              <a:t/>
            </a:r>
            <a:endParaRPr sz="30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pic>
        <p:nvPicPr>
          <p:cNvPr id="262" name="Google Shape;262;p47"/>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263" name="Google Shape;263;p47"/>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7"/>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rgbClr val="FFFF00"/>
                </a:solidFill>
              </a:rPr>
              <a:t>The KoG Is A Spiritual Kingdom</a:t>
            </a:r>
            <a:endParaRPr sz="36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GB" sz="2900" u="sng"/>
              <a:t>58-1221E THE.UNITY.OF.ONE.GOD.IN.THE.ONE.CHURCH</a:t>
            </a:r>
            <a:r>
              <a:rPr lang="en-GB" sz="3000" u="sng"/>
              <a:t> </a:t>
            </a:r>
            <a:endParaRPr sz="3000" u="sng"/>
          </a:p>
          <a:p>
            <a:pPr indent="0" lvl="0" marL="0" rtl="0" algn="l">
              <a:spcBef>
                <a:spcPts val="0"/>
              </a:spcBef>
              <a:spcAft>
                <a:spcPts val="0"/>
              </a:spcAft>
              <a:buNone/>
            </a:pPr>
            <a:r>
              <a:rPr lang="en-GB" sz="2800">
                <a:solidFill>
                  <a:srgbClr val="FF9900"/>
                </a:solidFill>
              </a:rPr>
              <a:t>God's Kingdom is not of this earth. God's Kingdom is in our hearts. It's the spiritual Kingdom, that we're born into It.</a:t>
            </a:r>
            <a:r>
              <a:rPr lang="en-GB" sz="2800"/>
              <a:t> Jesus said, "The Kingdom of God comes, but not without violence. </a:t>
            </a:r>
            <a:r>
              <a:rPr lang="en-GB" sz="2800">
                <a:solidFill>
                  <a:srgbClr val="FF9900"/>
                </a:solidFill>
              </a:rPr>
              <a:t>And the Kingdom of God is within you." The Holy Spirit, God's Kingdom, moving in the man, and governing and controlling him, that's the Kingdom.</a:t>
            </a:r>
            <a:endParaRPr sz="2800">
              <a:solidFill>
                <a:srgbClr val="FF9900"/>
              </a:solidFill>
            </a:endParaRPr>
          </a:p>
          <a:p>
            <a:pPr indent="0" lvl="0" marL="0" rtl="0" algn="l">
              <a:spcBef>
                <a:spcPts val="0"/>
              </a:spcBef>
              <a:spcAft>
                <a:spcPts val="0"/>
              </a:spcAft>
              <a:buNone/>
            </a:pPr>
            <a:r>
              <a:t/>
            </a:r>
            <a:endParaRPr sz="3000" u="sng"/>
          </a:p>
          <a:p>
            <a:pPr indent="0" lvl="0" marL="0" rtl="0" algn="l">
              <a:spcBef>
                <a:spcPts val="0"/>
              </a:spcBef>
              <a:spcAft>
                <a:spcPts val="0"/>
              </a:spcAft>
              <a:buNone/>
            </a:pPr>
            <a:r>
              <a:t/>
            </a:r>
            <a:endParaRPr sz="3100"/>
          </a:p>
          <a:p>
            <a:pPr indent="0" lvl="0" marL="0" rtl="0" algn="l">
              <a:spcBef>
                <a:spcPts val="0"/>
              </a:spcBef>
              <a:spcAft>
                <a:spcPts val="0"/>
              </a:spcAft>
              <a:buNone/>
            </a:pPr>
            <a:r>
              <a:t/>
            </a:r>
            <a:endParaRPr sz="30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pic>
        <p:nvPicPr>
          <p:cNvPr id="269" name="Google Shape;269;p48"/>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270" name="Google Shape;270;p48"/>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48"/>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rgbClr val="FFFF00"/>
                </a:solidFill>
              </a:rPr>
              <a:t>The Kingdom Of God Is Power</a:t>
            </a:r>
            <a:endParaRPr sz="36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GB" sz="3100" u="sng"/>
              <a:t>I CORINTHIANS 4:20</a:t>
            </a:r>
            <a:endParaRPr sz="3100" u="sng"/>
          </a:p>
          <a:p>
            <a:pPr indent="0" lvl="0" marL="0" rtl="0" algn="l">
              <a:spcBef>
                <a:spcPts val="0"/>
              </a:spcBef>
              <a:spcAft>
                <a:spcPts val="0"/>
              </a:spcAft>
              <a:buNone/>
            </a:pPr>
            <a:r>
              <a:rPr lang="en-GB" sz="3000"/>
              <a:t>20 For the kingdom of God </a:t>
            </a:r>
            <a:r>
              <a:rPr lang="en-GB" sz="3000">
                <a:solidFill>
                  <a:srgbClr val="FF9900"/>
                </a:solidFill>
              </a:rPr>
              <a:t>is not in word, </a:t>
            </a:r>
            <a:r>
              <a:rPr lang="en-GB" sz="3000" u="sng">
                <a:solidFill>
                  <a:srgbClr val="FF9900"/>
                </a:solidFill>
              </a:rPr>
              <a:t>but in power.</a:t>
            </a:r>
            <a:r>
              <a:rPr lang="en-GB" sz="3000">
                <a:solidFill>
                  <a:srgbClr val="FFFFFF"/>
                </a:solidFill>
              </a:rPr>
              <a:t> - </a:t>
            </a:r>
            <a:r>
              <a:rPr i="1" lang="en-GB" sz="3000">
                <a:solidFill>
                  <a:srgbClr val="FFFFFF"/>
                </a:solidFill>
              </a:rPr>
              <a:t>The Word Killeth but the Spirit Giveth Life</a:t>
            </a:r>
            <a:endParaRPr i="1" sz="2900">
              <a:solidFill>
                <a:srgbClr val="FFFFFF"/>
              </a:solidFill>
            </a:endParaRPr>
          </a:p>
          <a:p>
            <a:pPr indent="0" lvl="0" marL="0" rtl="0" algn="l">
              <a:spcBef>
                <a:spcPts val="0"/>
              </a:spcBef>
              <a:spcAft>
                <a:spcPts val="0"/>
              </a:spcAft>
              <a:buNone/>
            </a:pPr>
            <a:r>
              <a:t/>
            </a:r>
            <a:endParaRPr sz="3000" u="sng"/>
          </a:p>
          <a:p>
            <a:pPr indent="0" lvl="0" marL="0" rtl="0" algn="l">
              <a:spcBef>
                <a:spcPts val="0"/>
              </a:spcBef>
              <a:spcAft>
                <a:spcPts val="0"/>
              </a:spcAft>
              <a:buNone/>
            </a:pPr>
            <a:r>
              <a:rPr lang="en-GB" sz="3100" u="sng"/>
              <a:t>Acts 1:8</a:t>
            </a:r>
            <a:endParaRPr sz="3100" u="sng"/>
          </a:p>
          <a:p>
            <a:pPr indent="0" lvl="0" marL="0" rtl="0" algn="l">
              <a:spcBef>
                <a:spcPts val="0"/>
              </a:spcBef>
              <a:spcAft>
                <a:spcPts val="0"/>
              </a:spcAft>
              <a:buNone/>
            </a:pPr>
            <a:r>
              <a:rPr lang="en-GB" sz="3000"/>
              <a:t>But ye shall receive </a:t>
            </a:r>
            <a:r>
              <a:rPr lang="en-GB" sz="3000" u="sng">
                <a:solidFill>
                  <a:srgbClr val="FF9900"/>
                </a:solidFill>
              </a:rPr>
              <a:t>power (dunamis)</a:t>
            </a:r>
            <a:r>
              <a:rPr lang="en-GB" sz="3000"/>
              <a:t>, </a:t>
            </a:r>
            <a:r>
              <a:rPr lang="en-GB" sz="3000">
                <a:solidFill>
                  <a:srgbClr val="FF9900"/>
                </a:solidFill>
              </a:rPr>
              <a:t>after that the Holy Ghost is come upon you:</a:t>
            </a:r>
            <a:endParaRPr sz="3000">
              <a:solidFill>
                <a:srgbClr val="FF99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pic>
        <p:nvPicPr>
          <p:cNvPr id="276" name="Google Shape;276;p49"/>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277" name="Google Shape;277;p49"/>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9"/>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rgbClr val="FFFF00"/>
                </a:solidFill>
              </a:rPr>
              <a:t>The Kingdom Of God Is Power</a:t>
            </a:r>
            <a:endParaRPr sz="36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GB" sz="3100" u="sng"/>
              <a:t>62-0211 Oneness</a:t>
            </a:r>
            <a:endParaRPr sz="3100" u="sng"/>
          </a:p>
          <a:p>
            <a:pPr indent="0" lvl="0" marL="0" rtl="0" algn="l">
              <a:spcBef>
                <a:spcPts val="0"/>
              </a:spcBef>
              <a:spcAft>
                <a:spcPts val="0"/>
              </a:spcAft>
              <a:buNone/>
            </a:pPr>
            <a:r>
              <a:rPr lang="en-GB" sz="3000"/>
              <a:t>What is the Kingdom of God? </a:t>
            </a:r>
            <a:r>
              <a:rPr lang="en-GB" sz="3000">
                <a:solidFill>
                  <a:srgbClr val="FF9900"/>
                </a:solidFill>
              </a:rPr>
              <a:t>Is within you. The Kingdom's in you.</a:t>
            </a:r>
            <a:r>
              <a:rPr lang="en-GB" sz="3000"/>
              <a:t> And when the Word comes in there, what does this Word begin? </a:t>
            </a:r>
            <a:r>
              <a:rPr lang="en-GB" sz="3000" u="sng">
                <a:solidFill>
                  <a:srgbClr val="FF9900"/>
                </a:solidFill>
              </a:rPr>
              <a:t>It turns Itself into power</a:t>
            </a:r>
            <a:r>
              <a:rPr lang="en-GB" sz="3000"/>
              <a:t>, making It say just exactly what It said. </a:t>
            </a:r>
            <a:r>
              <a:rPr lang="en-GB" sz="3000">
                <a:solidFill>
                  <a:srgbClr val="FF9900"/>
                </a:solidFill>
              </a:rPr>
              <a:t>You stay with the Word. There it is, see. </a:t>
            </a:r>
            <a:r>
              <a:rPr lang="en-GB" sz="3000" u="sng">
                <a:solidFill>
                  <a:srgbClr val="FF9900"/>
                </a:solidFill>
              </a:rPr>
              <a:t>And It makes It power.</a:t>
            </a:r>
            <a:r>
              <a:rPr lang="en-GB" sz="3000"/>
              <a:t> "Jesus Christ the same yesterday, today, and forever."</a:t>
            </a:r>
            <a:endParaRPr sz="3000"/>
          </a:p>
          <a:p>
            <a:pPr indent="0" lvl="0" marL="0" rtl="0" algn="l">
              <a:spcBef>
                <a:spcPts val="0"/>
              </a:spcBef>
              <a:spcAft>
                <a:spcPts val="0"/>
              </a:spcAft>
              <a:buNone/>
            </a:pPr>
            <a:r>
              <a:t/>
            </a:r>
            <a:endParaRPr sz="3100" u="sng"/>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pic>
        <p:nvPicPr>
          <p:cNvPr id="283" name="Google Shape;283;p50"/>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284" name="Google Shape;284;p50"/>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50"/>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rgbClr val="FFFF00"/>
                </a:solidFill>
              </a:rPr>
              <a:t>What </a:t>
            </a:r>
            <a:r>
              <a:rPr lang="en-GB" sz="3600">
                <a:solidFill>
                  <a:srgbClr val="FFFF00"/>
                </a:solidFill>
              </a:rPr>
              <a:t>The Kingdom Of God Is Not </a:t>
            </a:r>
            <a:endParaRPr sz="36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GB" sz="3300" u="sng"/>
              <a:t>Romans 14:17</a:t>
            </a:r>
            <a:endParaRPr sz="3300" u="sng"/>
          </a:p>
          <a:p>
            <a:pPr indent="0" lvl="0" marL="0" rtl="0" algn="l">
              <a:spcBef>
                <a:spcPts val="0"/>
              </a:spcBef>
              <a:spcAft>
                <a:spcPts val="0"/>
              </a:spcAft>
              <a:buNone/>
            </a:pPr>
            <a:r>
              <a:rPr lang="en-GB" sz="3200">
                <a:solidFill>
                  <a:srgbClr val="FFFFFF"/>
                </a:solidFill>
              </a:rPr>
              <a:t>17</a:t>
            </a:r>
            <a:r>
              <a:rPr lang="en-GB" sz="3200">
                <a:solidFill>
                  <a:srgbClr val="FF9900"/>
                </a:solidFill>
              </a:rPr>
              <a:t> For the kingdom of God </a:t>
            </a:r>
            <a:r>
              <a:rPr lang="en-GB" sz="3200" u="sng">
                <a:solidFill>
                  <a:srgbClr val="FF9900"/>
                </a:solidFill>
              </a:rPr>
              <a:t>is not meat and drink;</a:t>
            </a:r>
            <a:r>
              <a:rPr lang="en-GB" sz="3200">
                <a:solidFill>
                  <a:srgbClr val="FF9900"/>
                </a:solidFill>
              </a:rPr>
              <a:t> but righteousness, and peace, and joy </a:t>
            </a:r>
            <a:r>
              <a:rPr lang="en-GB" sz="3200" u="sng">
                <a:solidFill>
                  <a:srgbClr val="FF9900"/>
                </a:solidFill>
              </a:rPr>
              <a:t>in the Holy Ghost.</a:t>
            </a:r>
            <a:endParaRPr sz="3200" u="sng">
              <a:solidFill>
                <a:srgbClr val="FF9900"/>
              </a:solidFill>
            </a:endParaRPr>
          </a:p>
          <a:p>
            <a:pPr indent="0" lvl="0" marL="0" rtl="0" algn="l">
              <a:spcBef>
                <a:spcPts val="0"/>
              </a:spcBef>
              <a:spcAft>
                <a:spcPts val="0"/>
              </a:spcAft>
              <a:buNone/>
            </a:pPr>
            <a:r>
              <a:t/>
            </a:r>
            <a:endParaRPr sz="3000" u="sng"/>
          </a:p>
          <a:p>
            <a:pPr indent="0" lvl="0" marL="0" rtl="0" algn="ctr">
              <a:spcBef>
                <a:spcPts val="0"/>
              </a:spcBef>
              <a:spcAft>
                <a:spcPts val="0"/>
              </a:spcAft>
              <a:buNone/>
            </a:pPr>
            <a:r>
              <a:rPr lang="en-GB" sz="3100"/>
              <a:t>Faith Without Works Is Dead &amp; Works Without Faith Are Dead Also</a:t>
            </a:r>
            <a:endParaRPr sz="3100"/>
          </a:p>
          <a:p>
            <a:pPr indent="0" lvl="0" marL="0" rtl="0" algn="l">
              <a:spcBef>
                <a:spcPts val="0"/>
              </a:spcBef>
              <a:spcAft>
                <a:spcPts val="0"/>
              </a:spcAft>
              <a:buNone/>
            </a:pPr>
            <a:r>
              <a:t/>
            </a:r>
            <a:endParaRPr sz="30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pic>
        <p:nvPicPr>
          <p:cNvPr id="290" name="Google Shape;290;p51"/>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291" name="Google Shape;291;p51"/>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51"/>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rgbClr val="FFFF00"/>
                </a:solidFill>
              </a:rPr>
              <a:t>What The Kingdom Of God Is Not </a:t>
            </a:r>
            <a:endParaRPr sz="36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GB" sz="2800" u="sng"/>
              <a:t>64-0308  THE.TOKEN</a:t>
            </a:r>
            <a:endParaRPr sz="2800" u="sng"/>
          </a:p>
          <a:p>
            <a:pPr indent="0" lvl="0" marL="0" rtl="0" algn="l">
              <a:spcBef>
                <a:spcPts val="0"/>
              </a:spcBef>
              <a:spcAft>
                <a:spcPts val="0"/>
              </a:spcAft>
              <a:buNone/>
            </a:pPr>
            <a:r>
              <a:rPr lang="en-GB" sz="2700"/>
              <a:t>God's Blood-bound promises, makes us free from sin and shame, and different from the rest of the world. </a:t>
            </a:r>
            <a:r>
              <a:rPr lang="en-GB" sz="2700">
                <a:solidFill>
                  <a:srgbClr val="FF9900"/>
                </a:solidFill>
              </a:rPr>
              <a:t>You don't have to dress different; anybody can dress different. You have to be, on the inside, different. The Life is on the inside; not dressing, wearing. "The Kingdom of God is not meat and drink, or wearing of apparel; but it's the long-suffering, goodness, gentleness, patience, </a:t>
            </a:r>
            <a:r>
              <a:rPr lang="en-GB" sz="2700" u="sng">
                <a:solidFill>
                  <a:srgbClr val="FF9900"/>
                </a:solidFill>
              </a:rPr>
              <a:t>in the Holy Ghost.”</a:t>
            </a:r>
            <a:endParaRPr sz="2700" u="sng">
              <a:solidFill>
                <a:srgbClr val="FF9900"/>
              </a:solidFill>
            </a:endParaRPr>
          </a:p>
          <a:p>
            <a:pPr indent="0" lvl="0" marL="0" rtl="0" algn="l">
              <a:spcBef>
                <a:spcPts val="0"/>
              </a:spcBef>
              <a:spcAft>
                <a:spcPts val="0"/>
              </a:spcAft>
              <a:buNone/>
            </a:pPr>
            <a:r>
              <a:t/>
            </a:r>
            <a:endParaRPr sz="24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pic>
        <p:nvPicPr>
          <p:cNvPr id="297" name="Google Shape;297;p52"/>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298" name="Google Shape;298;p52"/>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52"/>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rgbClr val="FFFF00"/>
                </a:solidFill>
              </a:rPr>
              <a:t>What The Kingdom Of God Is Not </a:t>
            </a:r>
            <a:endParaRPr sz="36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GB" sz="3000" u="sng"/>
              <a:t>58-0928M  THE.BAPTISM.OF.THE.HOLY.SPIRIT</a:t>
            </a:r>
            <a:endParaRPr sz="3000" u="sng"/>
          </a:p>
          <a:p>
            <a:pPr indent="0" lvl="0" marL="0" rtl="0" algn="l">
              <a:spcBef>
                <a:spcPts val="0"/>
              </a:spcBef>
              <a:spcAft>
                <a:spcPts val="0"/>
              </a:spcAft>
              <a:buNone/>
            </a:pPr>
            <a:r>
              <a:rPr lang="en-GB" sz="2900"/>
              <a:t>Then we're going to come over on the Armenian side. What did they get? Works: that's the holiness groups. Works... "Bless God, I'll let my hair grow out," the women, and, "Oh, praise God, I won't even wear a short-sleeved shirt," the men will and so forth like that. </a:t>
            </a:r>
            <a:r>
              <a:rPr lang="en-GB" sz="2900" u="sng">
                <a:solidFill>
                  <a:srgbClr val="FF9900"/>
                </a:solidFill>
              </a:rPr>
              <a:t>That has nothing to do with the Kingdom. </a:t>
            </a:r>
            <a:endParaRPr sz="2600" u="sng">
              <a:solidFill>
                <a:srgbClr val="FF99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pic>
        <p:nvPicPr>
          <p:cNvPr id="304" name="Google Shape;304;p53"/>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305" name="Google Shape;305;p53"/>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53"/>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2900">
                <a:solidFill>
                  <a:srgbClr val="FFFF00"/>
                </a:solidFill>
              </a:rPr>
              <a:t>What The Kingdom Of God Is Not </a:t>
            </a:r>
            <a:endParaRPr sz="29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GB" sz="2700" u="sng"/>
              <a:t>58-0928M  THE.BAPTISM.OF.THE.HOLY.SPIRIT</a:t>
            </a:r>
            <a:endParaRPr sz="2700" u="sng"/>
          </a:p>
          <a:p>
            <a:pPr indent="0" lvl="0" marL="0" rtl="0" algn="l">
              <a:spcBef>
                <a:spcPts val="0"/>
              </a:spcBef>
              <a:spcAft>
                <a:spcPts val="0"/>
              </a:spcAft>
              <a:buNone/>
            </a:pPr>
            <a:r>
              <a:rPr lang="en-GB" sz="2600"/>
              <a:t>No, sir. You can let your hair grow long; you can wear dresses whatever you want to; or you can do this, that, or the other, </a:t>
            </a:r>
            <a:r>
              <a:rPr lang="en-GB" sz="2600">
                <a:solidFill>
                  <a:srgbClr val="FF9900"/>
                </a:solidFill>
              </a:rPr>
              <a:t>and it won't have nothing at all to do with it. You're not saved because of your clothes.</a:t>
            </a:r>
            <a:r>
              <a:rPr lang="en-GB" sz="2600"/>
              <a:t> If so, God would just have made some patterns of such. </a:t>
            </a:r>
            <a:r>
              <a:rPr lang="en-GB" sz="2600">
                <a:solidFill>
                  <a:srgbClr val="FF9900"/>
                </a:solidFill>
              </a:rPr>
              <a:t>Jesus wouldn't have had to die. You're saved because that God saved you by grace. And you do these things just in appreciation. </a:t>
            </a:r>
            <a:r>
              <a:rPr lang="en-GB" sz="2600"/>
              <a:t>Common decency will tell you that. You do those things in appreciation.</a:t>
            </a:r>
            <a:endParaRPr sz="2600"/>
          </a:p>
          <a:p>
            <a:pPr indent="0" lvl="0" marL="0" rtl="0" algn="l">
              <a:spcBef>
                <a:spcPts val="0"/>
              </a:spcBef>
              <a:spcAft>
                <a:spcPts val="0"/>
              </a:spcAft>
              <a:buNone/>
            </a:pPr>
            <a:r>
              <a:t/>
            </a:r>
            <a:endParaRPr sz="27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pic>
        <p:nvPicPr>
          <p:cNvPr id="311" name="Google Shape;311;p54"/>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312" name="Google Shape;312;p54"/>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4"/>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rgbClr val="FFFF00"/>
                </a:solidFill>
              </a:rPr>
              <a:t>Not Far From The Kingdom</a:t>
            </a:r>
            <a:r>
              <a:rPr lang="en-GB" sz="3600">
                <a:solidFill>
                  <a:srgbClr val="FFFF00"/>
                </a:solidFill>
              </a:rPr>
              <a:t> </a:t>
            </a:r>
            <a:endParaRPr sz="36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GB" sz="3300" u="sng"/>
              <a:t>Mark 12:28-34</a:t>
            </a:r>
            <a:endParaRPr sz="3300" u="sng"/>
          </a:p>
          <a:p>
            <a:pPr indent="0" lvl="0" marL="0" rtl="0" algn="l">
              <a:spcBef>
                <a:spcPts val="0"/>
              </a:spcBef>
              <a:spcAft>
                <a:spcPts val="0"/>
              </a:spcAft>
              <a:buNone/>
            </a:pPr>
            <a:r>
              <a:rPr lang="en-GB" sz="3200"/>
              <a:t>Jesus said to a Scribe there that he was </a:t>
            </a:r>
            <a:r>
              <a:rPr lang="en-GB" sz="3200">
                <a:solidFill>
                  <a:srgbClr val="FF9900"/>
                </a:solidFill>
              </a:rPr>
              <a:t>not far from the Kingdom</a:t>
            </a:r>
            <a:r>
              <a:rPr lang="en-GB" sz="3200"/>
              <a:t> because of his knowledge of the Word.</a:t>
            </a:r>
            <a:endParaRPr sz="3200"/>
          </a:p>
          <a:p>
            <a:pPr indent="0" lvl="0" marL="0" rtl="0" algn="l">
              <a:spcBef>
                <a:spcPts val="0"/>
              </a:spcBef>
              <a:spcAft>
                <a:spcPts val="0"/>
              </a:spcAft>
              <a:buNone/>
            </a:pPr>
            <a:r>
              <a:t/>
            </a:r>
            <a:endParaRPr sz="3200"/>
          </a:p>
          <a:p>
            <a:pPr indent="0" lvl="0" marL="0" rtl="0" algn="ctr">
              <a:spcBef>
                <a:spcPts val="0"/>
              </a:spcBef>
              <a:spcAft>
                <a:spcPts val="0"/>
              </a:spcAft>
              <a:buNone/>
            </a:pPr>
            <a:r>
              <a:rPr lang="en-GB" sz="3200"/>
              <a:t>Being Close To The Kingdom </a:t>
            </a:r>
            <a:r>
              <a:rPr lang="en-GB" sz="3200">
                <a:solidFill>
                  <a:srgbClr val="FF9900"/>
                </a:solidFill>
              </a:rPr>
              <a:t>Does Not Mean You Are In The Kingdom</a:t>
            </a:r>
            <a:endParaRPr sz="3200">
              <a:solidFill>
                <a:srgbClr val="FF9900"/>
              </a:solidFill>
            </a:endParaRPr>
          </a:p>
          <a:p>
            <a:pPr indent="0" lvl="0" marL="0" rtl="0" algn="l">
              <a:spcBef>
                <a:spcPts val="0"/>
              </a:spcBef>
              <a:spcAft>
                <a:spcPts val="0"/>
              </a:spcAft>
              <a:buNone/>
            </a:pPr>
            <a:r>
              <a:t/>
            </a:r>
            <a:endParaRPr sz="27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pic>
        <p:nvPicPr>
          <p:cNvPr id="318" name="Google Shape;318;p55"/>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319" name="Google Shape;319;p55"/>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55"/>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rgbClr val="FFFF00"/>
                </a:solidFill>
              </a:rPr>
              <a:t>How Do You Receive This Kingdom?</a:t>
            </a:r>
            <a:r>
              <a:rPr lang="en-GB" sz="3600">
                <a:solidFill>
                  <a:srgbClr val="FFFF00"/>
                </a:solidFill>
              </a:rPr>
              <a:t> </a:t>
            </a:r>
            <a:endParaRPr sz="36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GB" sz="3300" u="sng"/>
              <a:t>John</a:t>
            </a:r>
            <a:r>
              <a:rPr lang="en-GB" sz="3300" u="sng"/>
              <a:t> 3:1-8</a:t>
            </a:r>
            <a:endParaRPr sz="3300" u="sng"/>
          </a:p>
          <a:p>
            <a:pPr indent="0" lvl="0" marL="0" rtl="0" algn="l">
              <a:spcBef>
                <a:spcPts val="0"/>
              </a:spcBef>
              <a:spcAft>
                <a:spcPts val="0"/>
              </a:spcAft>
              <a:buNone/>
            </a:pPr>
            <a:r>
              <a:rPr lang="en-GB" sz="3200"/>
              <a:t>Jesus speaking to </a:t>
            </a:r>
            <a:r>
              <a:rPr lang="en-GB" sz="3200"/>
              <a:t>Nicodemus</a:t>
            </a:r>
            <a:endParaRPr sz="3200"/>
          </a:p>
          <a:p>
            <a:pPr indent="0" lvl="0" marL="0" rtl="0" algn="l">
              <a:spcBef>
                <a:spcPts val="0"/>
              </a:spcBef>
              <a:spcAft>
                <a:spcPts val="0"/>
              </a:spcAft>
              <a:buNone/>
            </a:pPr>
            <a:r>
              <a:t/>
            </a:r>
            <a:endParaRPr sz="3200"/>
          </a:p>
          <a:p>
            <a:pPr indent="0" lvl="0" marL="0" rtl="0" algn="l">
              <a:spcBef>
                <a:spcPts val="0"/>
              </a:spcBef>
              <a:spcAft>
                <a:spcPts val="0"/>
              </a:spcAft>
              <a:buNone/>
            </a:pPr>
            <a:r>
              <a:rPr lang="en-GB" sz="3200"/>
              <a:t>Verse 3 - </a:t>
            </a:r>
            <a:r>
              <a:rPr lang="en-GB" sz="3200"/>
              <a:t> Jesus answered and said unto him, Verily, verily, I say unto thee, </a:t>
            </a:r>
            <a:r>
              <a:rPr lang="en-GB" sz="3200" u="sng">
                <a:solidFill>
                  <a:srgbClr val="FF9900"/>
                </a:solidFill>
              </a:rPr>
              <a:t>Except</a:t>
            </a:r>
            <a:r>
              <a:rPr lang="en-GB" sz="3200">
                <a:solidFill>
                  <a:srgbClr val="FF9900"/>
                </a:solidFill>
              </a:rPr>
              <a:t> a man be born again,</a:t>
            </a:r>
            <a:r>
              <a:rPr lang="en-GB" sz="3200"/>
              <a:t> </a:t>
            </a:r>
            <a:r>
              <a:rPr lang="en-GB" sz="3200">
                <a:solidFill>
                  <a:srgbClr val="FF9900"/>
                </a:solidFill>
              </a:rPr>
              <a:t>he cannot </a:t>
            </a:r>
            <a:r>
              <a:rPr lang="en-GB" sz="3200" u="sng">
                <a:solidFill>
                  <a:srgbClr val="FF9900"/>
                </a:solidFill>
              </a:rPr>
              <a:t>see</a:t>
            </a:r>
            <a:r>
              <a:rPr lang="en-GB" sz="3200">
                <a:solidFill>
                  <a:srgbClr val="FF9900"/>
                </a:solidFill>
              </a:rPr>
              <a:t> the kingdom of God.</a:t>
            </a:r>
            <a:endParaRPr sz="3200">
              <a:solidFill>
                <a:srgbClr val="FF9900"/>
              </a:solidFill>
            </a:endParaRPr>
          </a:p>
          <a:p>
            <a:pPr indent="0" lvl="0" marL="0" rtl="0" algn="l">
              <a:spcBef>
                <a:spcPts val="0"/>
              </a:spcBef>
              <a:spcAft>
                <a:spcPts val="0"/>
              </a:spcAft>
              <a:buNone/>
            </a:pPr>
            <a:r>
              <a:t/>
            </a:r>
            <a:endParaRPr sz="27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pic>
        <p:nvPicPr>
          <p:cNvPr id="199" name="Google Shape;199;p38"/>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200" name="Google Shape;200;p38"/>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8"/>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rgbClr val="FFFF00"/>
                </a:solidFill>
              </a:rPr>
              <a:t>The Phrase “The Kingdom Of God”</a:t>
            </a:r>
            <a:endParaRPr sz="36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GB" sz="3600"/>
              <a:t>The Phrase </a:t>
            </a:r>
            <a:r>
              <a:rPr lang="en-GB" sz="3600">
                <a:solidFill>
                  <a:srgbClr val="FF9900"/>
                </a:solidFill>
              </a:rPr>
              <a:t>The Kingdom of God</a:t>
            </a:r>
            <a:r>
              <a:rPr lang="en-GB" sz="3600"/>
              <a:t> started to be used at the time of John The Baptist coming.</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rPr lang="en-GB" sz="3600"/>
              <a:t>The phrase is used interchangeably with the phrases </a:t>
            </a:r>
            <a:r>
              <a:rPr lang="en-GB" sz="3600">
                <a:solidFill>
                  <a:srgbClr val="FF9900"/>
                </a:solidFill>
              </a:rPr>
              <a:t>The Kingdom of Heaven</a:t>
            </a:r>
            <a:r>
              <a:rPr lang="en-GB" sz="3600"/>
              <a:t> or </a:t>
            </a:r>
            <a:r>
              <a:rPr lang="en-GB" sz="3600">
                <a:solidFill>
                  <a:srgbClr val="FF9900"/>
                </a:solidFill>
              </a:rPr>
              <a:t>The Kingdom</a:t>
            </a:r>
            <a:endParaRPr sz="3600">
              <a:solidFill>
                <a:srgbClr val="FF9900"/>
              </a:solidFill>
            </a:endParaRPr>
          </a:p>
          <a:p>
            <a:pPr indent="0" lvl="0" marL="0" rtl="0" algn="l">
              <a:spcBef>
                <a:spcPts val="0"/>
              </a:spcBef>
              <a:spcAft>
                <a:spcPts val="0"/>
              </a:spcAft>
              <a:buNone/>
            </a:pPr>
            <a:r>
              <a:t/>
            </a:r>
            <a:endParaRPr sz="3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pic>
        <p:nvPicPr>
          <p:cNvPr id="325" name="Google Shape;325;p56"/>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326" name="Google Shape;326;p56"/>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56"/>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rgbClr val="FFFF00"/>
                </a:solidFill>
              </a:rPr>
              <a:t>How Do You Receive This Kingdom? </a:t>
            </a:r>
            <a:endParaRPr sz="36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GB" sz="2900" u="sng"/>
              <a:t>63-0731 - "There Is Only One Way Provided By God For Anything"</a:t>
            </a:r>
            <a:endParaRPr sz="2900" u="sng"/>
          </a:p>
          <a:p>
            <a:pPr indent="0" lvl="0" marL="0" rtl="0" algn="l">
              <a:spcBef>
                <a:spcPts val="0"/>
              </a:spcBef>
              <a:spcAft>
                <a:spcPts val="0"/>
              </a:spcAft>
              <a:buNone/>
            </a:pPr>
            <a:r>
              <a:rPr lang="en-GB" sz="3000">
                <a:solidFill>
                  <a:srgbClr val="FF9900"/>
                </a:solidFill>
              </a:rPr>
              <a:t>You are born into the Kingdom of God. How? By the Holy Ghost.</a:t>
            </a:r>
            <a:r>
              <a:rPr lang="en-GB" sz="3000"/>
              <a:t> That’s God’s witness. He gives witness by the Word of God, that we’ve passed from death unto Life, </a:t>
            </a:r>
            <a:r>
              <a:rPr lang="en-GB" sz="3000">
                <a:solidFill>
                  <a:srgbClr val="FF9900"/>
                </a:solidFill>
              </a:rPr>
              <a:t>because we are in the Kingdom of God.</a:t>
            </a:r>
            <a:endParaRPr sz="3000">
              <a:solidFill>
                <a:srgbClr val="FF9900"/>
              </a:solidFill>
            </a:endParaRPr>
          </a:p>
          <a:p>
            <a:pPr indent="0" lvl="0" marL="0" rtl="0" algn="l">
              <a:spcBef>
                <a:spcPts val="0"/>
              </a:spcBef>
              <a:spcAft>
                <a:spcPts val="0"/>
              </a:spcAft>
              <a:buNone/>
            </a:pPr>
            <a:r>
              <a:t/>
            </a:r>
            <a:endParaRPr sz="27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pic>
        <p:nvPicPr>
          <p:cNvPr id="332" name="Google Shape;332;p57"/>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333" name="Google Shape;333;p57"/>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57"/>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rgbClr val="FFFF00"/>
                </a:solidFill>
              </a:rPr>
              <a:t>How Do You Receive This Kingdom? </a:t>
            </a:r>
            <a:endParaRPr sz="36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GB" sz="3300" u="sng"/>
              <a:t>John 3:1-8</a:t>
            </a:r>
            <a:endParaRPr sz="3300" u="sng"/>
          </a:p>
          <a:p>
            <a:pPr indent="0" lvl="0" marL="0" rtl="0" algn="l">
              <a:spcBef>
                <a:spcPts val="0"/>
              </a:spcBef>
              <a:spcAft>
                <a:spcPts val="0"/>
              </a:spcAft>
              <a:buNone/>
            </a:pPr>
            <a:r>
              <a:rPr lang="en-GB" sz="3200"/>
              <a:t>Jesus speaking to Nicodemus</a:t>
            </a:r>
            <a:endParaRPr sz="3200"/>
          </a:p>
          <a:p>
            <a:pPr indent="0" lvl="0" marL="0" rtl="0" algn="l">
              <a:spcBef>
                <a:spcPts val="0"/>
              </a:spcBef>
              <a:spcAft>
                <a:spcPts val="0"/>
              </a:spcAft>
              <a:buNone/>
            </a:pPr>
            <a:r>
              <a:t/>
            </a:r>
            <a:endParaRPr sz="3200"/>
          </a:p>
          <a:p>
            <a:pPr indent="0" lvl="0" marL="0" rtl="0" algn="l">
              <a:spcBef>
                <a:spcPts val="0"/>
              </a:spcBef>
              <a:spcAft>
                <a:spcPts val="0"/>
              </a:spcAft>
              <a:buNone/>
            </a:pPr>
            <a:r>
              <a:rPr lang="en-GB" sz="3200"/>
              <a:t>Verse 5 -  </a:t>
            </a:r>
            <a:r>
              <a:rPr lang="en-GB" sz="3200"/>
              <a:t>Jesus answered, Verily, verily, I say unto thee, </a:t>
            </a:r>
            <a:r>
              <a:rPr lang="en-GB" sz="3200" u="sng">
                <a:solidFill>
                  <a:srgbClr val="FF9900"/>
                </a:solidFill>
              </a:rPr>
              <a:t>Except</a:t>
            </a:r>
            <a:r>
              <a:rPr lang="en-GB" sz="3200">
                <a:solidFill>
                  <a:srgbClr val="FF9900"/>
                </a:solidFill>
              </a:rPr>
              <a:t> a man be </a:t>
            </a:r>
            <a:r>
              <a:rPr lang="en-GB" sz="3200" u="sng">
                <a:solidFill>
                  <a:srgbClr val="FF9900"/>
                </a:solidFill>
              </a:rPr>
              <a:t>born of water and of the Spirit</a:t>
            </a:r>
            <a:r>
              <a:rPr lang="en-GB" sz="3200">
                <a:solidFill>
                  <a:srgbClr val="FF9900"/>
                </a:solidFill>
              </a:rPr>
              <a:t>, he cannot </a:t>
            </a:r>
            <a:r>
              <a:rPr lang="en-GB" sz="3200" u="sng">
                <a:solidFill>
                  <a:srgbClr val="FF9900"/>
                </a:solidFill>
              </a:rPr>
              <a:t>enter</a:t>
            </a:r>
            <a:r>
              <a:rPr lang="en-GB" sz="3200">
                <a:solidFill>
                  <a:srgbClr val="FF9900"/>
                </a:solidFill>
              </a:rPr>
              <a:t> into the kingdom of God.</a:t>
            </a:r>
            <a:endParaRPr sz="3200">
              <a:solidFill>
                <a:srgbClr val="FF9900"/>
              </a:solidFill>
            </a:endParaRPr>
          </a:p>
          <a:p>
            <a:pPr indent="0" lvl="0" marL="0" rtl="0" algn="l">
              <a:spcBef>
                <a:spcPts val="0"/>
              </a:spcBef>
              <a:spcAft>
                <a:spcPts val="0"/>
              </a:spcAft>
              <a:buNone/>
            </a:pPr>
            <a:r>
              <a:t/>
            </a:r>
            <a:endParaRPr sz="27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pic>
        <p:nvPicPr>
          <p:cNvPr id="339" name="Google Shape;339;p58"/>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340" name="Google Shape;340;p58"/>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58"/>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2900">
                <a:solidFill>
                  <a:srgbClr val="FFFF00"/>
                </a:solidFill>
              </a:rPr>
              <a:t>How Do You Receive This Kingdom? </a:t>
            </a:r>
            <a:endParaRPr sz="2900">
              <a:solidFill>
                <a:srgbClr val="FFFF00"/>
              </a:solidFill>
            </a:endParaRPr>
          </a:p>
          <a:p>
            <a:pPr indent="0" lvl="0" marL="0" rtl="0" algn="ctr">
              <a:spcBef>
                <a:spcPts val="0"/>
              </a:spcBef>
              <a:spcAft>
                <a:spcPts val="0"/>
              </a:spcAft>
              <a:buNone/>
            </a:pPr>
            <a:r>
              <a:t/>
            </a:r>
            <a:endParaRPr sz="2900">
              <a:solidFill>
                <a:srgbClr val="FFFF00"/>
              </a:solidFill>
            </a:endParaRPr>
          </a:p>
          <a:p>
            <a:pPr indent="0" lvl="0" marL="0" rtl="0" algn="l">
              <a:spcBef>
                <a:spcPts val="0"/>
              </a:spcBef>
              <a:spcAft>
                <a:spcPts val="0"/>
              </a:spcAft>
              <a:buNone/>
            </a:pPr>
            <a:r>
              <a:rPr lang="en-GB" sz="2500" u="sng"/>
              <a:t>50-0818  IT.SHALL.BE.EVEN.AS.IT.WAS.TOLD.ME </a:t>
            </a:r>
            <a:endParaRPr sz="2500" u="sng"/>
          </a:p>
          <a:p>
            <a:pPr indent="0" lvl="0" marL="0" rtl="0" algn="l">
              <a:spcBef>
                <a:spcPts val="0"/>
              </a:spcBef>
              <a:spcAft>
                <a:spcPts val="0"/>
              </a:spcAft>
              <a:buNone/>
            </a:pPr>
            <a:r>
              <a:rPr lang="en-GB" sz="2600"/>
              <a:t>No matter what it looks like here... We don't look at what we see; we look at what we do not see. Is that right? </a:t>
            </a:r>
            <a:r>
              <a:rPr lang="en-GB" sz="2600">
                <a:solidFill>
                  <a:srgbClr val="FF9900"/>
                </a:solidFill>
              </a:rPr>
              <a:t>Anyhow, "to see" doesn't mean "to look at." The word "see" means "to understand." </a:t>
            </a:r>
            <a:r>
              <a:rPr lang="en-GB" sz="2600"/>
              <a:t>Jesus said, "Except a man be borned of water and Spirit, he cannot see the Kingdom of God." In other words, he can't understand the Kingdom of God until he's borned again. </a:t>
            </a:r>
            <a:r>
              <a:rPr lang="en-GB" sz="2600">
                <a:solidFill>
                  <a:srgbClr val="FF9900"/>
                </a:solidFill>
              </a:rPr>
              <a:t>See? You have to accept it by faith. And then </a:t>
            </a:r>
            <a:r>
              <a:rPr lang="en-GB" sz="2600" u="sng">
                <a:solidFill>
                  <a:srgbClr val="FF9900"/>
                </a:solidFill>
              </a:rPr>
              <a:t>when He comes into you, you understand it.</a:t>
            </a:r>
            <a:endParaRPr sz="2600" u="sng">
              <a:solidFill>
                <a:srgbClr val="FF9900"/>
              </a:solidFill>
            </a:endParaRPr>
          </a:p>
          <a:p>
            <a:pPr indent="0" lvl="0" marL="0" rtl="0" algn="l">
              <a:spcBef>
                <a:spcPts val="0"/>
              </a:spcBef>
              <a:spcAft>
                <a:spcPts val="0"/>
              </a:spcAft>
              <a:buNone/>
            </a:pPr>
            <a:r>
              <a:t/>
            </a:r>
            <a:endParaRPr sz="2900" u="sng"/>
          </a:p>
          <a:p>
            <a:pPr indent="0" lvl="0" marL="0" rtl="0" algn="l">
              <a:spcBef>
                <a:spcPts val="0"/>
              </a:spcBef>
              <a:spcAft>
                <a:spcPts val="0"/>
              </a:spcAft>
              <a:buNone/>
            </a:pPr>
            <a:r>
              <a:t/>
            </a:r>
            <a:endParaRPr sz="27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pic>
        <p:nvPicPr>
          <p:cNvPr id="346" name="Google Shape;346;p59"/>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347" name="Google Shape;347;p59"/>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59"/>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500">
                <a:solidFill>
                  <a:srgbClr val="FFFF00"/>
                </a:solidFill>
              </a:rPr>
              <a:t>This Kingdom Can’t Be Seen Or Explained</a:t>
            </a:r>
            <a:r>
              <a:rPr lang="en-GB" sz="3500">
                <a:solidFill>
                  <a:srgbClr val="FFFF00"/>
                </a:solidFill>
              </a:rPr>
              <a:t> </a:t>
            </a:r>
            <a:endParaRPr sz="35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GB" sz="3300" u="sng"/>
              <a:t>John 3:1-8</a:t>
            </a:r>
            <a:endParaRPr sz="3300" u="sng"/>
          </a:p>
          <a:p>
            <a:pPr indent="0" lvl="0" marL="0" rtl="0" algn="l">
              <a:spcBef>
                <a:spcPts val="0"/>
              </a:spcBef>
              <a:spcAft>
                <a:spcPts val="0"/>
              </a:spcAft>
              <a:buNone/>
            </a:pPr>
            <a:r>
              <a:rPr lang="en-GB" sz="3200"/>
              <a:t>Jesus speaking to Nicodemus</a:t>
            </a:r>
            <a:endParaRPr sz="3200"/>
          </a:p>
          <a:p>
            <a:pPr indent="0" lvl="0" marL="0" rtl="0" algn="l">
              <a:spcBef>
                <a:spcPts val="0"/>
              </a:spcBef>
              <a:spcAft>
                <a:spcPts val="0"/>
              </a:spcAft>
              <a:buNone/>
            </a:pPr>
            <a:r>
              <a:t/>
            </a:r>
            <a:endParaRPr sz="3200"/>
          </a:p>
          <a:p>
            <a:pPr indent="0" lvl="0" marL="0" rtl="0" algn="l">
              <a:spcBef>
                <a:spcPts val="0"/>
              </a:spcBef>
              <a:spcAft>
                <a:spcPts val="0"/>
              </a:spcAft>
              <a:buNone/>
            </a:pPr>
            <a:r>
              <a:rPr lang="en-GB" sz="3200"/>
              <a:t>Verse 8 -  </a:t>
            </a:r>
            <a:r>
              <a:rPr lang="en-GB" sz="3200"/>
              <a:t>The wind bloweth where it listeth, and thou hearest the sound thereof, but canst not tell whence it cometh, and whither it goeth: </a:t>
            </a:r>
            <a:r>
              <a:rPr lang="en-GB" sz="3200">
                <a:solidFill>
                  <a:srgbClr val="FF9900"/>
                </a:solidFill>
              </a:rPr>
              <a:t>so is every one that is </a:t>
            </a:r>
            <a:r>
              <a:rPr lang="en-GB" sz="3200" u="sng">
                <a:solidFill>
                  <a:srgbClr val="FF9900"/>
                </a:solidFill>
              </a:rPr>
              <a:t>born of the Spirit</a:t>
            </a:r>
            <a:r>
              <a:rPr lang="en-GB" sz="3200">
                <a:solidFill>
                  <a:srgbClr val="FF9900"/>
                </a:solidFill>
              </a:rPr>
              <a:t>.</a:t>
            </a:r>
            <a:endParaRPr sz="3200">
              <a:solidFill>
                <a:srgbClr val="FF9900"/>
              </a:solidFill>
            </a:endParaRPr>
          </a:p>
          <a:p>
            <a:pPr indent="0" lvl="0" marL="0" rtl="0" algn="l">
              <a:spcBef>
                <a:spcPts val="0"/>
              </a:spcBef>
              <a:spcAft>
                <a:spcPts val="0"/>
              </a:spcAft>
              <a:buNone/>
            </a:pPr>
            <a:r>
              <a:t/>
            </a:r>
            <a:endParaRPr sz="27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pic>
        <p:nvPicPr>
          <p:cNvPr id="353" name="Google Shape;353;p60"/>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354" name="Google Shape;354;p60"/>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60"/>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GB" sz="3500">
                <a:solidFill>
                  <a:srgbClr val="FFFF00"/>
                </a:solidFill>
              </a:rPr>
              <a:t>This Kingdom Can’t Be Seen Or Explained </a:t>
            </a:r>
            <a:endParaRPr sz="3500">
              <a:solidFill>
                <a:srgbClr val="FFFF00"/>
              </a:solidFill>
            </a:endParaRPr>
          </a:p>
          <a:p>
            <a:pPr indent="0" lvl="0" marL="0" rtl="0" algn="ctr">
              <a:spcBef>
                <a:spcPts val="0"/>
              </a:spcBef>
              <a:spcAft>
                <a:spcPts val="0"/>
              </a:spcAft>
              <a:buNone/>
            </a:pPr>
            <a:r>
              <a:t/>
            </a:r>
            <a:endParaRPr sz="3600">
              <a:solidFill>
                <a:srgbClr val="FFFF00"/>
              </a:solidFill>
            </a:endParaRPr>
          </a:p>
          <a:p>
            <a:pPr indent="0" lvl="0" marL="0" rtl="0" algn="l">
              <a:spcBef>
                <a:spcPts val="0"/>
              </a:spcBef>
              <a:spcAft>
                <a:spcPts val="0"/>
              </a:spcAft>
              <a:buNone/>
            </a:pPr>
            <a:r>
              <a:rPr lang="en-GB" sz="3300" u="sng"/>
              <a:t>59-1223  QUESTIONS.AND.ANSWERS</a:t>
            </a:r>
            <a:endParaRPr sz="3300" u="sng"/>
          </a:p>
          <a:p>
            <a:pPr indent="0" lvl="0" marL="0" rtl="0" algn="l">
              <a:spcBef>
                <a:spcPts val="0"/>
              </a:spcBef>
              <a:spcAft>
                <a:spcPts val="0"/>
              </a:spcAft>
              <a:buNone/>
            </a:pPr>
            <a:r>
              <a:rPr lang="en-GB" sz="3200"/>
              <a:t>"Verily, verily, I say unto you, except a man be borned again he cannot see the Kingdom of God." </a:t>
            </a:r>
            <a:r>
              <a:rPr lang="en-GB" sz="3200">
                <a:solidFill>
                  <a:srgbClr val="FF9900"/>
                </a:solidFill>
              </a:rPr>
              <a:t>Now, you couldn't see the Kingdom of God, because </a:t>
            </a:r>
            <a:r>
              <a:rPr lang="en-GB" sz="3200" u="sng">
                <a:solidFill>
                  <a:srgbClr val="FF9900"/>
                </a:solidFill>
              </a:rPr>
              <a:t>the Kingdom of God is the Holy Spirit.</a:t>
            </a:r>
            <a:r>
              <a:rPr lang="en-GB" sz="3200"/>
              <a:t> "Some standing here will not taste of death till they see the Kingdom coming in power," He said. </a:t>
            </a:r>
            <a:endParaRPr sz="29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pic>
        <p:nvPicPr>
          <p:cNvPr id="360" name="Google Shape;360;p61"/>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361" name="Google Shape;361;p61"/>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61"/>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500">
                <a:solidFill>
                  <a:srgbClr val="FFFF00"/>
                </a:solidFill>
              </a:rPr>
              <a:t>This Kingdom Can’t Be Seen Or Explained </a:t>
            </a:r>
            <a:endParaRPr sz="3500">
              <a:solidFill>
                <a:srgbClr val="FFFF00"/>
              </a:solidFill>
            </a:endParaRPr>
          </a:p>
          <a:p>
            <a:pPr indent="0" lvl="0" marL="0" rtl="0" algn="ctr">
              <a:spcBef>
                <a:spcPts val="0"/>
              </a:spcBef>
              <a:spcAft>
                <a:spcPts val="0"/>
              </a:spcAft>
              <a:buNone/>
            </a:pPr>
            <a:r>
              <a:t/>
            </a:r>
            <a:endParaRPr sz="3600">
              <a:solidFill>
                <a:srgbClr val="FFFF00"/>
              </a:solidFill>
            </a:endParaRPr>
          </a:p>
          <a:p>
            <a:pPr indent="0" lvl="0" marL="0" rtl="0" algn="l">
              <a:spcBef>
                <a:spcPts val="0"/>
              </a:spcBef>
              <a:spcAft>
                <a:spcPts val="0"/>
              </a:spcAft>
              <a:buNone/>
            </a:pPr>
            <a:r>
              <a:rPr lang="en-GB" sz="3500" u="sng"/>
              <a:t>59-1223  QUESTIONS.AND.ANSWERS</a:t>
            </a:r>
            <a:endParaRPr sz="3500" u="sng"/>
          </a:p>
          <a:p>
            <a:pPr indent="0" lvl="0" marL="0" rtl="0" algn="l">
              <a:spcBef>
                <a:spcPts val="0"/>
              </a:spcBef>
              <a:spcAft>
                <a:spcPts val="0"/>
              </a:spcAft>
              <a:buNone/>
            </a:pPr>
            <a:r>
              <a:rPr lang="en-GB" sz="3800"/>
              <a:t>Then, "The Kingdom of God," the Bible said, "is within you." </a:t>
            </a:r>
            <a:r>
              <a:rPr lang="en-GB" sz="3800">
                <a:solidFill>
                  <a:srgbClr val="FF9900"/>
                </a:solidFill>
              </a:rPr>
              <a:t>It's within you, the Holy Spirit, and you can't see that with your eyes. </a:t>
            </a:r>
            <a:r>
              <a:rPr lang="en-GB" sz="3800" u="sng">
                <a:solidFill>
                  <a:srgbClr val="FF9900"/>
                </a:solidFill>
              </a:rPr>
              <a:t>So "see" means "to understand."</a:t>
            </a:r>
            <a:endParaRPr sz="3800" u="sng">
              <a:solidFill>
                <a:srgbClr val="FF9900"/>
              </a:solidFill>
            </a:endParaRPr>
          </a:p>
          <a:p>
            <a:pPr indent="0" lvl="0" marL="0" rtl="0" algn="l">
              <a:spcBef>
                <a:spcPts val="0"/>
              </a:spcBef>
              <a:spcAft>
                <a:spcPts val="0"/>
              </a:spcAft>
              <a:buNone/>
            </a:pPr>
            <a:r>
              <a:t/>
            </a:r>
            <a:endParaRPr sz="32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pic>
        <p:nvPicPr>
          <p:cNvPr id="367" name="Google Shape;367;p62"/>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368" name="Google Shape;368;p62"/>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62"/>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500">
                <a:solidFill>
                  <a:srgbClr val="FFFF00"/>
                </a:solidFill>
              </a:rPr>
              <a:t>This Kingdom Can’t Be Seen Or Explained </a:t>
            </a:r>
            <a:endParaRPr sz="3500">
              <a:solidFill>
                <a:srgbClr val="FFFF00"/>
              </a:solidFill>
            </a:endParaRPr>
          </a:p>
          <a:p>
            <a:pPr indent="0" lvl="0" marL="0" rtl="0" algn="ctr">
              <a:spcBef>
                <a:spcPts val="0"/>
              </a:spcBef>
              <a:spcAft>
                <a:spcPts val="0"/>
              </a:spcAft>
              <a:buNone/>
            </a:pPr>
            <a:r>
              <a:t/>
            </a:r>
            <a:endParaRPr sz="3600">
              <a:solidFill>
                <a:srgbClr val="FFFF00"/>
              </a:solidFill>
            </a:endParaRPr>
          </a:p>
          <a:p>
            <a:pPr indent="0" lvl="0" marL="0" rtl="0" algn="l">
              <a:spcBef>
                <a:spcPts val="0"/>
              </a:spcBef>
              <a:spcAft>
                <a:spcPts val="0"/>
              </a:spcAft>
              <a:buClr>
                <a:srgbClr val="000000"/>
              </a:buClr>
              <a:buSzPts val="1100"/>
              <a:buFont typeface="Arial"/>
              <a:buNone/>
            </a:pPr>
            <a:r>
              <a:rPr lang="en-GB" sz="3300"/>
              <a:t>60-0604  TO.WHOM.SHALL.WE.GO</a:t>
            </a:r>
            <a:endParaRPr sz="3300"/>
          </a:p>
          <a:p>
            <a:pPr indent="0" lvl="0" marL="0" rtl="0" algn="l">
              <a:spcBef>
                <a:spcPts val="0"/>
              </a:spcBef>
              <a:spcAft>
                <a:spcPts val="0"/>
              </a:spcAft>
              <a:buNone/>
            </a:pPr>
            <a:r>
              <a:rPr lang="en-GB" sz="3200"/>
              <a:t>Now, that translation there is really "understand"--understand the Kingdom of God. </a:t>
            </a:r>
            <a:r>
              <a:rPr lang="en-GB" sz="3200" u="sng">
                <a:solidFill>
                  <a:srgbClr val="FF9900"/>
                </a:solidFill>
              </a:rPr>
              <a:t>The Kingdom of God's within you, so you couldn't actually see it, 'less you see it operating.</a:t>
            </a:r>
            <a:r>
              <a:rPr lang="en-GB" sz="3200">
                <a:solidFill>
                  <a:srgbClr val="FF9900"/>
                </a:solidFill>
              </a:rPr>
              <a:t> But the only way you'll ever be able to understand it; you've got to be borned again. </a:t>
            </a:r>
            <a:endParaRPr sz="3500">
              <a:solidFill>
                <a:srgbClr val="FF9900"/>
              </a:solidFill>
            </a:endParaRPr>
          </a:p>
          <a:p>
            <a:pPr indent="0" lvl="0" marL="0" rtl="0" algn="l">
              <a:spcBef>
                <a:spcPts val="0"/>
              </a:spcBef>
              <a:spcAft>
                <a:spcPts val="0"/>
              </a:spcAft>
              <a:buNone/>
            </a:pPr>
            <a:r>
              <a:t/>
            </a:r>
            <a:endParaRPr sz="32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pic>
        <p:nvPicPr>
          <p:cNvPr id="374" name="Google Shape;374;p63"/>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375" name="Google Shape;375;p63"/>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63"/>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500">
                <a:solidFill>
                  <a:srgbClr val="FFFF00"/>
                </a:solidFill>
              </a:rPr>
              <a:t>This Kingdom Can’t Be Seen Or Explained </a:t>
            </a:r>
            <a:endParaRPr sz="3500">
              <a:solidFill>
                <a:srgbClr val="FFFF00"/>
              </a:solidFill>
            </a:endParaRPr>
          </a:p>
          <a:p>
            <a:pPr indent="0" lvl="0" marL="0" rtl="0" algn="ctr">
              <a:spcBef>
                <a:spcPts val="0"/>
              </a:spcBef>
              <a:spcAft>
                <a:spcPts val="0"/>
              </a:spcAft>
              <a:buNone/>
            </a:pPr>
            <a:r>
              <a:t/>
            </a:r>
            <a:endParaRPr sz="3600">
              <a:solidFill>
                <a:srgbClr val="FFFF00"/>
              </a:solidFill>
            </a:endParaRPr>
          </a:p>
          <a:p>
            <a:pPr indent="0" lvl="0" marL="0" rtl="0" algn="l">
              <a:spcBef>
                <a:spcPts val="0"/>
              </a:spcBef>
              <a:spcAft>
                <a:spcPts val="0"/>
              </a:spcAft>
              <a:buNone/>
            </a:pPr>
            <a:r>
              <a:rPr lang="en-GB" sz="3600" u="sng"/>
              <a:t>60-0604  TO.WHOM.SHALL.WE.GO</a:t>
            </a:r>
            <a:endParaRPr sz="3600" u="sng"/>
          </a:p>
          <a:p>
            <a:pPr indent="0" lvl="0" marL="0" rtl="0" algn="l">
              <a:spcBef>
                <a:spcPts val="0"/>
              </a:spcBef>
              <a:spcAft>
                <a:spcPts val="0"/>
              </a:spcAft>
              <a:buNone/>
            </a:pPr>
            <a:r>
              <a:rPr lang="en-GB" sz="3500"/>
              <a:t>To be borned again, </a:t>
            </a:r>
            <a:r>
              <a:rPr lang="en-GB" sz="3500">
                <a:solidFill>
                  <a:srgbClr val="FF9900"/>
                </a:solidFill>
              </a:rPr>
              <a:t>you've been filled with God's Spirit;</a:t>
            </a:r>
            <a:r>
              <a:rPr lang="en-GB" sz="3500"/>
              <a:t> </a:t>
            </a:r>
            <a:r>
              <a:rPr lang="en-GB" sz="3500">
                <a:solidFill>
                  <a:srgbClr val="FF9900"/>
                </a:solidFill>
              </a:rPr>
              <a:t>then you're in Christ</a:t>
            </a:r>
            <a:r>
              <a:rPr lang="en-GB" sz="3500"/>
              <a:t>. And when you're in Christ, the Holy Spirit that wrote the Bible, that manifested Christ, </a:t>
            </a:r>
            <a:r>
              <a:rPr lang="en-GB" sz="3500">
                <a:solidFill>
                  <a:srgbClr val="FF9900"/>
                </a:solidFill>
              </a:rPr>
              <a:t>is in you to recognize His own Self.</a:t>
            </a:r>
            <a:endParaRPr sz="3800">
              <a:solidFill>
                <a:srgbClr val="FF9900"/>
              </a:solidFill>
            </a:endParaRPr>
          </a:p>
          <a:p>
            <a:pPr indent="0" lvl="0" marL="0" rtl="0" algn="l">
              <a:spcBef>
                <a:spcPts val="0"/>
              </a:spcBef>
              <a:spcAft>
                <a:spcPts val="0"/>
              </a:spcAft>
              <a:buNone/>
            </a:pPr>
            <a:r>
              <a:t/>
            </a:r>
            <a:endParaRPr sz="32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pic>
        <p:nvPicPr>
          <p:cNvPr id="381" name="Google Shape;381;p64"/>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382" name="Google Shape;382;p64"/>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64"/>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500">
                <a:solidFill>
                  <a:srgbClr val="FFFF00"/>
                </a:solidFill>
              </a:rPr>
              <a:t>This Kingdom Of God Is The Word </a:t>
            </a:r>
            <a:endParaRPr sz="3500">
              <a:solidFill>
                <a:srgbClr val="FFFF00"/>
              </a:solidFill>
            </a:endParaRPr>
          </a:p>
          <a:p>
            <a:pPr indent="0" lvl="0" marL="0" rtl="0" algn="ctr">
              <a:spcBef>
                <a:spcPts val="0"/>
              </a:spcBef>
              <a:spcAft>
                <a:spcPts val="0"/>
              </a:spcAft>
              <a:buNone/>
            </a:pPr>
            <a:r>
              <a:t/>
            </a:r>
            <a:endParaRPr sz="3600">
              <a:solidFill>
                <a:srgbClr val="FFFF00"/>
              </a:solidFill>
            </a:endParaRPr>
          </a:p>
          <a:p>
            <a:pPr indent="0" lvl="0" marL="0" rtl="0" algn="l">
              <a:spcBef>
                <a:spcPts val="0"/>
              </a:spcBef>
              <a:spcAft>
                <a:spcPts val="0"/>
              </a:spcAft>
              <a:buNone/>
            </a:pPr>
            <a:r>
              <a:rPr lang="en-GB" sz="3200" u="sng"/>
              <a:t>62-1216  THE.FALLING.APART.OF.THE.WORLD</a:t>
            </a:r>
            <a:endParaRPr sz="3200" u="sng"/>
          </a:p>
          <a:p>
            <a:pPr indent="0" lvl="0" marL="0" rtl="0" algn="l">
              <a:spcBef>
                <a:spcPts val="0"/>
              </a:spcBef>
              <a:spcAft>
                <a:spcPts val="0"/>
              </a:spcAft>
              <a:buNone/>
            </a:pPr>
            <a:r>
              <a:rPr lang="en-GB" sz="3100"/>
              <a:t>Now, </a:t>
            </a:r>
            <a:r>
              <a:rPr lang="en-GB" sz="3100">
                <a:solidFill>
                  <a:srgbClr val="FF9900"/>
                </a:solidFill>
              </a:rPr>
              <a:t>God's Kingdom is not of this world.</a:t>
            </a:r>
            <a:r>
              <a:rPr lang="en-GB" sz="3100"/>
              <a:t> And when Christ was here, </a:t>
            </a:r>
            <a:r>
              <a:rPr lang="en-GB" sz="3100">
                <a:solidFill>
                  <a:srgbClr val="FF9900"/>
                </a:solidFill>
              </a:rPr>
              <a:t>He give us the program of this Kingdom.</a:t>
            </a:r>
            <a:r>
              <a:rPr lang="en-GB" sz="3100"/>
              <a:t> He gave us the program of God's Kingdom, </a:t>
            </a:r>
            <a:r>
              <a:rPr lang="en-GB" sz="3100">
                <a:solidFill>
                  <a:srgbClr val="FF9900"/>
                </a:solidFill>
              </a:rPr>
              <a:t>the Father's Kingdom, which is His Word. Now, </a:t>
            </a:r>
            <a:r>
              <a:rPr lang="en-GB" sz="3100" u="sng">
                <a:solidFill>
                  <a:srgbClr val="FF9900"/>
                </a:solidFill>
              </a:rPr>
              <a:t>if you want to know how you get into that Kingdom, this Word's got it.</a:t>
            </a:r>
            <a:endParaRPr sz="3300" u="sng">
              <a:solidFill>
                <a:srgbClr val="FF9900"/>
              </a:solidFill>
            </a:endParaRPr>
          </a:p>
          <a:p>
            <a:pPr indent="0" lvl="0" marL="0" rtl="0" algn="l">
              <a:spcBef>
                <a:spcPts val="0"/>
              </a:spcBef>
              <a:spcAft>
                <a:spcPts val="0"/>
              </a:spcAft>
              <a:buNone/>
            </a:pPr>
            <a:r>
              <a:t/>
            </a:r>
            <a:endParaRPr sz="32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pic>
        <p:nvPicPr>
          <p:cNvPr id="388" name="Google Shape;388;p65"/>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389" name="Google Shape;389;p65"/>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65"/>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900">
                <a:solidFill>
                  <a:srgbClr val="FFFF00"/>
                </a:solidFill>
              </a:rPr>
              <a:t>The Kingdom Of God Is A Mystery Now Revealed</a:t>
            </a:r>
            <a:endParaRPr sz="3900">
              <a:solidFill>
                <a:srgbClr val="FFFF00"/>
              </a:solidFill>
            </a:endParaRPr>
          </a:p>
          <a:p>
            <a:pPr indent="0" lvl="0" marL="0" rtl="0" algn="ctr">
              <a:spcBef>
                <a:spcPts val="0"/>
              </a:spcBef>
              <a:spcAft>
                <a:spcPts val="0"/>
              </a:spcAft>
              <a:buNone/>
            </a:pPr>
            <a:r>
              <a:t/>
            </a:r>
            <a:endParaRPr sz="3600">
              <a:solidFill>
                <a:srgbClr val="FFFF00"/>
              </a:solidFill>
            </a:endParaRPr>
          </a:p>
          <a:p>
            <a:pPr indent="0" lvl="0" marL="0" rtl="0" algn="l">
              <a:spcBef>
                <a:spcPts val="0"/>
              </a:spcBef>
              <a:spcAft>
                <a:spcPts val="0"/>
              </a:spcAft>
              <a:buNone/>
            </a:pPr>
            <a:r>
              <a:rPr lang="en-GB" sz="3500" u="sng"/>
              <a:t>Mark 4:11 | Luke 8:10</a:t>
            </a:r>
            <a:endParaRPr sz="3500" u="sng"/>
          </a:p>
          <a:p>
            <a:pPr indent="0" lvl="0" marL="0" rtl="0" algn="l">
              <a:spcBef>
                <a:spcPts val="0"/>
              </a:spcBef>
              <a:spcAft>
                <a:spcPts val="0"/>
              </a:spcAft>
              <a:buNone/>
            </a:pPr>
            <a:r>
              <a:rPr lang="en-GB" sz="3300"/>
              <a:t>Unto you it is given to know </a:t>
            </a:r>
            <a:r>
              <a:rPr lang="en-GB" sz="3300">
                <a:solidFill>
                  <a:srgbClr val="FF9900"/>
                </a:solidFill>
              </a:rPr>
              <a:t>the mystery of the kingdom of God</a:t>
            </a:r>
            <a:endParaRPr sz="3300">
              <a:solidFill>
                <a:srgbClr val="FF9900"/>
              </a:solidFill>
            </a:endParaRPr>
          </a:p>
          <a:p>
            <a:pPr indent="0" lvl="0" marL="0" rtl="0" algn="l">
              <a:spcBef>
                <a:spcPts val="0"/>
              </a:spcBef>
              <a:spcAft>
                <a:spcPts val="0"/>
              </a:spcAft>
              <a:buNone/>
            </a:pPr>
            <a:r>
              <a:t/>
            </a:r>
            <a:endParaRPr sz="3300"/>
          </a:p>
          <a:p>
            <a:pPr indent="0" lvl="0" marL="0" rtl="0" algn="l">
              <a:spcBef>
                <a:spcPts val="0"/>
              </a:spcBef>
              <a:spcAft>
                <a:spcPts val="0"/>
              </a:spcAft>
              <a:buNone/>
            </a:pPr>
            <a:r>
              <a:rPr lang="en-GB" sz="3300"/>
              <a:t>Unto you it is given to know the </a:t>
            </a:r>
            <a:r>
              <a:rPr lang="en-GB" sz="3300">
                <a:solidFill>
                  <a:srgbClr val="FF9900"/>
                </a:solidFill>
              </a:rPr>
              <a:t>mysteries of the kingdom of God:</a:t>
            </a:r>
            <a:endParaRPr sz="3300">
              <a:solidFill>
                <a:srgbClr val="FF9900"/>
              </a:solidFill>
            </a:endParaRPr>
          </a:p>
          <a:p>
            <a:pPr indent="0" lvl="0" marL="0" rtl="0" algn="l">
              <a:spcBef>
                <a:spcPts val="0"/>
              </a:spcBef>
              <a:spcAft>
                <a:spcPts val="0"/>
              </a:spcAft>
              <a:buNone/>
            </a:pPr>
            <a:r>
              <a:t/>
            </a:r>
            <a:endParaRPr sz="32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pic>
        <p:nvPicPr>
          <p:cNvPr id="206" name="Google Shape;206;p39"/>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207" name="Google Shape;207;p39"/>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9"/>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rgbClr val="FFFF00"/>
                </a:solidFill>
              </a:rPr>
              <a:t>The Phrase “The Kingdom Of God”</a:t>
            </a:r>
            <a:endParaRPr sz="36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GB" sz="3000"/>
              <a:t>MATTHEW 3:1-2 - In those days came John the Baptist, preaching in the wilderness of Judaea, And saying, Repent ye: for the </a:t>
            </a:r>
            <a:r>
              <a:rPr lang="en-GB" sz="3000">
                <a:solidFill>
                  <a:srgbClr val="FF9900"/>
                </a:solidFill>
              </a:rPr>
              <a:t>kingdom of heaven</a:t>
            </a:r>
            <a:r>
              <a:rPr lang="en-GB" sz="3000"/>
              <a:t> is at hand.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GB" sz="3000"/>
              <a:t>MATTHEW 4:17 - From that time Jesus began to preach, and to say, Repent: for the </a:t>
            </a:r>
            <a:r>
              <a:rPr lang="en-GB" sz="3000">
                <a:solidFill>
                  <a:srgbClr val="FF9900"/>
                </a:solidFill>
              </a:rPr>
              <a:t>kingdom of heaven is at hand.</a:t>
            </a:r>
            <a:endParaRPr sz="3000">
              <a:solidFill>
                <a:srgbClr val="FF99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pic>
        <p:nvPicPr>
          <p:cNvPr id="395" name="Google Shape;395;p66"/>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396" name="Google Shape;396;p66"/>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66"/>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FFFF00"/>
                </a:solidFill>
              </a:rPr>
              <a:t>The Kingdom Of God Is A Mystery Now Revealed</a:t>
            </a:r>
            <a:endParaRPr sz="3000">
              <a:solidFill>
                <a:srgbClr val="FFFF00"/>
              </a:solidFill>
            </a:endParaRPr>
          </a:p>
          <a:p>
            <a:pPr indent="0" lvl="0" marL="0" rtl="0" algn="ctr">
              <a:spcBef>
                <a:spcPts val="0"/>
              </a:spcBef>
              <a:spcAft>
                <a:spcPts val="0"/>
              </a:spcAft>
              <a:buNone/>
            </a:pPr>
            <a:r>
              <a:t/>
            </a:r>
            <a:endParaRPr sz="3600">
              <a:solidFill>
                <a:srgbClr val="FFFF00"/>
              </a:solidFill>
            </a:endParaRPr>
          </a:p>
          <a:p>
            <a:pPr indent="0" lvl="0" marL="0" rtl="0" algn="l">
              <a:spcBef>
                <a:spcPts val="0"/>
              </a:spcBef>
              <a:spcAft>
                <a:spcPts val="0"/>
              </a:spcAft>
              <a:buNone/>
            </a:pPr>
            <a:r>
              <a:rPr lang="en-GB" sz="3100" u="sng"/>
              <a:t>Colossians 1:26-27</a:t>
            </a:r>
            <a:endParaRPr sz="2600"/>
          </a:p>
          <a:p>
            <a:pPr indent="0" lvl="0" marL="0" rtl="0" algn="l">
              <a:spcBef>
                <a:spcPts val="0"/>
              </a:spcBef>
              <a:spcAft>
                <a:spcPts val="0"/>
              </a:spcAft>
              <a:buNone/>
            </a:pPr>
            <a:r>
              <a:rPr lang="en-GB" sz="3000"/>
              <a:t>26 Even the mystery which hath been hid from ages and from generations, </a:t>
            </a:r>
            <a:r>
              <a:rPr lang="en-GB" sz="3000" u="sng">
                <a:solidFill>
                  <a:srgbClr val="FF9900"/>
                </a:solidFill>
              </a:rPr>
              <a:t>but now is made manifest to his saints:</a:t>
            </a:r>
            <a:endParaRPr sz="3000" u="sng">
              <a:solidFill>
                <a:srgbClr val="FF9900"/>
              </a:solidFill>
            </a:endParaRPr>
          </a:p>
          <a:p>
            <a:pPr indent="0" lvl="0" marL="0" rtl="0" algn="l">
              <a:spcBef>
                <a:spcPts val="0"/>
              </a:spcBef>
              <a:spcAft>
                <a:spcPts val="0"/>
              </a:spcAft>
              <a:buNone/>
            </a:pPr>
            <a:r>
              <a:t/>
            </a:r>
            <a:endParaRPr sz="3000"/>
          </a:p>
          <a:p>
            <a:pPr indent="0" lvl="0" marL="0" rtl="0" algn="l">
              <a:spcBef>
                <a:spcPts val="0"/>
              </a:spcBef>
              <a:spcAft>
                <a:spcPts val="0"/>
              </a:spcAft>
              <a:buNone/>
            </a:pPr>
            <a:r>
              <a:rPr lang="en-GB" sz="3000"/>
              <a:t>27 To whom God would make known what is the riches of the glory of </a:t>
            </a:r>
            <a:r>
              <a:rPr lang="en-GB" sz="3000">
                <a:solidFill>
                  <a:srgbClr val="FF9900"/>
                </a:solidFill>
              </a:rPr>
              <a:t>this mystery among the Gentiles; which is </a:t>
            </a:r>
            <a:r>
              <a:rPr lang="en-GB" sz="3000" u="sng">
                <a:solidFill>
                  <a:srgbClr val="FF9900"/>
                </a:solidFill>
              </a:rPr>
              <a:t>Christ in you, the hope of glory</a:t>
            </a:r>
            <a:r>
              <a:rPr lang="en-GB" sz="3000">
                <a:solidFill>
                  <a:srgbClr val="FF9900"/>
                </a:solidFill>
              </a:rPr>
              <a:t>:</a:t>
            </a:r>
            <a:endParaRPr sz="3000">
              <a:solidFill>
                <a:srgbClr val="FF9900"/>
              </a:solidFill>
            </a:endParaRPr>
          </a:p>
          <a:p>
            <a:pPr indent="0" lvl="0" marL="0" rtl="0" algn="l">
              <a:spcBef>
                <a:spcPts val="0"/>
              </a:spcBef>
              <a:spcAft>
                <a:spcPts val="0"/>
              </a:spcAft>
              <a:buNone/>
            </a:pPr>
            <a:r>
              <a:t/>
            </a:r>
            <a:endParaRPr sz="32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pic>
        <p:nvPicPr>
          <p:cNvPr id="402" name="Google Shape;402;p67"/>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403" name="Google Shape;403;p67"/>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67"/>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900">
                <a:solidFill>
                  <a:srgbClr val="FFFF00"/>
                </a:solidFill>
              </a:rPr>
              <a:t>The Kingdom Of God Is A Mystery Now Revealed</a:t>
            </a:r>
            <a:endParaRPr sz="3900">
              <a:solidFill>
                <a:srgbClr val="FFFF00"/>
              </a:solidFill>
            </a:endParaRPr>
          </a:p>
          <a:p>
            <a:pPr indent="0" lvl="0" marL="0" rtl="0" algn="ctr">
              <a:spcBef>
                <a:spcPts val="0"/>
              </a:spcBef>
              <a:spcAft>
                <a:spcPts val="0"/>
              </a:spcAft>
              <a:buNone/>
            </a:pPr>
            <a:r>
              <a:t/>
            </a:r>
            <a:endParaRPr sz="3600">
              <a:solidFill>
                <a:srgbClr val="FFFF00"/>
              </a:solidFill>
            </a:endParaRPr>
          </a:p>
          <a:p>
            <a:pPr indent="0" lvl="0" marL="0" rtl="0" algn="l">
              <a:spcBef>
                <a:spcPts val="0"/>
              </a:spcBef>
              <a:spcAft>
                <a:spcPts val="0"/>
              </a:spcAft>
              <a:buNone/>
            </a:pPr>
            <a:r>
              <a:rPr lang="en-GB" sz="3500" u="sng"/>
              <a:t>Revelation 10:7</a:t>
            </a:r>
            <a:endParaRPr sz="3000"/>
          </a:p>
          <a:p>
            <a:pPr indent="0" lvl="0" marL="0" rtl="0" algn="l">
              <a:spcBef>
                <a:spcPts val="0"/>
              </a:spcBef>
              <a:spcAft>
                <a:spcPts val="0"/>
              </a:spcAft>
              <a:buNone/>
            </a:pPr>
            <a:r>
              <a:rPr lang="en-GB" sz="3400"/>
              <a:t>But in the days of the voice of the seventh angel, when he shall begin to sound, </a:t>
            </a:r>
            <a:r>
              <a:rPr lang="en-GB" sz="3400" u="sng">
                <a:solidFill>
                  <a:srgbClr val="FF9900"/>
                </a:solidFill>
              </a:rPr>
              <a:t>the mystery of God should be finished</a:t>
            </a:r>
            <a:r>
              <a:rPr lang="en-GB" sz="3400"/>
              <a:t>, as he hath declared to his servants the prophets.</a:t>
            </a:r>
            <a:endParaRPr sz="3400">
              <a:solidFill>
                <a:srgbClr val="FF9900"/>
              </a:solidFill>
            </a:endParaRPr>
          </a:p>
          <a:p>
            <a:pPr indent="0" lvl="0" marL="0" rtl="0" algn="l">
              <a:spcBef>
                <a:spcPts val="0"/>
              </a:spcBef>
              <a:spcAft>
                <a:spcPts val="0"/>
              </a:spcAft>
              <a:buNone/>
            </a:pPr>
            <a:r>
              <a:t/>
            </a:r>
            <a:endParaRPr sz="32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pic>
        <p:nvPicPr>
          <p:cNvPr id="409" name="Google Shape;409;p68"/>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410" name="Google Shape;410;p68"/>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68"/>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500">
                <a:solidFill>
                  <a:srgbClr val="FFFF00"/>
                </a:solidFill>
              </a:rPr>
              <a:t>This Spiritual Kingdom Must Now Manifest Itself In </a:t>
            </a:r>
            <a:r>
              <a:rPr lang="en-GB" sz="3500">
                <a:solidFill>
                  <a:srgbClr val="FFFF00"/>
                </a:solidFill>
              </a:rPr>
              <a:t>Its</a:t>
            </a:r>
            <a:r>
              <a:rPr lang="en-GB" sz="3500">
                <a:solidFill>
                  <a:srgbClr val="FFFF00"/>
                </a:solidFill>
              </a:rPr>
              <a:t> Fullness </a:t>
            </a:r>
            <a:endParaRPr sz="3500">
              <a:solidFill>
                <a:srgbClr val="FFFF00"/>
              </a:solidFill>
            </a:endParaRPr>
          </a:p>
          <a:p>
            <a:pPr indent="0" lvl="0" marL="0" rtl="0" algn="ctr">
              <a:spcBef>
                <a:spcPts val="0"/>
              </a:spcBef>
              <a:spcAft>
                <a:spcPts val="0"/>
              </a:spcAft>
              <a:buNone/>
            </a:pPr>
            <a:r>
              <a:t/>
            </a:r>
            <a:endParaRPr sz="3600">
              <a:solidFill>
                <a:srgbClr val="FFFF00"/>
              </a:solidFill>
            </a:endParaRPr>
          </a:p>
          <a:p>
            <a:pPr indent="0" lvl="0" marL="0" rtl="0" algn="l">
              <a:spcBef>
                <a:spcPts val="0"/>
              </a:spcBef>
              <a:spcAft>
                <a:spcPts val="0"/>
              </a:spcAft>
              <a:buNone/>
            </a:pPr>
            <a:r>
              <a:rPr lang="en-GB" sz="3100" u="sng"/>
              <a:t>GENESIS 1:26 </a:t>
            </a:r>
            <a:endParaRPr sz="3100" u="sng"/>
          </a:p>
          <a:p>
            <a:pPr indent="0" lvl="0" marL="0" rtl="0" algn="l">
              <a:spcBef>
                <a:spcPts val="0"/>
              </a:spcBef>
              <a:spcAft>
                <a:spcPts val="0"/>
              </a:spcAft>
              <a:buNone/>
            </a:pPr>
            <a:r>
              <a:rPr lang="en-GB" sz="3000"/>
              <a:t>And God said, Let us make man in our image, after our likeness: </a:t>
            </a:r>
            <a:r>
              <a:rPr lang="en-GB" sz="3000">
                <a:solidFill>
                  <a:srgbClr val="FF9900"/>
                </a:solidFill>
              </a:rPr>
              <a:t>and let them have dominion over the fish of the sea, and over the fowl of the air, and over the cattle, and over all the earth, and over every creeping thing that creepeth upon the earth.</a:t>
            </a:r>
            <a:endParaRPr sz="2900">
              <a:solidFill>
                <a:srgbClr val="FF9900"/>
              </a:solidFill>
            </a:endParaRPr>
          </a:p>
          <a:p>
            <a:pPr indent="0" lvl="0" marL="0" rtl="0" algn="l">
              <a:spcBef>
                <a:spcPts val="0"/>
              </a:spcBef>
              <a:spcAft>
                <a:spcPts val="0"/>
              </a:spcAft>
              <a:buNone/>
            </a:pPr>
            <a:r>
              <a:t/>
            </a:r>
            <a:endParaRPr sz="32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pic>
        <p:nvPicPr>
          <p:cNvPr id="416" name="Google Shape;416;p69"/>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417" name="Google Shape;417;p69"/>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69"/>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500">
                <a:solidFill>
                  <a:srgbClr val="FFFF00"/>
                </a:solidFill>
              </a:rPr>
              <a:t>This Spiritual Kingdom Must Now Manifest Itself In Its Fullness </a:t>
            </a:r>
            <a:endParaRPr sz="3500">
              <a:solidFill>
                <a:srgbClr val="FFFF00"/>
              </a:solidFill>
            </a:endParaRPr>
          </a:p>
          <a:p>
            <a:pPr indent="0" lvl="0" marL="0" rtl="0" algn="ctr">
              <a:spcBef>
                <a:spcPts val="0"/>
              </a:spcBef>
              <a:spcAft>
                <a:spcPts val="0"/>
              </a:spcAft>
              <a:buNone/>
            </a:pPr>
            <a:r>
              <a:t/>
            </a:r>
            <a:endParaRPr sz="3600">
              <a:solidFill>
                <a:srgbClr val="FFFF00"/>
              </a:solidFill>
            </a:endParaRPr>
          </a:p>
          <a:p>
            <a:pPr indent="0" lvl="0" marL="0" rtl="0" algn="l">
              <a:spcBef>
                <a:spcPts val="0"/>
              </a:spcBef>
              <a:spcAft>
                <a:spcPts val="0"/>
              </a:spcAft>
              <a:buNone/>
            </a:pPr>
            <a:r>
              <a:rPr lang="en-GB" sz="3100" u="sng"/>
              <a:t>The Smyrnaean Church Age</a:t>
            </a:r>
            <a:endParaRPr sz="3100" u="sng"/>
          </a:p>
          <a:p>
            <a:pPr indent="0" lvl="0" marL="0" rtl="0" algn="l">
              <a:spcBef>
                <a:spcPts val="0"/>
              </a:spcBef>
              <a:spcAft>
                <a:spcPts val="0"/>
              </a:spcAft>
              <a:buClr>
                <a:srgbClr val="000000"/>
              </a:buClr>
              <a:buSzPts val="1100"/>
              <a:buFont typeface="Arial"/>
              <a:buNone/>
            </a:pPr>
            <a:r>
              <a:rPr lang="en-GB" sz="3000"/>
              <a:t>Unless we suffer with Him we cannot reign with Him. You have to suffer to reign. The reason for this is that </a:t>
            </a:r>
            <a:r>
              <a:rPr lang="en-GB" sz="3000">
                <a:solidFill>
                  <a:srgbClr val="FF9900"/>
                </a:solidFill>
              </a:rPr>
              <a:t>character simply is never made without suffering. Character is a VICTORY, not a gift. A man without character can't reign because </a:t>
            </a:r>
            <a:r>
              <a:rPr lang="en-GB" sz="3000" u="sng">
                <a:solidFill>
                  <a:srgbClr val="FF9900"/>
                </a:solidFill>
              </a:rPr>
              <a:t>power apart from character is Satanic.</a:t>
            </a:r>
            <a:r>
              <a:rPr lang="en-GB" sz="3000"/>
              <a:t> </a:t>
            </a:r>
            <a:endParaRPr sz="2800">
              <a:solidFill>
                <a:srgbClr val="FF9900"/>
              </a:solidFill>
            </a:endParaRPr>
          </a:p>
          <a:p>
            <a:pPr indent="0" lvl="0" marL="0" rtl="0" algn="l">
              <a:spcBef>
                <a:spcPts val="0"/>
              </a:spcBef>
              <a:spcAft>
                <a:spcPts val="0"/>
              </a:spcAft>
              <a:buNone/>
            </a:pPr>
            <a:r>
              <a:t/>
            </a:r>
            <a:endParaRPr sz="32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pic>
        <p:nvPicPr>
          <p:cNvPr id="423" name="Google Shape;423;p70"/>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424" name="Google Shape;424;p70"/>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70"/>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500">
                <a:solidFill>
                  <a:srgbClr val="FFFF00"/>
                </a:solidFill>
              </a:rPr>
              <a:t>This Spiritual Kingdom Must Now Manifest Itself In Its Fullness </a:t>
            </a:r>
            <a:endParaRPr sz="3500">
              <a:solidFill>
                <a:srgbClr val="FFFF00"/>
              </a:solidFill>
            </a:endParaRPr>
          </a:p>
          <a:p>
            <a:pPr indent="0" lvl="0" marL="0" rtl="0" algn="ctr">
              <a:spcBef>
                <a:spcPts val="0"/>
              </a:spcBef>
              <a:spcAft>
                <a:spcPts val="0"/>
              </a:spcAft>
              <a:buNone/>
            </a:pPr>
            <a:r>
              <a:t/>
            </a:r>
            <a:endParaRPr sz="3600">
              <a:solidFill>
                <a:srgbClr val="FFFF00"/>
              </a:solidFill>
            </a:endParaRPr>
          </a:p>
          <a:p>
            <a:pPr indent="0" lvl="0" marL="0" rtl="0" algn="l">
              <a:spcBef>
                <a:spcPts val="0"/>
              </a:spcBef>
              <a:spcAft>
                <a:spcPts val="0"/>
              </a:spcAft>
              <a:buNone/>
            </a:pPr>
            <a:r>
              <a:rPr lang="en-GB" sz="3100" u="sng"/>
              <a:t>The Smyrnaean Church Age</a:t>
            </a:r>
            <a:endParaRPr sz="3100" u="sng"/>
          </a:p>
          <a:p>
            <a:pPr indent="0" lvl="0" marL="0" rtl="0" algn="l">
              <a:spcBef>
                <a:spcPts val="0"/>
              </a:spcBef>
              <a:spcAft>
                <a:spcPts val="0"/>
              </a:spcAft>
              <a:buNone/>
            </a:pPr>
            <a:r>
              <a:rPr lang="en-GB" sz="3000">
                <a:solidFill>
                  <a:srgbClr val="FF9900"/>
                </a:solidFill>
              </a:rPr>
              <a:t>But power with character is fit to rule.</a:t>
            </a:r>
            <a:r>
              <a:rPr lang="en-GB" sz="3000"/>
              <a:t> And since He wants us to share even His throne on the same basis that He overcame and is set down in His Father's throne, </a:t>
            </a:r>
            <a:r>
              <a:rPr lang="en-GB" sz="3000">
                <a:solidFill>
                  <a:srgbClr val="FF9900"/>
                </a:solidFill>
              </a:rPr>
              <a:t>then we have to overcome to sit with Him.</a:t>
            </a:r>
            <a:r>
              <a:rPr lang="en-GB" sz="3000">
                <a:solidFill>
                  <a:srgbClr val="FF9900"/>
                </a:solidFill>
              </a:rPr>
              <a:t> </a:t>
            </a:r>
            <a:endParaRPr sz="2800">
              <a:solidFill>
                <a:srgbClr val="FF9900"/>
              </a:solidFill>
            </a:endParaRPr>
          </a:p>
          <a:p>
            <a:pPr indent="0" lvl="0" marL="0" rtl="0" algn="l">
              <a:spcBef>
                <a:spcPts val="0"/>
              </a:spcBef>
              <a:spcAft>
                <a:spcPts val="0"/>
              </a:spcAft>
              <a:buNone/>
            </a:pPr>
            <a:r>
              <a:t/>
            </a:r>
            <a:endParaRPr sz="32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pic>
        <p:nvPicPr>
          <p:cNvPr id="430" name="Google Shape;430;p71"/>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431" name="Google Shape;431;p71"/>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71"/>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FFFF00"/>
                </a:solidFill>
              </a:rPr>
              <a:t>This Spiritual Kingdom Must Now Manifest Itself In Its Fullness </a:t>
            </a:r>
            <a:endParaRPr sz="3000">
              <a:solidFill>
                <a:srgbClr val="FFFF00"/>
              </a:solidFill>
            </a:endParaRPr>
          </a:p>
          <a:p>
            <a:pPr indent="0" lvl="0" marL="0" rtl="0" algn="ctr">
              <a:spcBef>
                <a:spcPts val="0"/>
              </a:spcBef>
              <a:spcAft>
                <a:spcPts val="0"/>
              </a:spcAft>
              <a:buNone/>
            </a:pPr>
            <a:r>
              <a:t/>
            </a:r>
            <a:endParaRPr sz="3600">
              <a:solidFill>
                <a:srgbClr val="FFFF00"/>
              </a:solidFill>
            </a:endParaRPr>
          </a:p>
          <a:p>
            <a:pPr indent="0" lvl="0" marL="0" rtl="0" algn="l">
              <a:spcBef>
                <a:spcPts val="0"/>
              </a:spcBef>
              <a:spcAft>
                <a:spcPts val="0"/>
              </a:spcAft>
              <a:buNone/>
            </a:pPr>
            <a:r>
              <a:rPr lang="en-GB" sz="2800"/>
              <a:t>Character - </a:t>
            </a:r>
            <a:r>
              <a:rPr lang="en-GB" sz="2800">
                <a:solidFill>
                  <a:srgbClr val="FF9900"/>
                </a:solidFill>
              </a:rPr>
              <a:t>Moral excellence and firmness</a:t>
            </a:r>
            <a:endParaRPr sz="2500">
              <a:solidFill>
                <a:srgbClr val="FF9900"/>
              </a:solidFill>
            </a:endParaRPr>
          </a:p>
          <a:p>
            <a:pPr indent="0" lvl="0" marL="0" rtl="0" algn="l">
              <a:spcBef>
                <a:spcPts val="0"/>
              </a:spcBef>
              <a:spcAft>
                <a:spcPts val="0"/>
              </a:spcAft>
              <a:buNone/>
            </a:pPr>
            <a:r>
              <a:t/>
            </a:r>
            <a:endParaRPr sz="2900"/>
          </a:p>
          <a:p>
            <a:pPr indent="-406400" lvl="0" marL="457200" rtl="0" algn="l">
              <a:spcBef>
                <a:spcPts val="0"/>
              </a:spcBef>
              <a:spcAft>
                <a:spcPts val="0"/>
              </a:spcAft>
              <a:buSzPts val="2800"/>
              <a:buChar char="●"/>
            </a:pPr>
            <a:r>
              <a:rPr lang="en-GB" sz="2800"/>
              <a:t>Having </a:t>
            </a:r>
            <a:r>
              <a:rPr lang="en-GB" sz="2800">
                <a:solidFill>
                  <a:srgbClr val="FF9900"/>
                </a:solidFill>
              </a:rPr>
              <a:t>good Character</a:t>
            </a:r>
            <a:r>
              <a:rPr lang="en-GB" sz="2800"/>
              <a:t> is the way you behave when others are not watching you.</a:t>
            </a:r>
            <a:endParaRPr sz="2800"/>
          </a:p>
          <a:p>
            <a:pPr indent="0" lvl="0" marL="0" rtl="0" algn="l">
              <a:spcBef>
                <a:spcPts val="0"/>
              </a:spcBef>
              <a:spcAft>
                <a:spcPts val="0"/>
              </a:spcAft>
              <a:buNone/>
            </a:pPr>
            <a:r>
              <a:t/>
            </a:r>
            <a:endParaRPr sz="2800"/>
          </a:p>
          <a:p>
            <a:pPr indent="-406400" lvl="0" marL="457200" rtl="0" algn="l">
              <a:spcBef>
                <a:spcPts val="0"/>
              </a:spcBef>
              <a:spcAft>
                <a:spcPts val="0"/>
              </a:spcAft>
              <a:buSzPts val="2800"/>
              <a:buChar char="●"/>
            </a:pPr>
            <a:r>
              <a:rPr lang="en-GB" sz="2800"/>
              <a:t>If you don’t know how to </a:t>
            </a:r>
            <a:r>
              <a:rPr lang="en-GB" sz="2800">
                <a:solidFill>
                  <a:srgbClr val="FF9900"/>
                </a:solidFill>
              </a:rPr>
              <a:t>rule over your earth (body)</a:t>
            </a:r>
            <a:r>
              <a:rPr lang="en-GB" sz="2800"/>
              <a:t>, how can you rule and reign </a:t>
            </a:r>
            <a:r>
              <a:rPr lang="en-GB" sz="2800">
                <a:solidFill>
                  <a:srgbClr val="FF9900"/>
                </a:solidFill>
              </a:rPr>
              <a:t>over the planet earth.</a:t>
            </a:r>
            <a:endParaRPr sz="2800">
              <a:solidFill>
                <a:srgbClr val="FF9900"/>
              </a:solidFill>
            </a:endParaRPr>
          </a:p>
          <a:p>
            <a:pPr indent="0" lvl="0" marL="0" rtl="0" algn="l">
              <a:spcBef>
                <a:spcPts val="0"/>
              </a:spcBef>
              <a:spcAft>
                <a:spcPts val="0"/>
              </a:spcAft>
              <a:buNone/>
            </a:pPr>
            <a:r>
              <a:t/>
            </a:r>
            <a:endParaRPr sz="3500"/>
          </a:p>
          <a:p>
            <a:pPr indent="0" lvl="0" marL="0" rtl="0" algn="l">
              <a:spcBef>
                <a:spcPts val="0"/>
              </a:spcBef>
              <a:spcAft>
                <a:spcPts val="0"/>
              </a:spcAft>
              <a:buNone/>
            </a:pPr>
            <a:r>
              <a:t/>
            </a:r>
            <a:endParaRPr sz="36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pic>
        <p:nvPicPr>
          <p:cNvPr id="437" name="Google Shape;437;p72"/>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438" name="Google Shape;438;p72"/>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72"/>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3100"/>
          </a:p>
          <a:p>
            <a:pPr indent="0" lvl="0" marL="0" rtl="0" algn="l">
              <a:spcBef>
                <a:spcPts val="0"/>
              </a:spcBef>
              <a:spcAft>
                <a:spcPts val="0"/>
              </a:spcAft>
              <a:buNone/>
            </a:pPr>
            <a:r>
              <a:rPr lang="en-GB" sz="3100"/>
              <a:t>That’s Why </a:t>
            </a:r>
            <a:endParaRPr sz="3100"/>
          </a:p>
          <a:p>
            <a:pPr indent="0" lvl="0" marL="0" rtl="0" algn="l">
              <a:spcBef>
                <a:spcPts val="0"/>
              </a:spcBef>
              <a:spcAft>
                <a:spcPts val="0"/>
              </a:spcAft>
              <a:buNone/>
            </a:pPr>
            <a:r>
              <a:rPr lang="en-GB" sz="3100"/>
              <a:t>These </a:t>
            </a:r>
            <a:r>
              <a:rPr lang="en-GB" sz="3100">
                <a:solidFill>
                  <a:srgbClr val="FF9900"/>
                </a:solidFill>
              </a:rPr>
              <a:t>Virtues</a:t>
            </a:r>
            <a:r>
              <a:rPr lang="en-GB" sz="3100"/>
              <a:t> </a:t>
            </a:r>
            <a:endParaRPr sz="3100"/>
          </a:p>
          <a:p>
            <a:pPr indent="0" lvl="0" marL="0" rtl="0" algn="l">
              <a:spcBef>
                <a:spcPts val="0"/>
              </a:spcBef>
              <a:spcAft>
                <a:spcPts val="0"/>
              </a:spcAft>
              <a:buNone/>
            </a:pPr>
            <a:r>
              <a:rPr lang="en-GB" sz="3100"/>
              <a:t>Need To Be </a:t>
            </a:r>
            <a:endParaRPr sz="3100"/>
          </a:p>
          <a:p>
            <a:pPr indent="0" lvl="0" marL="0" rtl="0" algn="l">
              <a:spcBef>
                <a:spcPts val="0"/>
              </a:spcBef>
              <a:spcAft>
                <a:spcPts val="0"/>
              </a:spcAft>
              <a:buNone/>
            </a:pPr>
            <a:r>
              <a:rPr lang="en-GB" sz="3100"/>
              <a:t>Established </a:t>
            </a:r>
            <a:endParaRPr sz="3100"/>
          </a:p>
          <a:p>
            <a:pPr indent="0" lvl="0" marL="0" rtl="0" algn="l">
              <a:spcBef>
                <a:spcPts val="0"/>
              </a:spcBef>
              <a:spcAft>
                <a:spcPts val="0"/>
              </a:spcAft>
              <a:buNone/>
            </a:pPr>
            <a:r>
              <a:rPr lang="en-GB" sz="3100"/>
              <a:t>In The </a:t>
            </a:r>
            <a:endParaRPr sz="3100"/>
          </a:p>
          <a:p>
            <a:pPr indent="0" lvl="0" marL="0" rtl="0" algn="l">
              <a:spcBef>
                <a:spcPts val="0"/>
              </a:spcBef>
              <a:spcAft>
                <a:spcPts val="0"/>
              </a:spcAft>
              <a:buNone/>
            </a:pPr>
            <a:r>
              <a:rPr lang="en-GB" sz="3100"/>
              <a:t>Believer’s Life </a:t>
            </a:r>
            <a:endParaRPr sz="3100"/>
          </a:p>
          <a:p>
            <a:pPr indent="0" lvl="0" marL="0" rtl="0" algn="l">
              <a:spcBef>
                <a:spcPts val="0"/>
              </a:spcBef>
              <a:spcAft>
                <a:spcPts val="0"/>
              </a:spcAft>
              <a:buNone/>
            </a:pPr>
            <a:r>
              <a:rPr lang="en-GB" sz="3100"/>
              <a:t>After The </a:t>
            </a:r>
            <a:r>
              <a:rPr lang="en-GB" sz="3100">
                <a:solidFill>
                  <a:srgbClr val="FF9900"/>
                </a:solidFill>
              </a:rPr>
              <a:t>Kingdom </a:t>
            </a:r>
            <a:endParaRPr sz="3100">
              <a:solidFill>
                <a:srgbClr val="FF9900"/>
              </a:solidFill>
            </a:endParaRPr>
          </a:p>
          <a:p>
            <a:pPr indent="0" lvl="0" marL="0" rtl="0" algn="l">
              <a:spcBef>
                <a:spcPts val="0"/>
              </a:spcBef>
              <a:spcAft>
                <a:spcPts val="0"/>
              </a:spcAft>
              <a:buNone/>
            </a:pPr>
            <a:r>
              <a:rPr lang="en-GB" sz="3100">
                <a:solidFill>
                  <a:srgbClr val="FF9900"/>
                </a:solidFill>
              </a:rPr>
              <a:t>Has Come In </a:t>
            </a:r>
            <a:endParaRPr sz="3100">
              <a:solidFill>
                <a:srgbClr val="FF9900"/>
              </a:solidFill>
            </a:endParaRPr>
          </a:p>
          <a:p>
            <a:pPr indent="0" lvl="0" marL="0" rtl="0" algn="l">
              <a:spcBef>
                <a:spcPts val="0"/>
              </a:spcBef>
              <a:spcAft>
                <a:spcPts val="0"/>
              </a:spcAft>
              <a:buNone/>
            </a:pPr>
            <a:r>
              <a:rPr lang="en-GB" sz="3100">
                <a:solidFill>
                  <a:srgbClr val="FF9900"/>
                </a:solidFill>
              </a:rPr>
              <a:t>The Believer</a:t>
            </a:r>
            <a:r>
              <a:rPr lang="en-GB" sz="3100"/>
              <a:t>.</a:t>
            </a:r>
            <a:endParaRPr sz="31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pic>
        <p:nvPicPr>
          <p:cNvPr id="444" name="Google Shape;444;p73"/>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445" name="Google Shape;445;p73"/>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73"/>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500">
                <a:solidFill>
                  <a:srgbClr val="FFFF00"/>
                </a:solidFill>
              </a:rPr>
              <a:t>The Kingdom In You Will Call Forth A Resurrection</a:t>
            </a:r>
            <a:endParaRPr sz="3500">
              <a:solidFill>
                <a:srgbClr val="FFFF00"/>
              </a:solidFill>
            </a:endParaRPr>
          </a:p>
          <a:p>
            <a:pPr indent="0" lvl="0" marL="0" rtl="0" algn="l">
              <a:spcBef>
                <a:spcPts val="0"/>
              </a:spcBef>
              <a:spcAft>
                <a:spcPts val="0"/>
              </a:spcAft>
              <a:buNone/>
            </a:pPr>
            <a:r>
              <a:t/>
            </a:r>
            <a:endParaRPr sz="3600">
              <a:solidFill>
                <a:srgbClr val="FFFF00"/>
              </a:solidFill>
            </a:endParaRPr>
          </a:p>
          <a:p>
            <a:pPr indent="0" lvl="0" marL="0" rtl="0" algn="l">
              <a:spcBef>
                <a:spcPts val="0"/>
              </a:spcBef>
              <a:spcAft>
                <a:spcPts val="0"/>
              </a:spcAft>
              <a:buNone/>
            </a:pPr>
            <a:r>
              <a:rPr lang="en-GB" sz="3400">
                <a:solidFill>
                  <a:srgbClr val="FFFFFF"/>
                </a:solidFill>
              </a:rPr>
              <a:t>All of the </a:t>
            </a:r>
            <a:r>
              <a:rPr lang="en-GB" sz="3400">
                <a:solidFill>
                  <a:srgbClr val="FF9900"/>
                </a:solidFill>
              </a:rPr>
              <a:t>Subjects &amp; Partakers Of This Kingdom</a:t>
            </a:r>
            <a:r>
              <a:rPr lang="en-GB" sz="3400">
                <a:solidFill>
                  <a:srgbClr val="FFFFFF"/>
                </a:solidFill>
              </a:rPr>
              <a:t> </a:t>
            </a:r>
            <a:r>
              <a:rPr lang="en-GB" sz="3400" u="sng">
                <a:solidFill>
                  <a:srgbClr val="FF9900"/>
                </a:solidFill>
              </a:rPr>
              <a:t>Must</a:t>
            </a:r>
            <a:r>
              <a:rPr lang="en-GB" sz="3400">
                <a:solidFill>
                  <a:srgbClr val="FFFFFF"/>
                </a:solidFill>
              </a:rPr>
              <a:t> </a:t>
            </a:r>
            <a:r>
              <a:rPr lang="en-GB" sz="3400">
                <a:solidFill>
                  <a:srgbClr val="FF9900"/>
                </a:solidFill>
              </a:rPr>
              <a:t>Resurrect</a:t>
            </a:r>
            <a:r>
              <a:rPr lang="en-GB" sz="3400">
                <a:solidFill>
                  <a:srgbClr val="FF9900"/>
                </a:solidFill>
              </a:rPr>
              <a:t> In Complete Fullness. </a:t>
            </a:r>
            <a:r>
              <a:rPr lang="en-GB" sz="3400">
                <a:solidFill>
                  <a:srgbClr val="FFFFFF"/>
                </a:solidFill>
              </a:rPr>
              <a:t>Then We Which</a:t>
            </a:r>
            <a:r>
              <a:rPr lang="en-GB" sz="3400">
                <a:solidFill>
                  <a:srgbClr val="FF9900"/>
                </a:solidFill>
              </a:rPr>
              <a:t> </a:t>
            </a:r>
            <a:r>
              <a:rPr lang="en-GB" sz="3400">
                <a:solidFill>
                  <a:srgbClr val="FFFFFF"/>
                </a:solidFill>
              </a:rPr>
              <a:t>Are Alive &amp; Remain</a:t>
            </a:r>
            <a:r>
              <a:rPr lang="en-GB" sz="3400">
                <a:solidFill>
                  <a:srgbClr val="FF9900"/>
                </a:solidFill>
              </a:rPr>
              <a:t> Shall Be Caught Up With Them.</a:t>
            </a:r>
            <a:endParaRPr sz="3400">
              <a:solidFill>
                <a:srgbClr val="FFFFFF"/>
              </a:solidFill>
            </a:endParaRPr>
          </a:p>
          <a:p>
            <a:pPr indent="0" lvl="0" marL="0" rtl="0" algn="l">
              <a:spcBef>
                <a:spcPts val="0"/>
              </a:spcBef>
              <a:spcAft>
                <a:spcPts val="0"/>
              </a:spcAft>
              <a:buNone/>
            </a:pPr>
            <a:r>
              <a:t/>
            </a:r>
            <a:endParaRPr sz="3500"/>
          </a:p>
          <a:p>
            <a:pPr indent="0" lvl="0" marL="0" rtl="0" algn="ctr">
              <a:spcBef>
                <a:spcPts val="0"/>
              </a:spcBef>
              <a:spcAft>
                <a:spcPts val="0"/>
              </a:spcAft>
              <a:buNone/>
            </a:pPr>
            <a:r>
              <a:rPr lang="en-GB" sz="3500" u="sng"/>
              <a:t>I Thessalonians 4:13-17</a:t>
            </a:r>
            <a:endParaRPr sz="3500" u="sng"/>
          </a:p>
          <a:p>
            <a:pPr indent="0" lvl="0" marL="0" rtl="0" algn="l">
              <a:spcBef>
                <a:spcPts val="0"/>
              </a:spcBef>
              <a:spcAft>
                <a:spcPts val="0"/>
              </a:spcAft>
              <a:buNone/>
            </a:pPr>
            <a:r>
              <a:t/>
            </a:r>
            <a:endParaRPr sz="36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pic>
        <p:nvPicPr>
          <p:cNvPr id="451" name="Google Shape;451;p74"/>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452" name="Google Shape;452;p74"/>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74"/>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100">
                <a:solidFill>
                  <a:srgbClr val="FFFF00"/>
                </a:solidFill>
              </a:rPr>
              <a:t>The Kingdom In You Will Call Forth A Resurrection</a:t>
            </a:r>
            <a:endParaRPr sz="3100">
              <a:solidFill>
                <a:srgbClr val="FFFF00"/>
              </a:solidFill>
            </a:endParaRPr>
          </a:p>
          <a:p>
            <a:pPr indent="0" lvl="0" marL="0" rtl="0" algn="l">
              <a:spcBef>
                <a:spcPts val="0"/>
              </a:spcBef>
              <a:spcAft>
                <a:spcPts val="0"/>
              </a:spcAft>
              <a:buNone/>
            </a:pPr>
            <a:r>
              <a:t/>
            </a:r>
            <a:endParaRPr sz="3600">
              <a:solidFill>
                <a:srgbClr val="FFFF00"/>
              </a:solidFill>
            </a:endParaRPr>
          </a:p>
          <a:p>
            <a:pPr indent="0" lvl="0" marL="0" rtl="0" algn="l">
              <a:spcBef>
                <a:spcPts val="0"/>
              </a:spcBef>
              <a:spcAft>
                <a:spcPts val="0"/>
              </a:spcAft>
              <a:buClr>
                <a:schemeClr val="dk2"/>
              </a:buClr>
              <a:buSzPts val="1100"/>
              <a:buFont typeface="Arial"/>
              <a:buNone/>
            </a:pPr>
            <a:r>
              <a:rPr lang="en-GB" sz="2900" u="sng"/>
              <a:t>I Thessalonians 4:16-17</a:t>
            </a:r>
            <a:endParaRPr sz="2900" u="sng"/>
          </a:p>
          <a:p>
            <a:pPr indent="0" lvl="0" marL="0" rtl="0" algn="l">
              <a:spcBef>
                <a:spcPts val="0"/>
              </a:spcBef>
              <a:spcAft>
                <a:spcPts val="0"/>
              </a:spcAft>
              <a:buNone/>
            </a:pPr>
            <a:r>
              <a:rPr lang="en-GB" sz="2800">
                <a:solidFill>
                  <a:srgbClr val="FFFFFF"/>
                </a:solidFill>
              </a:rPr>
              <a:t>16 For the Lord himself shall descend from heaven with a shout, with the voice of the archangel, and with the trump of God: and </a:t>
            </a:r>
            <a:r>
              <a:rPr lang="en-GB" sz="2800">
                <a:solidFill>
                  <a:srgbClr val="FF9900"/>
                </a:solidFill>
              </a:rPr>
              <a:t>the dead in Christ shall rise first: </a:t>
            </a:r>
            <a:endParaRPr sz="2800">
              <a:solidFill>
                <a:srgbClr val="FF9900"/>
              </a:solidFill>
            </a:endParaRPr>
          </a:p>
          <a:p>
            <a:pPr indent="0" lvl="0" marL="0" rtl="0" algn="l">
              <a:spcBef>
                <a:spcPts val="0"/>
              </a:spcBef>
              <a:spcAft>
                <a:spcPts val="0"/>
              </a:spcAft>
              <a:buNone/>
            </a:pPr>
            <a:r>
              <a:rPr lang="en-GB" sz="2800">
                <a:solidFill>
                  <a:srgbClr val="FFFFFF"/>
                </a:solidFill>
              </a:rPr>
              <a:t>17 Then </a:t>
            </a:r>
            <a:r>
              <a:rPr lang="en-GB" sz="2800">
                <a:solidFill>
                  <a:srgbClr val="FF9900"/>
                </a:solidFill>
              </a:rPr>
              <a:t>we which are alive and remain shall be caught up together with them</a:t>
            </a:r>
            <a:r>
              <a:rPr lang="en-GB" sz="2800">
                <a:solidFill>
                  <a:srgbClr val="FFFFFF"/>
                </a:solidFill>
              </a:rPr>
              <a:t> in the clouds, to meet the Lord in the air:</a:t>
            </a:r>
            <a:endParaRPr sz="2800">
              <a:solidFill>
                <a:srgbClr val="FFFFFF"/>
              </a:solidFill>
            </a:endParaRPr>
          </a:p>
          <a:p>
            <a:pPr indent="0" lvl="0" marL="0" rtl="0" algn="l">
              <a:spcBef>
                <a:spcPts val="0"/>
              </a:spcBef>
              <a:spcAft>
                <a:spcPts val="0"/>
              </a:spcAft>
              <a:buNone/>
            </a:pPr>
            <a:r>
              <a:t/>
            </a:r>
            <a:endParaRPr sz="3500"/>
          </a:p>
          <a:p>
            <a:pPr indent="0" lvl="0" marL="0" rtl="0" algn="l">
              <a:spcBef>
                <a:spcPts val="0"/>
              </a:spcBef>
              <a:spcAft>
                <a:spcPts val="0"/>
              </a:spcAft>
              <a:buNone/>
            </a:pPr>
            <a:r>
              <a:t/>
            </a:r>
            <a:endParaRPr sz="36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7" name="Shape 457"/>
        <p:cNvGrpSpPr/>
        <p:nvPr/>
      </p:nvGrpSpPr>
      <p:grpSpPr>
        <a:xfrm>
          <a:off x="0" y="0"/>
          <a:ext cx="0" cy="0"/>
          <a:chOff x="0" y="0"/>
          <a:chExt cx="0" cy="0"/>
        </a:xfrm>
      </p:grpSpPr>
      <p:pic>
        <p:nvPicPr>
          <p:cNvPr id="458" name="Google Shape;458;p75"/>
          <p:cNvPicPr preferRelativeResize="0"/>
          <p:nvPr/>
        </p:nvPicPr>
        <p:blipFill rotWithShape="1">
          <a:blip r:embed="rId3">
            <a:alphaModFix amt="50000"/>
          </a:blip>
          <a:srcRect b="0" l="0" r="0" t="0"/>
          <a:stretch/>
        </p:blipFill>
        <p:spPr>
          <a:xfrm>
            <a:off x="2901" y="0"/>
            <a:ext cx="9138199" cy="5143501"/>
          </a:xfrm>
          <a:prstGeom prst="rect">
            <a:avLst/>
          </a:prstGeom>
          <a:noFill/>
          <a:ln>
            <a:noFill/>
          </a:ln>
        </p:spPr>
      </p:pic>
      <p:sp>
        <p:nvSpPr>
          <p:cNvPr id="459" name="Google Shape;459;p75"/>
          <p:cNvSpPr txBox="1"/>
          <p:nvPr>
            <p:ph idx="1" type="subTitle"/>
          </p:nvPr>
        </p:nvSpPr>
        <p:spPr>
          <a:xfrm>
            <a:off x="0" y="0"/>
            <a:ext cx="9141000" cy="51435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dk1"/>
              </a:buClr>
              <a:buSzPts val="2700"/>
              <a:buNone/>
            </a:pPr>
            <a:r>
              <a:t/>
            </a:r>
            <a:endParaRPr b="1" sz="2700"/>
          </a:p>
          <a:p>
            <a:pPr indent="0" lvl="0" marL="0" rtl="0" algn="l">
              <a:lnSpc>
                <a:spcPct val="90000"/>
              </a:lnSpc>
              <a:spcBef>
                <a:spcPts val="800"/>
              </a:spcBef>
              <a:spcAft>
                <a:spcPts val="0"/>
              </a:spcAft>
              <a:buClr>
                <a:schemeClr val="dk1"/>
              </a:buClr>
              <a:buSzPts val="1800"/>
              <a:buNone/>
            </a:pPr>
            <a:r>
              <a:t/>
            </a:r>
            <a:endParaRPr b="1"/>
          </a:p>
          <a:p>
            <a:pPr indent="0" lvl="0" marL="0" rtl="0" algn="l">
              <a:lnSpc>
                <a:spcPct val="90000"/>
              </a:lnSpc>
              <a:spcBef>
                <a:spcPts val="800"/>
              </a:spcBef>
              <a:spcAft>
                <a:spcPts val="0"/>
              </a:spcAft>
              <a:buClr>
                <a:schemeClr val="dk1"/>
              </a:buClr>
              <a:buSzPts val="1800"/>
              <a:buNone/>
            </a:pPr>
            <a:r>
              <a:t/>
            </a:r>
            <a:endParaRPr b="1"/>
          </a:p>
        </p:txBody>
      </p:sp>
      <p:sp>
        <p:nvSpPr>
          <p:cNvPr id="460" name="Google Shape;460;p75"/>
          <p:cNvSpPr/>
          <p:nvPr/>
        </p:nvSpPr>
        <p:spPr>
          <a:xfrm>
            <a:off x="0" y="-1"/>
            <a:ext cx="9144000" cy="484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rPr b="0" i="0" lang="en-GB" sz="27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pic>
        <p:nvPicPr>
          <p:cNvPr id="461" name="Google Shape;461;p75"/>
          <p:cNvPicPr preferRelativeResize="0"/>
          <p:nvPr/>
        </p:nvPicPr>
        <p:blipFill rotWithShape="1">
          <a:blip r:embed="rId4">
            <a:alphaModFix/>
          </a:blip>
          <a:srcRect b="0" l="0" r="0" t="0"/>
          <a:stretch/>
        </p:blipFill>
        <p:spPr>
          <a:xfrm>
            <a:off x="2901" y="0"/>
            <a:ext cx="9144000" cy="5143499"/>
          </a:xfrm>
          <a:prstGeom prst="rect">
            <a:avLst/>
          </a:prstGeom>
          <a:noFill/>
          <a:ln>
            <a:noFill/>
          </a:ln>
        </p:spPr>
      </p:pic>
      <p:sp>
        <p:nvSpPr>
          <p:cNvPr id="462" name="Google Shape;462;p75"/>
          <p:cNvSpPr/>
          <p:nvPr/>
        </p:nvSpPr>
        <p:spPr>
          <a:xfrm>
            <a:off x="64625" y="1486425"/>
            <a:ext cx="4766100" cy="3286500"/>
          </a:xfrm>
          <a:prstGeom prst="rect">
            <a:avLst/>
          </a:prstGeom>
          <a:solidFill>
            <a:srgbClr val="000000">
              <a:alpha val="702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75"/>
          <p:cNvSpPr txBox="1"/>
          <p:nvPr/>
        </p:nvSpPr>
        <p:spPr>
          <a:xfrm>
            <a:off x="2900" y="1471225"/>
            <a:ext cx="4908900" cy="330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FFFFFF"/>
                </a:solidFill>
                <a:latin typeface="Raleway"/>
                <a:ea typeface="Raleway"/>
                <a:cs typeface="Raleway"/>
                <a:sym typeface="Raleway"/>
              </a:rPr>
              <a:t>Satan Builds His Kingdom With </a:t>
            </a:r>
            <a:r>
              <a:rPr b="1" lang="en-GB" sz="3000">
                <a:solidFill>
                  <a:srgbClr val="FF9900"/>
                </a:solidFill>
                <a:latin typeface="Raleway"/>
                <a:ea typeface="Raleway"/>
                <a:cs typeface="Raleway"/>
                <a:sym typeface="Raleway"/>
              </a:rPr>
              <a:t>No Sure Foundation From The Head Down To The Feet.</a:t>
            </a:r>
            <a:endParaRPr b="1" sz="3000">
              <a:solidFill>
                <a:srgbClr val="FFFFFF"/>
              </a:solidFill>
              <a:latin typeface="Raleway"/>
              <a:ea typeface="Raleway"/>
              <a:cs typeface="Raleway"/>
              <a:sym typeface="Raleway"/>
            </a:endParaRPr>
          </a:p>
          <a:p>
            <a:pPr indent="0" lvl="0" marL="0" rtl="0" algn="l">
              <a:spcBef>
                <a:spcPts val="0"/>
              </a:spcBef>
              <a:spcAft>
                <a:spcPts val="0"/>
              </a:spcAft>
              <a:buNone/>
            </a:pPr>
            <a:r>
              <a:t/>
            </a:r>
            <a:endParaRPr b="1" sz="3000">
              <a:solidFill>
                <a:srgbClr val="FFFFFF"/>
              </a:solidFill>
              <a:latin typeface="Raleway"/>
              <a:ea typeface="Raleway"/>
              <a:cs typeface="Raleway"/>
              <a:sym typeface="Raleway"/>
            </a:endParaRPr>
          </a:p>
          <a:p>
            <a:pPr indent="0" lvl="0" marL="0" rtl="0" algn="l">
              <a:spcBef>
                <a:spcPts val="0"/>
              </a:spcBef>
              <a:spcAft>
                <a:spcPts val="0"/>
              </a:spcAft>
              <a:buNone/>
            </a:pPr>
            <a:r>
              <a:rPr b="1" lang="en-GB" sz="3000">
                <a:solidFill>
                  <a:srgbClr val="FFFFFF"/>
                </a:solidFill>
                <a:latin typeface="Raleway"/>
                <a:ea typeface="Raleway"/>
                <a:cs typeface="Raleway"/>
                <a:sym typeface="Raleway"/>
              </a:rPr>
              <a:t>Heady | High Minded | No Humility</a:t>
            </a:r>
            <a:endParaRPr b="1" sz="3000">
              <a:solidFill>
                <a:srgbClr val="FFFFFF"/>
              </a:solidFill>
              <a:latin typeface="Raleway"/>
              <a:ea typeface="Raleway"/>
              <a:cs typeface="Raleway"/>
              <a:sym typeface="Raleway"/>
            </a:endParaRPr>
          </a:p>
        </p:txBody>
      </p:sp>
      <p:sp>
        <p:nvSpPr>
          <p:cNvPr id="464" name="Google Shape;464;p75"/>
          <p:cNvSpPr/>
          <p:nvPr/>
        </p:nvSpPr>
        <p:spPr>
          <a:xfrm>
            <a:off x="4934975" y="3940725"/>
            <a:ext cx="2062200" cy="484500"/>
          </a:xfrm>
          <a:prstGeom prst="rect">
            <a:avLst/>
          </a:prstGeom>
          <a:solidFill>
            <a:srgbClr val="D7F0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75"/>
          <p:cNvSpPr txBox="1"/>
          <p:nvPr/>
        </p:nvSpPr>
        <p:spPr>
          <a:xfrm>
            <a:off x="4830725" y="3741525"/>
            <a:ext cx="2629500" cy="68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rgbClr val="041624"/>
                </a:solidFill>
                <a:latin typeface="Calibri"/>
                <a:ea typeface="Calibri"/>
                <a:cs typeface="Calibri"/>
                <a:sym typeface="Calibri"/>
              </a:rPr>
              <a:t>Romanism &amp; Christianity</a:t>
            </a:r>
            <a:endParaRPr sz="100">
              <a:solidFill>
                <a:srgbClr val="041624"/>
              </a:solidFill>
            </a:endParaRPr>
          </a:p>
        </p:txBody>
      </p:sp>
      <p:cxnSp>
        <p:nvCxnSpPr>
          <p:cNvPr id="466" name="Google Shape;466;p75"/>
          <p:cNvCxnSpPr/>
          <p:nvPr/>
        </p:nvCxnSpPr>
        <p:spPr>
          <a:xfrm flipH="1">
            <a:off x="8838825" y="335950"/>
            <a:ext cx="11700" cy="4332300"/>
          </a:xfrm>
          <a:prstGeom prst="straightConnector1">
            <a:avLst/>
          </a:prstGeom>
          <a:noFill/>
          <a:ln cap="flat" cmpd="sng" w="76200">
            <a:solidFill>
              <a:schemeClr val="dk2"/>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pic>
        <p:nvPicPr>
          <p:cNvPr id="213" name="Google Shape;213;p40"/>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214" name="Google Shape;214;p40"/>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0"/>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rgbClr val="FFFF00"/>
                </a:solidFill>
              </a:rPr>
              <a:t>Meaning Of “The Kingdom Of God”</a:t>
            </a:r>
            <a:endParaRPr sz="36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GB" sz="3100"/>
              <a:t>A kingdom or territory </a:t>
            </a:r>
            <a:endParaRPr sz="3100"/>
          </a:p>
          <a:p>
            <a:pPr indent="0" lvl="0" marL="0" rtl="0" algn="l">
              <a:spcBef>
                <a:spcPts val="0"/>
              </a:spcBef>
              <a:spcAft>
                <a:spcPts val="0"/>
              </a:spcAft>
              <a:buNone/>
            </a:pPr>
            <a:r>
              <a:t/>
            </a:r>
            <a:endParaRPr sz="3100"/>
          </a:p>
          <a:p>
            <a:pPr indent="0" lvl="0" marL="0" rtl="0" algn="l">
              <a:spcBef>
                <a:spcPts val="0"/>
              </a:spcBef>
              <a:spcAft>
                <a:spcPts val="0"/>
              </a:spcAft>
              <a:buNone/>
            </a:pPr>
            <a:r>
              <a:rPr lang="en-GB" sz="3100"/>
              <a:t>Used in the N.T. to refer to the rule of the Messiah</a:t>
            </a:r>
            <a:endParaRPr sz="3100"/>
          </a:p>
          <a:p>
            <a:pPr indent="0" lvl="0" marL="0" rtl="0" algn="l">
              <a:spcBef>
                <a:spcPts val="0"/>
              </a:spcBef>
              <a:spcAft>
                <a:spcPts val="0"/>
              </a:spcAft>
              <a:buNone/>
            </a:pPr>
            <a:r>
              <a:t/>
            </a:r>
            <a:endParaRPr sz="3100"/>
          </a:p>
          <a:p>
            <a:pPr indent="0" lvl="0" marL="0" rtl="0" algn="l">
              <a:spcBef>
                <a:spcPts val="0"/>
              </a:spcBef>
              <a:spcAft>
                <a:spcPts val="0"/>
              </a:spcAft>
              <a:buNone/>
            </a:pPr>
            <a:r>
              <a:rPr lang="en-GB" sz="3100"/>
              <a:t>Royal power, kingship, dominion, rule; </a:t>
            </a:r>
            <a:r>
              <a:rPr lang="en-GB" sz="3100">
                <a:solidFill>
                  <a:srgbClr val="FF9900"/>
                </a:solidFill>
              </a:rPr>
              <a:t>not to be confused with an actual kingdom </a:t>
            </a:r>
            <a:r>
              <a:rPr lang="en-GB" sz="3100" u="sng">
                <a:solidFill>
                  <a:srgbClr val="FF9900"/>
                </a:solidFill>
              </a:rPr>
              <a:t>but rather the right or authority to rule over a kingdom</a:t>
            </a:r>
            <a:r>
              <a:rPr lang="en-GB" sz="3100"/>
              <a:t> </a:t>
            </a:r>
            <a:endParaRPr sz="3100"/>
          </a:p>
          <a:p>
            <a:pPr indent="0" lvl="0" marL="0" rtl="0" algn="l">
              <a:spcBef>
                <a:spcPts val="0"/>
              </a:spcBef>
              <a:spcAft>
                <a:spcPts val="0"/>
              </a:spcAft>
              <a:buNone/>
            </a:pPr>
            <a:r>
              <a:t/>
            </a:r>
            <a:endParaRPr sz="3100"/>
          </a:p>
          <a:p>
            <a:pPr indent="0" lvl="0" marL="0" rtl="0" algn="l">
              <a:spcBef>
                <a:spcPts val="0"/>
              </a:spcBef>
              <a:spcAft>
                <a:spcPts val="0"/>
              </a:spcAft>
              <a:buNone/>
            </a:pPr>
            <a:r>
              <a:t/>
            </a:r>
            <a:endParaRPr sz="3100"/>
          </a:p>
          <a:p>
            <a:pPr indent="0" lvl="0" marL="0" rtl="0" algn="l">
              <a:spcBef>
                <a:spcPts val="0"/>
              </a:spcBef>
              <a:spcAft>
                <a:spcPts val="0"/>
              </a:spcAft>
              <a:buNone/>
            </a:pPr>
            <a:r>
              <a:t/>
            </a:r>
            <a:endParaRPr sz="3100"/>
          </a:p>
          <a:p>
            <a:pPr indent="0" lvl="0" marL="0" rtl="0" algn="l">
              <a:spcBef>
                <a:spcPts val="0"/>
              </a:spcBef>
              <a:spcAft>
                <a:spcPts val="0"/>
              </a:spcAft>
              <a:buNone/>
            </a:pPr>
            <a:r>
              <a:t/>
            </a:r>
            <a:endParaRPr sz="30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0" name="Shape 470"/>
        <p:cNvGrpSpPr/>
        <p:nvPr/>
      </p:nvGrpSpPr>
      <p:grpSpPr>
        <a:xfrm>
          <a:off x="0" y="0"/>
          <a:ext cx="0" cy="0"/>
          <a:chOff x="0" y="0"/>
          <a:chExt cx="0" cy="0"/>
        </a:xfrm>
      </p:grpSpPr>
      <p:pic>
        <p:nvPicPr>
          <p:cNvPr id="471" name="Google Shape;471;p76"/>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472" name="Google Shape;472;p76"/>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76"/>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3500"/>
          </a:p>
          <a:p>
            <a:pPr indent="0" lvl="0" marL="0" rtl="0" algn="l">
              <a:spcBef>
                <a:spcPts val="0"/>
              </a:spcBef>
              <a:spcAft>
                <a:spcPts val="0"/>
              </a:spcAft>
              <a:buNone/>
            </a:pPr>
            <a:r>
              <a:rPr lang="en-GB" sz="3500"/>
              <a:t>Christ Builds His </a:t>
            </a:r>
            <a:endParaRPr sz="3500"/>
          </a:p>
          <a:p>
            <a:pPr indent="0" lvl="0" marL="0" rtl="0" algn="l">
              <a:spcBef>
                <a:spcPts val="0"/>
              </a:spcBef>
              <a:spcAft>
                <a:spcPts val="0"/>
              </a:spcAft>
              <a:buNone/>
            </a:pPr>
            <a:r>
              <a:rPr lang="en-GB" sz="3500"/>
              <a:t>Kingdom From </a:t>
            </a:r>
            <a:endParaRPr sz="3500"/>
          </a:p>
          <a:p>
            <a:pPr indent="0" lvl="0" marL="0" rtl="0" algn="l">
              <a:spcBef>
                <a:spcPts val="0"/>
              </a:spcBef>
              <a:spcAft>
                <a:spcPts val="0"/>
              </a:spcAft>
              <a:buNone/>
            </a:pPr>
            <a:r>
              <a:rPr lang="en-GB" sz="3500">
                <a:solidFill>
                  <a:srgbClr val="FF9900"/>
                </a:solidFill>
              </a:rPr>
              <a:t>The Feet </a:t>
            </a:r>
            <a:endParaRPr sz="3500">
              <a:solidFill>
                <a:srgbClr val="FF9900"/>
              </a:solidFill>
            </a:endParaRPr>
          </a:p>
          <a:p>
            <a:pPr indent="0" lvl="0" marL="0" rtl="0" algn="l">
              <a:spcBef>
                <a:spcPts val="0"/>
              </a:spcBef>
              <a:spcAft>
                <a:spcPts val="0"/>
              </a:spcAft>
              <a:buNone/>
            </a:pPr>
            <a:r>
              <a:rPr lang="en-GB" sz="3500">
                <a:solidFill>
                  <a:srgbClr val="FF9900"/>
                </a:solidFill>
              </a:rPr>
              <a:t>To The Head</a:t>
            </a:r>
            <a:r>
              <a:rPr lang="en-GB" sz="3500"/>
              <a:t>.</a:t>
            </a:r>
            <a:endParaRPr sz="3500"/>
          </a:p>
          <a:p>
            <a:pPr indent="0" lvl="0" marL="0" rtl="0" algn="l">
              <a:spcBef>
                <a:spcPts val="0"/>
              </a:spcBef>
              <a:spcAft>
                <a:spcPts val="0"/>
              </a:spcAft>
              <a:buNone/>
            </a:pPr>
            <a:r>
              <a:t/>
            </a:r>
            <a:endParaRPr sz="3500"/>
          </a:p>
          <a:p>
            <a:pPr indent="0" lvl="0" marL="0" rtl="0" algn="l">
              <a:spcBef>
                <a:spcPts val="0"/>
              </a:spcBef>
              <a:spcAft>
                <a:spcPts val="0"/>
              </a:spcAft>
              <a:buNone/>
            </a:pPr>
            <a:r>
              <a:rPr lang="en-GB" sz="3500"/>
              <a:t>It Has To Start</a:t>
            </a:r>
            <a:endParaRPr sz="3500"/>
          </a:p>
          <a:p>
            <a:pPr indent="0" lvl="0" marL="0" rtl="0" algn="l">
              <a:spcBef>
                <a:spcPts val="0"/>
              </a:spcBef>
              <a:spcAft>
                <a:spcPts val="0"/>
              </a:spcAft>
              <a:buNone/>
            </a:pPr>
            <a:r>
              <a:rPr lang="en-GB" sz="3500">
                <a:solidFill>
                  <a:srgbClr val="FF9900"/>
                </a:solidFill>
              </a:rPr>
              <a:t>Humble &amp; Meek</a:t>
            </a:r>
            <a:endParaRPr sz="3500">
              <a:solidFill>
                <a:srgbClr val="FF9900"/>
              </a:solidFill>
            </a:endParaRPr>
          </a:p>
        </p:txBody>
      </p:sp>
      <p:pic>
        <p:nvPicPr>
          <p:cNvPr id="474" name="Google Shape;474;p76"/>
          <p:cNvPicPr preferRelativeResize="0"/>
          <p:nvPr/>
        </p:nvPicPr>
        <p:blipFill rotWithShape="1">
          <a:blip r:embed="rId4">
            <a:alphaModFix/>
          </a:blip>
          <a:srcRect b="0" l="0" r="0" t="0"/>
          <a:stretch/>
        </p:blipFill>
        <p:spPr>
          <a:xfrm>
            <a:off x="3946939" y="0"/>
            <a:ext cx="5197061" cy="5143501"/>
          </a:xfrm>
          <a:prstGeom prst="rect">
            <a:avLst/>
          </a:prstGeom>
          <a:noFill/>
          <a:ln>
            <a:noFill/>
          </a:ln>
        </p:spPr>
      </p:pic>
      <p:cxnSp>
        <p:nvCxnSpPr>
          <p:cNvPr id="475" name="Google Shape;475;p76"/>
          <p:cNvCxnSpPr/>
          <p:nvPr/>
        </p:nvCxnSpPr>
        <p:spPr>
          <a:xfrm rot="10800000">
            <a:off x="5386650" y="1065750"/>
            <a:ext cx="11700" cy="3672300"/>
          </a:xfrm>
          <a:prstGeom prst="straightConnector1">
            <a:avLst/>
          </a:prstGeom>
          <a:noFill/>
          <a:ln cap="flat" cmpd="sng" w="76200">
            <a:solidFill>
              <a:schemeClr val="dk2"/>
            </a:solidFill>
            <a:prstDash val="solid"/>
            <a:round/>
            <a:headEnd len="med" w="med" type="none"/>
            <a:tailEnd len="med" w="med" type="triangle"/>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pic>
        <p:nvPicPr>
          <p:cNvPr id="480" name="Google Shape;480;p77"/>
          <p:cNvPicPr preferRelativeResize="0"/>
          <p:nvPr/>
        </p:nvPicPr>
        <p:blipFill rotWithShape="1">
          <a:blip r:embed="rId3">
            <a:alphaModFix amt="50000"/>
          </a:blip>
          <a:srcRect b="0" l="0" r="0" t="0"/>
          <a:stretch/>
        </p:blipFill>
        <p:spPr>
          <a:xfrm>
            <a:off x="2901" y="0"/>
            <a:ext cx="9138199" cy="5143501"/>
          </a:xfrm>
          <a:prstGeom prst="rect">
            <a:avLst/>
          </a:prstGeom>
          <a:noFill/>
          <a:ln>
            <a:noFill/>
          </a:ln>
        </p:spPr>
      </p:pic>
      <p:sp>
        <p:nvSpPr>
          <p:cNvPr id="481" name="Google Shape;481;p77"/>
          <p:cNvSpPr txBox="1"/>
          <p:nvPr>
            <p:ph idx="1" type="subTitle"/>
          </p:nvPr>
        </p:nvSpPr>
        <p:spPr>
          <a:xfrm>
            <a:off x="0" y="0"/>
            <a:ext cx="9141000" cy="51435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dk1"/>
              </a:buClr>
              <a:buSzPts val="2700"/>
              <a:buNone/>
            </a:pPr>
            <a:r>
              <a:t/>
            </a:r>
            <a:endParaRPr b="1" sz="2700"/>
          </a:p>
          <a:p>
            <a:pPr indent="0" lvl="0" marL="0" rtl="0" algn="l">
              <a:lnSpc>
                <a:spcPct val="90000"/>
              </a:lnSpc>
              <a:spcBef>
                <a:spcPts val="800"/>
              </a:spcBef>
              <a:spcAft>
                <a:spcPts val="0"/>
              </a:spcAft>
              <a:buClr>
                <a:schemeClr val="dk1"/>
              </a:buClr>
              <a:buSzPts val="1800"/>
              <a:buNone/>
            </a:pPr>
            <a:r>
              <a:t/>
            </a:r>
            <a:endParaRPr b="1"/>
          </a:p>
          <a:p>
            <a:pPr indent="0" lvl="0" marL="0" rtl="0" algn="l">
              <a:lnSpc>
                <a:spcPct val="90000"/>
              </a:lnSpc>
              <a:spcBef>
                <a:spcPts val="800"/>
              </a:spcBef>
              <a:spcAft>
                <a:spcPts val="0"/>
              </a:spcAft>
              <a:buClr>
                <a:schemeClr val="dk1"/>
              </a:buClr>
              <a:buSzPts val="1800"/>
              <a:buNone/>
            </a:pPr>
            <a:r>
              <a:t/>
            </a:r>
            <a:endParaRPr b="1"/>
          </a:p>
        </p:txBody>
      </p:sp>
      <p:sp>
        <p:nvSpPr>
          <p:cNvPr id="482" name="Google Shape;482;p77"/>
          <p:cNvSpPr/>
          <p:nvPr/>
        </p:nvSpPr>
        <p:spPr>
          <a:xfrm>
            <a:off x="0" y="-1"/>
            <a:ext cx="9144000" cy="484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rPr b="0" i="0" lang="en-GB" sz="27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pic>
        <p:nvPicPr>
          <p:cNvPr id="483" name="Google Shape;483;p77"/>
          <p:cNvPicPr preferRelativeResize="0"/>
          <p:nvPr/>
        </p:nvPicPr>
        <p:blipFill rotWithShape="1">
          <a:blip r:embed="rId4">
            <a:alphaModFix/>
          </a:blip>
          <a:srcRect b="0" l="0" r="0" t="0"/>
          <a:stretch/>
        </p:blipFill>
        <p:spPr>
          <a:xfrm>
            <a:off x="-2901" y="0"/>
            <a:ext cx="9144000" cy="5143499"/>
          </a:xfrm>
          <a:prstGeom prst="rect">
            <a:avLst/>
          </a:prstGeom>
          <a:noFill/>
          <a:ln>
            <a:noFill/>
          </a:ln>
        </p:spPr>
      </p:pic>
      <p:sp>
        <p:nvSpPr>
          <p:cNvPr id="484" name="Google Shape;484;p77"/>
          <p:cNvSpPr/>
          <p:nvPr/>
        </p:nvSpPr>
        <p:spPr>
          <a:xfrm>
            <a:off x="4934975" y="3940725"/>
            <a:ext cx="2062200" cy="484500"/>
          </a:xfrm>
          <a:prstGeom prst="rect">
            <a:avLst/>
          </a:prstGeom>
          <a:solidFill>
            <a:srgbClr val="D7F0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77"/>
          <p:cNvSpPr txBox="1"/>
          <p:nvPr/>
        </p:nvSpPr>
        <p:spPr>
          <a:xfrm>
            <a:off x="4819125" y="3741525"/>
            <a:ext cx="2548500" cy="68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rgbClr val="041624"/>
                </a:solidFill>
                <a:latin typeface="Calibri"/>
                <a:ea typeface="Calibri"/>
                <a:cs typeface="Calibri"/>
                <a:sym typeface="Calibri"/>
              </a:rPr>
              <a:t>Romanism &amp; Christian</a:t>
            </a:r>
            <a:r>
              <a:rPr b="1" lang="en-GB" sz="2000">
                <a:solidFill>
                  <a:srgbClr val="041624"/>
                </a:solidFill>
                <a:latin typeface="Calibri"/>
                <a:ea typeface="Calibri"/>
                <a:cs typeface="Calibri"/>
                <a:sym typeface="Calibri"/>
              </a:rPr>
              <a:t>i</a:t>
            </a:r>
            <a:r>
              <a:rPr b="1" lang="en-GB" sz="2000">
                <a:solidFill>
                  <a:srgbClr val="041624"/>
                </a:solidFill>
                <a:latin typeface="Calibri"/>
                <a:ea typeface="Calibri"/>
                <a:cs typeface="Calibri"/>
                <a:sym typeface="Calibri"/>
              </a:rPr>
              <a:t>ty</a:t>
            </a:r>
            <a:endParaRPr sz="100">
              <a:solidFill>
                <a:srgbClr val="041624"/>
              </a:solidFill>
            </a:endParaRPr>
          </a:p>
        </p:txBody>
      </p:sp>
      <p:sp>
        <p:nvSpPr>
          <p:cNvPr id="486" name="Google Shape;486;p77"/>
          <p:cNvSpPr/>
          <p:nvPr/>
        </p:nvSpPr>
        <p:spPr>
          <a:xfrm>
            <a:off x="-2900" y="4089300"/>
            <a:ext cx="4659900" cy="1079400"/>
          </a:xfrm>
          <a:prstGeom prst="rect">
            <a:avLst/>
          </a:prstGeom>
          <a:solidFill>
            <a:srgbClr val="000000">
              <a:alpha val="702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77"/>
          <p:cNvSpPr txBox="1"/>
          <p:nvPr/>
        </p:nvSpPr>
        <p:spPr>
          <a:xfrm>
            <a:off x="2900" y="4089300"/>
            <a:ext cx="5187000" cy="68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FFFFFF"/>
                </a:solidFill>
                <a:latin typeface="Raleway"/>
                <a:ea typeface="Raleway"/>
                <a:cs typeface="Raleway"/>
                <a:sym typeface="Raleway"/>
              </a:rPr>
              <a:t>That’s Why Satan’s Kingdom </a:t>
            </a:r>
            <a:r>
              <a:rPr b="1" lang="en-GB" sz="3000">
                <a:solidFill>
                  <a:srgbClr val="FF9900"/>
                </a:solidFill>
                <a:latin typeface="Raleway"/>
                <a:ea typeface="Raleway"/>
                <a:cs typeface="Raleway"/>
                <a:sym typeface="Raleway"/>
              </a:rPr>
              <a:t>Will Not</a:t>
            </a:r>
            <a:r>
              <a:rPr b="1" lang="en-GB" sz="3000">
                <a:solidFill>
                  <a:srgbClr val="FFFFFF"/>
                </a:solidFill>
                <a:latin typeface="Raleway"/>
                <a:ea typeface="Raleway"/>
                <a:cs typeface="Raleway"/>
                <a:sym typeface="Raleway"/>
              </a:rPr>
              <a:t> Stand Forever</a:t>
            </a:r>
            <a:endParaRPr b="1" sz="3000">
              <a:solidFill>
                <a:srgbClr val="FFFFFF"/>
              </a:solidFill>
              <a:latin typeface="Raleway"/>
              <a:ea typeface="Raleway"/>
              <a:cs typeface="Raleway"/>
              <a:sym typeface="Raleway"/>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1" name="Shape 491"/>
        <p:cNvGrpSpPr/>
        <p:nvPr/>
      </p:nvGrpSpPr>
      <p:grpSpPr>
        <a:xfrm>
          <a:off x="0" y="0"/>
          <a:ext cx="0" cy="0"/>
          <a:chOff x="0" y="0"/>
          <a:chExt cx="0" cy="0"/>
        </a:xfrm>
      </p:grpSpPr>
      <p:pic>
        <p:nvPicPr>
          <p:cNvPr id="492" name="Google Shape;492;p78"/>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493" name="Google Shape;493;p78"/>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78"/>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rgbClr val="FFFF00"/>
                </a:solidFill>
              </a:rPr>
              <a:t>Satan’s Kingdom Cannot Stand</a:t>
            </a:r>
            <a:endParaRPr sz="36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GB" sz="3200"/>
              <a:t>DANIEL 2:35 </a:t>
            </a:r>
            <a:endParaRPr sz="3200"/>
          </a:p>
          <a:p>
            <a:pPr indent="0" lvl="0" marL="0" rtl="0" algn="l">
              <a:spcBef>
                <a:spcPts val="0"/>
              </a:spcBef>
              <a:spcAft>
                <a:spcPts val="0"/>
              </a:spcAft>
              <a:buNone/>
            </a:pPr>
            <a:r>
              <a:rPr lang="en-GB" sz="3100"/>
              <a:t>Then was the iron, the clay, the brass, the silver, and the gold, broken to pieces together, and became like the chaff of the summer threshingfloors; and the wind carried them away, that no place was found for them: </a:t>
            </a:r>
            <a:r>
              <a:rPr lang="en-GB" sz="3100">
                <a:solidFill>
                  <a:srgbClr val="FF9900"/>
                </a:solidFill>
              </a:rPr>
              <a:t>and the stone that smote the image became a great mountain, and filled the whole earth.</a:t>
            </a:r>
            <a:endParaRPr sz="3100">
              <a:solidFill>
                <a:srgbClr val="FF9900"/>
              </a:solidFill>
            </a:endParaRPr>
          </a:p>
          <a:p>
            <a:pPr indent="0" lvl="0" marL="0" rtl="0" algn="l">
              <a:spcBef>
                <a:spcPts val="0"/>
              </a:spcBef>
              <a:spcAft>
                <a:spcPts val="0"/>
              </a:spcAft>
              <a:buNone/>
            </a:pPr>
            <a:r>
              <a:t/>
            </a:r>
            <a:endParaRPr sz="3100"/>
          </a:p>
          <a:p>
            <a:pPr indent="0" lvl="0" marL="0" rtl="0" algn="l">
              <a:spcBef>
                <a:spcPts val="0"/>
              </a:spcBef>
              <a:spcAft>
                <a:spcPts val="0"/>
              </a:spcAft>
              <a:buNone/>
            </a:pPr>
            <a:r>
              <a:t/>
            </a:r>
            <a:endParaRPr sz="30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8" name="Shape 498"/>
        <p:cNvGrpSpPr/>
        <p:nvPr/>
      </p:nvGrpSpPr>
      <p:grpSpPr>
        <a:xfrm>
          <a:off x="0" y="0"/>
          <a:ext cx="0" cy="0"/>
          <a:chOff x="0" y="0"/>
          <a:chExt cx="0" cy="0"/>
        </a:xfrm>
      </p:grpSpPr>
      <p:pic>
        <p:nvPicPr>
          <p:cNvPr id="499" name="Google Shape;499;p79"/>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500" name="Google Shape;500;p79"/>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79"/>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rgbClr val="FFFF00"/>
                </a:solidFill>
              </a:rPr>
              <a:t>Satan’s Kingdom Cannot Stand</a:t>
            </a:r>
            <a:endParaRPr sz="36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GB" sz="3500"/>
              <a:t>DANIEL 2:44</a:t>
            </a:r>
            <a:endParaRPr sz="3500"/>
          </a:p>
          <a:p>
            <a:pPr indent="0" lvl="0" marL="0" rtl="0" algn="l">
              <a:spcBef>
                <a:spcPts val="0"/>
              </a:spcBef>
              <a:spcAft>
                <a:spcPts val="0"/>
              </a:spcAft>
              <a:buNone/>
            </a:pPr>
            <a:r>
              <a:rPr lang="en-GB" sz="3400"/>
              <a:t>And in the days of these kings </a:t>
            </a:r>
            <a:r>
              <a:rPr lang="en-GB" sz="3400" u="sng">
                <a:solidFill>
                  <a:srgbClr val="FF9900"/>
                </a:solidFill>
              </a:rPr>
              <a:t>shall the God of heaven set up a kingdom, which shall never be destroyed:</a:t>
            </a:r>
            <a:r>
              <a:rPr lang="en-GB" sz="3400"/>
              <a:t> and the kingdom shall not be left to other people, </a:t>
            </a:r>
            <a:r>
              <a:rPr lang="en-GB" sz="3400">
                <a:solidFill>
                  <a:srgbClr val="FF9900"/>
                </a:solidFill>
              </a:rPr>
              <a:t>but it shall break in pieces and consume all these kingdoms, and it shall stand for ever.</a:t>
            </a:r>
            <a:endParaRPr sz="3300">
              <a:solidFill>
                <a:srgbClr val="FF9900"/>
              </a:solidFill>
            </a:endParaRPr>
          </a:p>
          <a:p>
            <a:pPr indent="0" lvl="0" marL="0" rtl="0" algn="l">
              <a:spcBef>
                <a:spcPts val="0"/>
              </a:spcBef>
              <a:spcAft>
                <a:spcPts val="0"/>
              </a:spcAft>
              <a:buNone/>
            </a:pPr>
            <a:r>
              <a:t/>
            </a:r>
            <a:endParaRPr sz="3100"/>
          </a:p>
          <a:p>
            <a:pPr indent="0" lvl="0" marL="0" rtl="0" algn="l">
              <a:spcBef>
                <a:spcPts val="0"/>
              </a:spcBef>
              <a:spcAft>
                <a:spcPts val="0"/>
              </a:spcAft>
              <a:buNone/>
            </a:pPr>
            <a:r>
              <a:t/>
            </a:r>
            <a:endParaRPr sz="30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5" name="Shape 505"/>
        <p:cNvGrpSpPr/>
        <p:nvPr/>
      </p:nvGrpSpPr>
      <p:grpSpPr>
        <a:xfrm>
          <a:off x="0" y="0"/>
          <a:ext cx="0" cy="0"/>
          <a:chOff x="0" y="0"/>
          <a:chExt cx="0" cy="0"/>
        </a:xfrm>
      </p:grpSpPr>
      <p:pic>
        <p:nvPicPr>
          <p:cNvPr id="506" name="Google Shape;506;p80"/>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507" name="Google Shape;507;p80"/>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80"/>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400">
                <a:solidFill>
                  <a:srgbClr val="FFFF00"/>
                </a:solidFill>
              </a:rPr>
              <a:t>The Hidden Kingdom Coming In Plain View</a:t>
            </a:r>
            <a:endParaRPr sz="34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GB" sz="3300" u="sng"/>
              <a:t>64-0802 The Future Home</a:t>
            </a:r>
            <a:endParaRPr sz="3300" u="sng"/>
          </a:p>
          <a:p>
            <a:pPr indent="0" lvl="0" marL="0" rtl="0" algn="l">
              <a:spcBef>
                <a:spcPts val="0"/>
              </a:spcBef>
              <a:spcAft>
                <a:spcPts val="0"/>
              </a:spcAft>
              <a:buNone/>
            </a:pPr>
            <a:r>
              <a:rPr lang="en-GB" sz="3200">
                <a:solidFill>
                  <a:srgbClr val="FF9900"/>
                </a:solidFill>
              </a:rPr>
              <a:t>God already took up His abode, potentially. </a:t>
            </a:r>
            <a:r>
              <a:rPr lang="en-GB" sz="3200" u="sng">
                <a:solidFill>
                  <a:srgbClr val="FF9900"/>
                </a:solidFill>
              </a:rPr>
              <a:t>The Kingdom of God is in the earth now, in the hearts of His saints.</a:t>
            </a:r>
            <a:r>
              <a:rPr lang="en-GB" sz="3200" u="sng"/>
              <a:t> </a:t>
            </a:r>
            <a:r>
              <a:rPr lang="en-GB" sz="3200" u="sng">
                <a:solidFill>
                  <a:srgbClr val="FF9900"/>
                </a:solidFill>
              </a:rPr>
              <a:t>It’s His attributes that He begin in the beginning. Now His attributes is redeemed.</a:t>
            </a:r>
            <a:r>
              <a:rPr lang="en-GB" sz="3200"/>
              <a:t> What’s He waiting? </a:t>
            </a:r>
            <a:r>
              <a:rPr lang="en-GB" sz="3200">
                <a:solidFill>
                  <a:srgbClr val="FF9900"/>
                </a:solidFill>
              </a:rPr>
              <a:t>To redeem the earth, to set His attributes on it, to fulfill exactly His predestinated plan.</a:t>
            </a:r>
            <a:endParaRPr sz="3200"/>
          </a:p>
          <a:p>
            <a:pPr indent="0" lvl="0" marL="0" rtl="0" algn="l">
              <a:spcBef>
                <a:spcPts val="0"/>
              </a:spcBef>
              <a:spcAft>
                <a:spcPts val="0"/>
              </a:spcAft>
              <a:buNone/>
            </a:pPr>
            <a:r>
              <a:t/>
            </a:r>
            <a:endParaRPr sz="3100"/>
          </a:p>
          <a:p>
            <a:pPr indent="0" lvl="0" marL="0" rtl="0" algn="l">
              <a:spcBef>
                <a:spcPts val="0"/>
              </a:spcBef>
              <a:spcAft>
                <a:spcPts val="0"/>
              </a:spcAft>
              <a:buNone/>
            </a:pPr>
            <a:r>
              <a:t/>
            </a:r>
            <a:endParaRPr sz="30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2" name="Shape 512"/>
        <p:cNvGrpSpPr/>
        <p:nvPr/>
      </p:nvGrpSpPr>
      <p:grpSpPr>
        <a:xfrm>
          <a:off x="0" y="0"/>
          <a:ext cx="0" cy="0"/>
          <a:chOff x="0" y="0"/>
          <a:chExt cx="0" cy="0"/>
        </a:xfrm>
      </p:grpSpPr>
      <p:pic>
        <p:nvPicPr>
          <p:cNvPr id="513" name="Google Shape;513;p81"/>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514" name="Google Shape;514;p81"/>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81"/>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400">
                <a:solidFill>
                  <a:srgbClr val="FFFF00"/>
                </a:solidFill>
              </a:rPr>
              <a:t>The Hidden Kingdom Coming In Plain View</a:t>
            </a:r>
            <a:endParaRPr sz="34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GB" sz="3300" u="sng"/>
              <a:t>63-0728 Christ Is The Mystery</a:t>
            </a:r>
            <a:endParaRPr sz="3300" u="sng"/>
          </a:p>
          <a:p>
            <a:pPr indent="0" lvl="0" marL="0" rtl="0" algn="l">
              <a:spcBef>
                <a:spcPts val="0"/>
              </a:spcBef>
              <a:spcAft>
                <a:spcPts val="0"/>
              </a:spcAft>
              <a:buNone/>
            </a:pPr>
            <a:r>
              <a:rPr lang="en-GB" sz="3300">
                <a:solidFill>
                  <a:srgbClr val="FF9900"/>
                </a:solidFill>
              </a:rPr>
              <a:t>Then, our Headship is a Kingdom. “The Kingdom of God is within you,”</a:t>
            </a:r>
            <a:r>
              <a:rPr lang="en-GB" sz="3300"/>
              <a:t> said the Bible, Jesus. The Kingdom! We are not a denomination. </a:t>
            </a:r>
            <a:r>
              <a:rPr lang="en-GB" sz="3300" u="sng">
                <a:solidFill>
                  <a:srgbClr val="FF9900"/>
                </a:solidFill>
              </a:rPr>
              <a:t>We belong to a Kingdom, and the Kingdom is the Word of God made Spirit and Life in our own life,</a:t>
            </a:r>
            <a:r>
              <a:rPr lang="en-GB" sz="3300"/>
              <a:t> </a:t>
            </a:r>
            <a:endParaRPr sz="3300"/>
          </a:p>
          <a:p>
            <a:pPr indent="0" lvl="0" marL="0" rtl="0" algn="l">
              <a:spcBef>
                <a:spcPts val="0"/>
              </a:spcBef>
              <a:spcAft>
                <a:spcPts val="0"/>
              </a:spcAft>
              <a:buNone/>
            </a:pPr>
            <a:r>
              <a:t/>
            </a:r>
            <a:endParaRPr sz="3100"/>
          </a:p>
          <a:p>
            <a:pPr indent="0" lvl="0" marL="0" rtl="0" algn="l">
              <a:spcBef>
                <a:spcPts val="0"/>
              </a:spcBef>
              <a:spcAft>
                <a:spcPts val="0"/>
              </a:spcAft>
              <a:buNone/>
            </a:pPr>
            <a:r>
              <a:t/>
            </a:r>
            <a:endParaRPr sz="30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9" name="Shape 519"/>
        <p:cNvGrpSpPr/>
        <p:nvPr/>
      </p:nvGrpSpPr>
      <p:grpSpPr>
        <a:xfrm>
          <a:off x="0" y="0"/>
          <a:ext cx="0" cy="0"/>
          <a:chOff x="0" y="0"/>
          <a:chExt cx="0" cy="0"/>
        </a:xfrm>
      </p:grpSpPr>
      <p:pic>
        <p:nvPicPr>
          <p:cNvPr id="520" name="Google Shape;520;p82"/>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521" name="Google Shape;521;p82"/>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82"/>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400">
                <a:solidFill>
                  <a:srgbClr val="FFFF00"/>
                </a:solidFill>
              </a:rPr>
              <a:t>The Hidden Kingdom Coming In Plain View</a:t>
            </a:r>
            <a:endParaRPr sz="34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GB" sz="3000" u="sng"/>
              <a:t>63-0728 Christ Is The Mystery</a:t>
            </a:r>
            <a:endParaRPr sz="3000" u="sng"/>
          </a:p>
          <a:p>
            <a:pPr indent="0" lvl="0" marL="0" rtl="0" algn="l">
              <a:spcBef>
                <a:spcPts val="0"/>
              </a:spcBef>
              <a:spcAft>
                <a:spcPts val="0"/>
              </a:spcAft>
              <a:buNone/>
            </a:pPr>
            <a:r>
              <a:rPr lang="en-GB" sz="2900" u="sng">
                <a:solidFill>
                  <a:srgbClr val="FF9900"/>
                </a:solidFill>
              </a:rPr>
              <a:t>bringing to pass every promise in this day, as it did in that day when the Word and God was one.</a:t>
            </a:r>
            <a:r>
              <a:rPr lang="en-GB" sz="2900">
                <a:solidFill>
                  <a:srgbClr val="FFFFFF"/>
                </a:solidFill>
              </a:rPr>
              <a:t> And the Word and God is one in His Church today, making It the Headship of the Body that is redeemed, to bring the Message in the last day; and </a:t>
            </a:r>
            <a:r>
              <a:rPr lang="en-GB" sz="2900">
                <a:solidFill>
                  <a:srgbClr val="FF9900"/>
                </a:solidFill>
              </a:rPr>
              <a:t>be taken up from the dead, in the resurrection, to go back and restore again, as Adam and Eve, in the beginning in the garden of Eden.</a:t>
            </a:r>
            <a:endParaRPr sz="2900">
              <a:solidFill>
                <a:srgbClr val="FF9900"/>
              </a:solidFill>
            </a:endParaRPr>
          </a:p>
          <a:p>
            <a:pPr indent="0" lvl="0" marL="0" rtl="0" algn="l">
              <a:spcBef>
                <a:spcPts val="0"/>
              </a:spcBef>
              <a:spcAft>
                <a:spcPts val="0"/>
              </a:spcAft>
              <a:buNone/>
            </a:pPr>
            <a:r>
              <a:t/>
            </a:r>
            <a:endParaRPr sz="3100"/>
          </a:p>
          <a:p>
            <a:pPr indent="0" lvl="0" marL="0" rtl="0" algn="l">
              <a:spcBef>
                <a:spcPts val="0"/>
              </a:spcBef>
              <a:spcAft>
                <a:spcPts val="0"/>
              </a:spcAft>
              <a:buNone/>
            </a:pPr>
            <a:r>
              <a:t/>
            </a:r>
            <a:endParaRPr sz="30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6" name="Shape 526"/>
        <p:cNvGrpSpPr/>
        <p:nvPr/>
      </p:nvGrpSpPr>
      <p:grpSpPr>
        <a:xfrm>
          <a:off x="0" y="0"/>
          <a:ext cx="0" cy="0"/>
          <a:chOff x="0" y="0"/>
          <a:chExt cx="0" cy="0"/>
        </a:xfrm>
      </p:grpSpPr>
      <p:pic>
        <p:nvPicPr>
          <p:cNvPr id="527" name="Google Shape;527;p83"/>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528" name="Google Shape;528;p83"/>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83"/>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rgbClr val="FFFF00"/>
                </a:solidFill>
              </a:rPr>
              <a:t>Seek Ye First The Kingdom Of God</a:t>
            </a:r>
            <a:endParaRPr sz="36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GB" sz="3100"/>
              <a:t>Jesus Himself </a:t>
            </a:r>
            <a:r>
              <a:rPr lang="en-GB" sz="3100" u="sng">
                <a:solidFill>
                  <a:srgbClr val="FF9900"/>
                </a:solidFill>
              </a:rPr>
              <a:t>Commanded Us</a:t>
            </a:r>
            <a:r>
              <a:rPr lang="en-GB" sz="3100"/>
              <a:t> To Seek The Kingdom Of God First Above Anything Else</a:t>
            </a:r>
            <a:endParaRPr sz="3100"/>
          </a:p>
          <a:p>
            <a:pPr indent="0" lvl="0" marL="0" rtl="0" algn="l">
              <a:spcBef>
                <a:spcPts val="0"/>
              </a:spcBef>
              <a:spcAft>
                <a:spcPts val="0"/>
              </a:spcAft>
              <a:buNone/>
            </a:pPr>
            <a:r>
              <a:t/>
            </a:r>
            <a:endParaRPr sz="3100"/>
          </a:p>
          <a:p>
            <a:pPr indent="0" lvl="0" marL="0" rtl="0" algn="l">
              <a:spcBef>
                <a:spcPts val="0"/>
              </a:spcBef>
              <a:spcAft>
                <a:spcPts val="0"/>
              </a:spcAft>
              <a:buNone/>
            </a:pPr>
            <a:r>
              <a:rPr lang="en-GB" sz="3100"/>
              <a:t>MATTHEW 6:33</a:t>
            </a:r>
            <a:endParaRPr sz="3100"/>
          </a:p>
          <a:p>
            <a:pPr indent="0" lvl="0" marL="0" rtl="0" algn="l">
              <a:spcBef>
                <a:spcPts val="0"/>
              </a:spcBef>
              <a:spcAft>
                <a:spcPts val="0"/>
              </a:spcAft>
              <a:buNone/>
            </a:pPr>
            <a:r>
              <a:rPr lang="en-GB" sz="3100"/>
              <a:t>But </a:t>
            </a:r>
            <a:r>
              <a:rPr lang="en-GB" sz="3100">
                <a:solidFill>
                  <a:srgbClr val="FF9900"/>
                </a:solidFill>
              </a:rPr>
              <a:t>seek ye </a:t>
            </a:r>
            <a:r>
              <a:rPr lang="en-GB" sz="3100" u="sng">
                <a:solidFill>
                  <a:srgbClr val="FF9900"/>
                </a:solidFill>
              </a:rPr>
              <a:t>first</a:t>
            </a:r>
            <a:r>
              <a:rPr lang="en-GB" sz="3100">
                <a:solidFill>
                  <a:srgbClr val="FF9900"/>
                </a:solidFill>
              </a:rPr>
              <a:t> the kingdom of God, and his righteousness;</a:t>
            </a:r>
            <a:r>
              <a:rPr lang="en-GB" sz="3100"/>
              <a:t> and all these things shall be added unto you. </a:t>
            </a:r>
            <a:endParaRPr sz="3100"/>
          </a:p>
          <a:p>
            <a:pPr indent="0" lvl="0" marL="0" rtl="0" algn="l">
              <a:spcBef>
                <a:spcPts val="0"/>
              </a:spcBef>
              <a:spcAft>
                <a:spcPts val="0"/>
              </a:spcAft>
              <a:buNone/>
            </a:pPr>
            <a:r>
              <a:t/>
            </a:r>
            <a:endParaRPr sz="3100"/>
          </a:p>
          <a:p>
            <a:pPr indent="0" lvl="0" marL="0" rtl="0" algn="l">
              <a:spcBef>
                <a:spcPts val="0"/>
              </a:spcBef>
              <a:spcAft>
                <a:spcPts val="0"/>
              </a:spcAft>
              <a:buNone/>
            </a:pPr>
            <a:r>
              <a:t/>
            </a:r>
            <a:endParaRPr sz="30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3" name="Shape 533"/>
        <p:cNvGrpSpPr/>
        <p:nvPr/>
      </p:nvGrpSpPr>
      <p:grpSpPr>
        <a:xfrm>
          <a:off x="0" y="0"/>
          <a:ext cx="0" cy="0"/>
          <a:chOff x="0" y="0"/>
          <a:chExt cx="0" cy="0"/>
        </a:xfrm>
      </p:grpSpPr>
      <p:pic>
        <p:nvPicPr>
          <p:cNvPr id="534" name="Google Shape;534;p84"/>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535" name="Google Shape;535;p84"/>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84"/>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rgbClr val="FFFF00"/>
                </a:solidFill>
              </a:rPr>
              <a:t>Giving It All Up For The KoG’s Sake</a:t>
            </a:r>
            <a:endParaRPr sz="36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GB" sz="2800" u="sng">
                <a:solidFill>
                  <a:srgbClr val="FFFFFF"/>
                </a:solidFill>
              </a:rPr>
              <a:t>Luke 18:28-30</a:t>
            </a:r>
            <a:endParaRPr sz="2800" u="sng">
              <a:solidFill>
                <a:srgbClr val="FFFFFF"/>
              </a:solidFill>
            </a:endParaRPr>
          </a:p>
          <a:p>
            <a:pPr indent="0" lvl="0" marL="0" rtl="0" algn="l">
              <a:spcBef>
                <a:spcPts val="0"/>
              </a:spcBef>
              <a:spcAft>
                <a:spcPts val="0"/>
              </a:spcAft>
              <a:buNone/>
            </a:pPr>
            <a:r>
              <a:rPr lang="en-GB" sz="2700"/>
              <a:t>28 Then Peter said, Lo, we have left all, and followed thee.  </a:t>
            </a:r>
            <a:endParaRPr sz="2700"/>
          </a:p>
          <a:p>
            <a:pPr indent="0" lvl="0" marL="0" rtl="0" algn="l">
              <a:spcBef>
                <a:spcPts val="0"/>
              </a:spcBef>
              <a:spcAft>
                <a:spcPts val="0"/>
              </a:spcAft>
              <a:buNone/>
            </a:pPr>
            <a:r>
              <a:rPr lang="en-GB" sz="2700"/>
              <a:t>29 And he said unto them, Verily I say unto you, There is no man that hath left house, or parents, or brethren, or wife, or children, </a:t>
            </a:r>
            <a:r>
              <a:rPr lang="en-GB" sz="2700">
                <a:solidFill>
                  <a:srgbClr val="FF9900"/>
                </a:solidFill>
              </a:rPr>
              <a:t>for the kingdom of God's sake</a:t>
            </a:r>
            <a:r>
              <a:rPr lang="en-GB" sz="2700"/>
              <a:t>, </a:t>
            </a:r>
            <a:endParaRPr sz="2700"/>
          </a:p>
          <a:p>
            <a:pPr indent="0" lvl="0" marL="0" rtl="0" algn="l">
              <a:spcBef>
                <a:spcPts val="0"/>
              </a:spcBef>
              <a:spcAft>
                <a:spcPts val="0"/>
              </a:spcAft>
              <a:buNone/>
            </a:pPr>
            <a:r>
              <a:rPr lang="en-GB" sz="2700"/>
              <a:t>30 Who shall not receive </a:t>
            </a:r>
            <a:r>
              <a:rPr lang="en-GB" sz="2700">
                <a:solidFill>
                  <a:srgbClr val="FF9900"/>
                </a:solidFill>
              </a:rPr>
              <a:t>manifold more</a:t>
            </a:r>
            <a:r>
              <a:rPr lang="en-GB" sz="2700"/>
              <a:t> in this </a:t>
            </a:r>
            <a:r>
              <a:rPr lang="en-GB" sz="2700">
                <a:solidFill>
                  <a:srgbClr val="FF9900"/>
                </a:solidFill>
              </a:rPr>
              <a:t>present time</a:t>
            </a:r>
            <a:r>
              <a:rPr lang="en-GB" sz="2700"/>
              <a:t>, and in the world to come </a:t>
            </a:r>
            <a:r>
              <a:rPr lang="en-GB" sz="2700">
                <a:solidFill>
                  <a:srgbClr val="FF9900"/>
                </a:solidFill>
              </a:rPr>
              <a:t>life everlasting</a:t>
            </a:r>
            <a:r>
              <a:rPr lang="en-GB" sz="2700"/>
              <a:t>.</a:t>
            </a:r>
            <a:endParaRPr sz="2700"/>
          </a:p>
          <a:p>
            <a:pPr indent="0" lvl="0" marL="0" rtl="0" algn="l">
              <a:spcBef>
                <a:spcPts val="0"/>
              </a:spcBef>
              <a:spcAft>
                <a:spcPts val="0"/>
              </a:spcAft>
              <a:buNone/>
            </a:pPr>
            <a:r>
              <a:t/>
            </a:r>
            <a:endParaRPr sz="2900"/>
          </a:p>
          <a:p>
            <a:pPr indent="0" lvl="0" marL="0" rtl="0" algn="l">
              <a:spcBef>
                <a:spcPts val="0"/>
              </a:spcBef>
              <a:spcAft>
                <a:spcPts val="0"/>
              </a:spcAft>
              <a:buNone/>
            </a:pPr>
            <a:r>
              <a:t/>
            </a:r>
            <a:endParaRPr sz="3100"/>
          </a:p>
          <a:p>
            <a:pPr indent="0" lvl="0" marL="0" rtl="0" algn="l">
              <a:spcBef>
                <a:spcPts val="0"/>
              </a:spcBef>
              <a:spcAft>
                <a:spcPts val="0"/>
              </a:spcAft>
              <a:buNone/>
            </a:pPr>
            <a:r>
              <a:t/>
            </a:r>
            <a:endParaRPr sz="30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0" name="Shape 540"/>
        <p:cNvGrpSpPr/>
        <p:nvPr/>
      </p:nvGrpSpPr>
      <p:grpSpPr>
        <a:xfrm>
          <a:off x="0" y="0"/>
          <a:ext cx="0" cy="0"/>
          <a:chOff x="0" y="0"/>
          <a:chExt cx="0" cy="0"/>
        </a:xfrm>
      </p:grpSpPr>
      <p:pic>
        <p:nvPicPr>
          <p:cNvPr id="541" name="Google Shape;541;p85"/>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542" name="Google Shape;542;p85"/>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85"/>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rgbClr val="FFFF00"/>
                </a:solidFill>
              </a:rPr>
              <a:t>The Lord’s Prayer Is The Bride’s Prayer</a:t>
            </a:r>
            <a:endParaRPr sz="36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GB" sz="3100" u="sng">
                <a:solidFill>
                  <a:srgbClr val="FFFFFF"/>
                </a:solidFill>
              </a:rPr>
              <a:t>MATTHEW 6:9-13</a:t>
            </a:r>
            <a:endParaRPr sz="3100" u="sng">
              <a:solidFill>
                <a:srgbClr val="FFFFFF"/>
              </a:solidFill>
            </a:endParaRPr>
          </a:p>
          <a:p>
            <a:pPr indent="0" lvl="0" marL="0" rtl="0" algn="l">
              <a:spcBef>
                <a:spcPts val="0"/>
              </a:spcBef>
              <a:spcAft>
                <a:spcPts val="0"/>
              </a:spcAft>
              <a:buNone/>
            </a:pPr>
            <a:r>
              <a:rPr lang="en-GB" sz="3000">
                <a:solidFill>
                  <a:srgbClr val="FFFFFF"/>
                </a:solidFill>
              </a:rPr>
              <a:t>9 After this manner therefore pray ye: Our Father which art in heaven, Hallowed be thy name.</a:t>
            </a:r>
            <a:endParaRPr sz="3000">
              <a:solidFill>
                <a:srgbClr val="FFFFFF"/>
              </a:solidFill>
            </a:endParaRPr>
          </a:p>
          <a:p>
            <a:pPr indent="0" lvl="0" marL="0" rtl="0" algn="l">
              <a:spcBef>
                <a:spcPts val="0"/>
              </a:spcBef>
              <a:spcAft>
                <a:spcPts val="0"/>
              </a:spcAft>
              <a:buNone/>
            </a:pPr>
            <a:r>
              <a:t/>
            </a:r>
            <a:endParaRPr sz="3000">
              <a:solidFill>
                <a:srgbClr val="FFFFFF"/>
              </a:solidFill>
            </a:endParaRPr>
          </a:p>
          <a:p>
            <a:pPr indent="0" lvl="0" marL="0" rtl="0" algn="l">
              <a:spcBef>
                <a:spcPts val="0"/>
              </a:spcBef>
              <a:spcAft>
                <a:spcPts val="0"/>
              </a:spcAft>
              <a:buNone/>
            </a:pPr>
            <a:r>
              <a:rPr lang="en-GB" sz="3000">
                <a:solidFill>
                  <a:srgbClr val="FFFFFF"/>
                </a:solidFill>
              </a:rPr>
              <a:t>10 </a:t>
            </a:r>
            <a:r>
              <a:rPr lang="en-GB" sz="3000" u="sng">
                <a:solidFill>
                  <a:srgbClr val="FF9900"/>
                </a:solidFill>
              </a:rPr>
              <a:t>Thy kingdom come.</a:t>
            </a:r>
            <a:r>
              <a:rPr lang="en-GB" sz="3000">
                <a:solidFill>
                  <a:srgbClr val="FF9900"/>
                </a:solidFill>
              </a:rPr>
              <a:t> Thy will be done in earth, as it is in heaven.</a:t>
            </a:r>
            <a:endParaRPr sz="3000">
              <a:solidFill>
                <a:srgbClr val="FF9900"/>
              </a:solidFill>
            </a:endParaRPr>
          </a:p>
          <a:p>
            <a:pPr indent="0" lvl="0" marL="0" rtl="0" algn="l">
              <a:spcBef>
                <a:spcPts val="0"/>
              </a:spcBef>
              <a:spcAft>
                <a:spcPts val="0"/>
              </a:spcAft>
              <a:buNone/>
            </a:pPr>
            <a:r>
              <a:t/>
            </a:r>
            <a:endParaRPr sz="3000">
              <a:solidFill>
                <a:srgbClr val="FFFFFF"/>
              </a:solidFill>
            </a:endParaRPr>
          </a:p>
          <a:p>
            <a:pPr indent="0" lvl="0" marL="0" rtl="0" algn="l">
              <a:spcBef>
                <a:spcPts val="0"/>
              </a:spcBef>
              <a:spcAft>
                <a:spcPts val="0"/>
              </a:spcAft>
              <a:buNone/>
            </a:pPr>
            <a:r>
              <a:rPr lang="en-GB" sz="3000">
                <a:solidFill>
                  <a:srgbClr val="FFFFFF"/>
                </a:solidFill>
              </a:rPr>
              <a:t>11 Give us this day our daily bread. </a:t>
            </a:r>
            <a:endParaRPr sz="3000">
              <a:solidFill>
                <a:srgbClr val="FFFFFF"/>
              </a:solidFill>
            </a:endParaRPr>
          </a:p>
          <a:p>
            <a:pPr indent="0" lvl="0" marL="0" rtl="0" algn="l">
              <a:spcBef>
                <a:spcPts val="0"/>
              </a:spcBef>
              <a:spcAft>
                <a:spcPts val="0"/>
              </a:spcAft>
              <a:buNone/>
            </a:pPr>
            <a:r>
              <a:t/>
            </a:r>
            <a:endParaRPr sz="2800">
              <a:solidFill>
                <a:srgbClr val="FFFFFF"/>
              </a:solidFill>
            </a:endParaRPr>
          </a:p>
          <a:p>
            <a:pPr indent="0" lvl="0" marL="0" rtl="0" algn="l">
              <a:spcBef>
                <a:spcPts val="0"/>
              </a:spcBef>
              <a:spcAft>
                <a:spcPts val="0"/>
              </a:spcAft>
              <a:buNone/>
            </a:pPr>
            <a:r>
              <a:t/>
            </a:r>
            <a:endParaRPr sz="2800">
              <a:solidFill>
                <a:srgbClr val="FFFFFF"/>
              </a:solidFill>
            </a:endParaRPr>
          </a:p>
          <a:p>
            <a:pPr indent="0" lvl="0" marL="0" rtl="0" algn="l">
              <a:spcBef>
                <a:spcPts val="0"/>
              </a:spcBef>
              <a:spcAft>
                <a:spcPts val="0"/>
              </a:spcAft>
              <a:buNone/>
            </a:pPr>
            <a:r>
              <a:t/>
            </a:r>
            <a:endParaRPr sz="2900"/>
          </a:p>
          <a:p>
            <a:pPr indent="0" lvl="0" marL="0" rtl="0" algn="l">
              <a:spcBef>
                <a:spcPts val="0"/>
              </a:spcBef>
              <a:spcAft>
                <a:spcPts val="0"/>
              </a:spcAft>
              <a:buNone/>
            </a:pPr>
            <a:r>
              <a:t/>
            </a:r>
            <a:endParaRPr sz="3100"/>
          </a:p>
          <a:p>
            <a:pPr indent="0" lvl="0" marL="0" rtl="0" algn="l">
              <a:spcBef>
                <a:spcPts val="0"/>
              </a:spcBef>
              <a:spcAft>
                <a:spcPts val="0"/>
              </a:spcAft>
              <a:buNone/>
            </a:pPr>
            <a:r>
              <a:t/>
            </a:r>
            <a:endParaRPr sz="30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pic>
        <p:nvPicPr>
          <p:cNvPr id="220" name="Google Shape;220;p41"/>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221" name="Google Shape;221;p41"/>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1"/>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400">
                <a:solidFill>
                  <a:srgbClr val="FFFF00"/>
                </a:solidFill>
              </a:rPr>
              <a:t>Jesus Did Not Establish A Physical Kingdom</a:t>
            </a:r>
            <a:endParaRPr sz="34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GB" sz="2800" u="sng"/>
              <a:t>John 6:14-15</a:t>
            </a:r>
            <a:endParaRPr sz="2800" u="sng"/>
          </a:p>
          <a:p>
            <a:pPr indent="0" lvl="0" marL="0" rtl="0" algn="l">
              <a:spcBef>
                <a:spcPts val="0"/>
              </a:spcBef>
              <a:spcAft>
                <a:spcPts val="0"/>
              </a:spcAft>
              <a:buNone/>
            </a:pPr>
            <a:r>
              <a:rPr lang="en-GB" sz="2800"/>
              <a:t>14 Then those men, when they had seen the miracle that Jesus did, said, This is of a truth that prophet that should come into the world. </a:t>
            </a:r>
            <a:endParaRPr sz="2800"/>
          </a:p>
          <a:p>
            <a:pPr indent="0" lvl="0" marL="0" rtl="0" algn="l">
              <a:spcBef>
                <a:spcPts val="0"/>
              </a:spcBef>
              <a:spcAft>
                <a:spcPts val="0"/>
              </a:spcAft>
              <a:buNone/>
            </a:pPr>
            <a:r>
              <a:t/>
            </a:r>
            <a:endParaRPr sz="2800"/>
          </a:p>
          <a:p>
            <a:pPr indent="0" lvl="0" marL="0" rtl="0" algn="l">
              <a:spcBef>
                <a:spcPts val="0"/>
              </a:spcBef>
              <a:spcAft>
                <a:spcPts val="0"/>
              </a:spcAft>
              <a:buNone/>
            </a:pPr>
            <a:r>
              <a:rPr lang="en-GB" sz="2800"/>
              <a:t>15 When Jesus therefore perceived that they would come and take him by force, </a:t>
            </a:r>
            <a:r>
              <a:rPr lang="en-GB" sz="2800" u="sng">
                <a:solidFill>
                  <a:srgbClr val="FF9900"/>
                </a:solidFill>
              </a:rPr>
              <a:t>to make him a king</a:t>
            </a:r>
            <a:r>
              <a:rPr lang="en-GB" sz="2800">
                <a:solidFill>
                  <a:srgbClr val="FF9900"/>
                </a:solidFill>
              </a:rPr>
              <a:t>, he departed again into a mountain himself alone.</a:t>
            </a:r>
            <a:endParaRPr sz="2800">
              <a:solidFill>
                <a:srgbClr val="FF9900"/>
              </a:solidFill>
            </a:endParaRPr>
          </a:p>
          <a:p>
            <a:pPr indent="0" lvl="0" marL="0" rtl="0" algn="l">
              <a:spcBef>
                <a:spcPts val="0"/>
              </a:spcBef>
              <a:spcAft>
                <a:spcPts val="0"/>
              </a:spcAft>
              <a:buNone/>
            </a:pPr>
            <a:r>
              <a:t/>
            </a:r>
            <a:endParaRPr sz="2800"/>
          </a:p>
          <a:p>
            <a:pPr indent="0" lvl="0" marL="0" rtl="0" algn="l">
              <a:spcBef>
                <a:spcPts val="0"/>
              </a:spcBef>
              <a:spcAft>
                <a:spcPts val="0"/>
              </a:spcAft>
              <a:buNone/>
            </a:pPr>
            <a:r>
              <a:t/>
            </a:r>
            <a:endParaRPr sz="2900"/>
          </a:p>
          <a:p>
            <a:pPr indent="0" lvl="0" marL="0" rtl="0" algn="l">
              <a:spcBef>
                <a:spcPts val="0"/>
              </a:spcBef>
              <a:spcAft>
                <a:spcPts val="0"/>
              </a:spcAft>
              <a:buNone/>
            </a:pPr>
            <a:r>
              <a:t/>
            </a:r>
            <a:endParaRPr sz="3100"/>
          </a:p>
          <a:p>
            <a:pPr indent="0" lvl="0" marL="0" rtl="0" algn="l">
              <a:spcBef>
                <a:spcPts val="0"/>
              </a:spcBef>
              <a:spcAft>
                <a:spcPts val="0"/>
              </a:spcAft>
              <a:buNone/>
            </a:pPr>
            <a:r>
              <a:t/>
            </a:r>
            <a:endParaRPr sz="30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7" name="Shape 547"/>
        <p:cNvGrpSpPr/>
        <p:nvPr/>
      </p:nvGrpSpPr>
      <p:grpSpPr>
        <a:xfrm>
          <a:off x="0" y="0"/>
          <a:ext cx="0" cy="0"/>
          <a:chOff x="0" y="0"/>
          <a:chExt cx="0" cy="0"/>
        </a:xfrm>
      </p:grpSpPr>
      <p:pic>
        <p:nvPicPr>
          <p:cNvPr id="548" name="Google Shape;548;p86"/>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549" name="Google Shape;549;p86"/>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86"/>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GB" sz="3600">
                <a:solidFill>
                  <a:srgbClr val="FFFF00"/>
                </a:solidFill>
              </a:rPr>
              <a:t>The Lord’s Prayer Is The Bride’s Prayer</a:t>
            </a:r>
            <a:endParaRPr sz="3600">
              <a:solidFill>
                <a:srgbClr val="FFFF00"/>
              </a:solidFill>
            </a:endParaRPr>
          </a:p>
          <a:p>
            <a:pPr indent="0" lvl="0" marL="0" rtl="0" algn="ctr">
              <a:spcBef>
                <a:spcPts val="0"/>
              </a:spcBef>
              <a:spcAft>
                <a:spcPts val="0"/>
              </a:spcAft>
              <a:buNone/>
            </a:pPr>
            <a:r>
              <a:t/>
            </a:r>
            <a:endParaRPr sz="3600">
              <a:solidFill>
                <a:srgbClr val="FFFF00"/>
              </a:solidFill>
            </a:endParaRPr>
          </a:p>
          <a:p>
            <a:pPr indent="0" lvl="0" marL="0" rtl="0" algn="l">
              <a:spcBef>
                <a:spcPts val="0"/>
              </a:spcBef>
              <a:spcAft>
                <a:spcPts val="0"/>
              </a:spcAft>
              <a:buNone/>
            </a:pPr>
            <a:r>
              <a:rPr lang="en-GB" sz="3400" u="sng">
                <a:solidFill>
                  <a:srgbClr val="FFFFFF"/>
                </a:solidFill>
              </a:rPr>
              <a:t>MATTHEW 6:9-13</a:t>
            </a:r>
            <a:endParaRPr sz="3400" u="sng">
              <a:solidFill>
                <a:srgbClr val="FFFFFF"/>
              </a:solidFill>
            </a:endParaRPr>
          </a:p>
          <a:p>
            <a:pPr indent="0" lvl="0" marL="0" rtl="0" algn="l">
              <a:spcBef>
                <a:spcPts val="0"/>
              </a:spcBef>
              <a:spcAft>
                <a:spcPts val="0"/>
              </a:spcAft>
              <a:buNone/>
            </a:pPr>
            <a:r>
              <a:rPr lang="en-GB" sz="3300">
                <a:solidFill>
                  <a:srgbClr val="FFFFFF"/>
                </a:solidFill>
              </a:rPr>
              <a:t>12 And forgive us our debts, as we forgive our debtors.</a:t>
            </a:r>
            <a:endParaRPr sz="3300">
              <a:solidFill>
                <a:srgbClr val="FFFFFF"/>
              </a:solidFill>
            </a:endParaRPr>
          </a:p>
          <a:p>
            <a:pPr indent="0" lvl="0" marL="0" rtl="0" algn="l">
              <a:spcBef>
                <a:spcPts val="0"/>
              </a:spcBef>
              <a:spcAft>
                <a:spcPts val="0"/>
              </a:spcAft>
              <a:buNone/>
            </a:pPr>
            <a:r>
              <a:t/>
            </a:r>
            <a:endParaRPr sz="3300">
              <a:solidFill>
                <a:srgbClr val="FFFFFF"/>
              </a:solidFill>
            </a:endParaRPr>
          </a:p>
          <a:p>
            <a:pPr indent="0" lvl="0" marL="0" rtl="0" algn="l">
              <a:spcBef>
                <a:spcPts val="0"/>
              </a:spcBef>
              <a:spcAft>
                <a:spcPts val="0"/>
              </a:spcAft>
              <a:buNone/>
            </a:pPr>
            <a:r>
              <a:rPr lang="en-GB" sz="3300">
                <a:solidFill>
                  <a:srgbClr val="FFFFFF"/>
                </a:solidFill>
              </a:rPr>
              <a:t>13 And lead us not into temptation, but deliver us from evil: </a:t>
            </a:r>
            <a:r>
              <a:rPr lang="en-GB" sz="3300">
                <a:solidFill>
                  <a:srgbClr val="FF9900"/>
                </a:solidFill>
              </a:rPr>
              <a:t>For thine is the kingdom, and the power, and the glory, for ever.</a:t>
            </a:r>
            <a:r>
              <a:rPr lang="en-GB" sz="3300">
                <a:solidFill>
                  <a:srgbClr val="FFFFFF"/>
                </a:solidFill>
              </a:rPr>
              <a:t> Amen.</a:t>
            </a:r>
            <a:endParaRPr sz="3300">
              <a:solidFill>
                <a:srgbClr val="FFFFFF"/>
              </a:solidFill>
            </a:endParaRPr>
          </a:p>
          <a:p>
            <a:pPr indent="0" lvl="0" marL="0" rtl="0" algn="l">
              <a:spcBef>
                <a:spcPts val="0"/>
              </a:spcBef>
              <a:spcAft>
                <a:spcPts val="0"/>
              </a:spcAft>
              <a:buNone/>
            </a:pPr>
            <a:r>
              <a:t/>
            </a:r>
            <a:endParaRPr sz="2800">
              <a:solidFill>
                <a:srgbClr val="FFFFFF"/>
              </a:solidFill>
            </a:endParaRPr>
          </a:p>
          <a:p>
            <a:pPr indent="0" lvl="0" marL="0" rtl="0" algn="l">
              <a:spcBef>
                <a:spcPts val="0"/>
              </a:spcBef>
              <a:spcAft>
                <a:spcPts val="0"/>
              </a:spcAft>
              <a:buNone/>
            </a:pPr>
            <a:r>
              <a:t/>
            </a:r>
            <a:endParaRPr sz="2800">
              <a:solidFill>
                <a:srgbClr val="FFFFFF"/>
              </a:solidFill>
            </a:endParaRPr>
          </a:p>
          <a:p>
            <a:pPr indent="0" lvl="0" marL="0" rtl="0" algn="l">
              <a:spcBef>
                <a:spcPts val="0"/>
              </a:spcBef>
              <a:spcAft>
                <a:spcPts val="0"/>
              </a:spcAft>
              <a:buNone/>
            </a:pPr>
            <a:r>
              <a:t/>
            </a:r>
            <a:endParaRPr sz="2800">
              <a:solidFill>
                <a:srgbClr val="FFFFFF"/>
              </a:solidFill>
            </a:endParaRPr>
          </a:p>
          <a:p>
            <a:pPr indent="0" lvl="0" marL="0" rtl="0" algn="l">
              <a:spcBef>
                <a:spcPts val="0"/>
              </a:spcBef>
              <a:spcAft>
                <a:spcPts val="0"/>
              </a:spcAft>
              <a:buNone/>
            </a:pPr>
            <a:r>
              <a:t/>
            </a:r>
            <a:endParaRPr sz="2900"/>
          </a:p>
          <a:p>
            <a:pPr indent="0" lvl="0" marL="0" rtl="0" algn="l">
              <a:spcBef>
                <a:spcPts val="0"/>
              </a:spcBef>
              <a:spcAft>
                <a:spcPts val="0"/>
              </a:spcAft>
              <a:buNone/>
            </a:pPr>
            <a:r>
              <a:t/>
            </a:r>
            <a:endParaRPr sz="3100"/>
          </a:p>
          <a:p>
            <a:pPr indent="0" lvl="0" marL="0" rtl="0" algn="l">
              <a:spcBef>
                <a:spcPts val="0"/>
              </a:spcBef>
              <a:spcAft>
                <a:spcPts val="0"/>
              </a:spcAft>
              <a:buNone/>
            </a:pPr>
            <a:r>
              <a:t/>
            </a:r>
            <a:endParaRPr sz="30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pic>
        <p:nvPicPr>
          <p:cNvPr id="227" name="Google Shape;227;p42"/>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228" name="Google Shape;228;p42"/>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2"/>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200">
                <a:solidFill>
                  <a:srgbClr val="FFFF00"/>
                </a:solidFill>
              </a:rPr>
              <a:t>The Jews Were Looking For A Physical Kingdom When Messiah Would Appear</a:t>
            </a:r>
            <a:endParaRPr sz="32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GB" sz="2800" u="sng"/>
              <a:t>Luke 19:10-11</a:t>
            </a:r>
            <a:endParaRPr sz="2800" u="sng"/>
          </a:p>
          <a:p>
            <a:pPr indent="0" lvl="0" marL="0" rtl="0" algn="l">
              <a:spcBef>
                <a:spcPts val="0"/>
              </a:spcBef>
              <a:spcAft>
                <a:spcPts val="0"/>
              </a:spcAft>
              <a:buNone/>
            </a:pPr>
            <a:r>
              <a:rPr lang="en-GB" sz="2800"/>
              <a:t>10 For the Son of man is come to seek and to save that which was lost. </a:t>
            </a:r>
            <a:endParaRPr sz="2800"/>
          </a:p>
          <a:p>
            <a:pPr indent="0" lvl="0" marL="0" rtl="0" algn="l">
              <a:spcBef>
                <a:spcPts val="0"/>
              </a:spcBef>
              <a:spcAft>
                <a:spcPts val="0"/>
              </a:spcAft>
              <a:buNone/>
            </a:pPr>
            <a:r>
              <a:t/>
            </a:r>
            <a:endParaRPr sz="2800"/>
          </a:p>
          <a:p>
            <a:pPr indent="0" lvl="0" marL="0" rtl="0" algn="l">
              <a:spcBef>
                <a:spcPts val="0"/>
              </a:spcBef>
              <a:spcAft>
                <a:spcPts val="0"/>
              </a:spcAft>
              <a:buNone/>
            </a:pPr>
            <a:r>
              <a:rPr lang="en-GB" sz="2800"/>
              <a:t>11 And as they heard these things, he added and spake a parable, because he was nigh to Jerusalem, and because </a:t>
            </a:r>
            <a:r>
              <a:rPr lang="en-GB" sz="2800">
                <a:solidFill>
                  <a:srgbClr val="FF9900"/>
                </a:solidFill>
              </a:rPr>
              <a:t>they thought that the kingdom of God should immediately appear.</a:t>
            </a:r>
            <a:endParaRPr sz="2800">
              <a:solidFill>
                <a:srgbClr val="FF9900"/>
              </a:solidFill>
            </a:endParaRPr>
          </a:p>
          <a:p>
            <a:pPr indent="0" lvl="0" marL="0" rtl="0" algn="l">
              <a:spcBef>
                <a:spcPts val="0"/>
              </a:spcBef>
              <a:spcAft>
                <a:spcPts val="0"/>
              </a:spcAft>
              <a:buNone/>
            </a:pPr>
            <a:r>
              <a:t/>
            </a:r>
            <a:endParaRPr sz="2800"/>
          </a:p>
          <a:p>
            <a:pPr indent="0" lvl="0" marL="0" rtl="0" algn="l">
              <a:spcBef>
                <a:spcPts val="0"/>
              </a:spcBef>
              <a:spcAft>
                <a:spcPts val="0"/>
              </a:spcAft>
              <a:buNone/>
            </a:pPr>
            <a:r>
              <a:t/>
            </a:r>
            <a:endParaRPr sz="2900"/>
          </a:p>
          <a:p>
            <a:pPr indent="0" lvl="0" marL="0" rtl="0" algn="l">
              <a:spcBef>
                <a:spcPts val="0"/>
              </a:spcBef>
              <a:spcAft>
                <a:spcPts val="0"/>
              </a:spcAft>
              <a:buNone/>
            </a:pPr>
            <a:r>
              <a:t/>
            </a:r>
            <a:endParaRPr sz="3100"/>
          </a:p>
          <a:p>
            <a:pPr indent="0" lvl="0" marL="0" rtl="0" algn="l">
              <a:spcBef>
                <a:spcPts val="0"/>
              </a:spcBef>
              <a:spcAft>
                <a:spcPts val="0"/>
              </a:spcAft>
              <a:buNone/>
            </a:pPr>
            <a:r>
              <a:t/>
            </a:r>
            <a:endParaRPr sz="30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pic>
        <p:nvPicPr>
          <p:cNvPr id="234" name="Google Shape;234;p43"/>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235" name="Google Shape;235;p43"/>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3"/>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2600">
                <a:solidFill>
                  <a:srgbClr val="FFFF00"/>
                </a:solidFill>
              </a:rPr>
              <a:t>The Disciples Were Still Looking For A Physical Kingdom</a:t>
            </a:r>
            <a:endParaRPr sz="26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GB" sz="2800" u="sng"/>
              <a:t>ACTS 1:6-8 </a:t>
            </a:r>
            <a:r>
              <a:rPr lang="en-GB" sz="2800"/>
              <a:t>    </a:t>
            </a:r>
            <a:endParaRPr sz="2800"/>
          </a:p>
          <a:p>
            <a:pPr indent="0" lvl="0" marL="0" rtl="0" algn="l">
              <a:spcBef>
                <a:spcPts val="0"/>
              </a:spcBef>
              <a:spcAft>
                <a:spcPts val="0"/>
              </a:spcAft>
              <a:buNone/>
            </a:pPr>
            <a:r>
              <a:rPr lang="en-GB" sz="2500"/>
              <a:t>6 When they therefore were come together, they asked of him, saying, </a:t>
            </a:r>
            <a:r>
              <a:rPr lang="en-GB" sz="2500">
                <a:solidFill>
                  <a:srgbClr val="FF9900"/>
                </a:solidFill>
              </a:rPr>
              <a:t>Lord, wilt thou at this time restore again the kingdom to Israel?     </a:t>
            </a:r>
            <a:endParaRPr sz="2500">
              <a:solidFill>
                <a:srgbClr val="FF9900"/>
              </a:solidFill>
            </a:endParaRPr>
          </a:p>
          <a:p>
            <a:pPr indent="0" lvl="0" marL="0" rtl="0" algn="l">
              <a:spcBef>
                <a:spcPts val="0"/>
              </a:spcBef>
              <a:spcAft>
                <a:spcPts val="0"/>
              </a:spcAft>
              <a:buNone/>
            </a:pPr>
            <a:r>
              <a:rPr lang="en-GB" sz="2500"/>
              <a:t>7 And he said unto them, It is not for you to know the times or the seasons, which the Father hath put in his own power.</a:t>
            </a:r>
            <a:endParaRPr sz="2500"/>
          </a:p>
          <a:p>
            <a:pPr indent="0" lvl="0" marL="0" rtl="0" algn="l">
              <a:spcBef>
                <a:spcPts val="0"/>
              </a:spcBef>
              <a:spcAft>
                <a:spcPts val="0"/>
              </a:spcAft>
              <a:buNone/>
            </a:pPr>
            <a:r>
              <a:rPr lang="en-GB" sz="2500"/>
              <a:t>8 </a:t>
            </a:r>
            <a:r>
              <a:rPr lang="en-GB" sz="2500">
                <a:solidFill>
                  <a:srgbClr val="FF9900"/>
                </a:solidFill>
              </a:rPr>
              <a:t>But ye shall receive power, after that the Holy Ghost is come upon you: and ye shall be witnesses unto me both in Jerusalem, and in all Judaea, and in Samaria, and unto the uttermost part of the earth.</a:t>
            </a:r>
            <a:endParaRPr sz="2500">
              <a:solidFill>
                <a:srgbClr val="FF9900"/>
              </a:solidFill>
            </a:endParaRPr>
          </a:p>
          <a:p>
            <a:pPr indent="0" lvl="0" marL="0" rtl="0" algn="l">
              <a:spcBef>
                <a:spcPts val="0"/>
              </a:spcBef>
              <a:spcAft>
                <a:spcPts val="0"/>
              </a:spcAft>
              <a:buNone/>
            </a:pPr>
            <a:r>
              <a:t/>
            </a:r>
            <a:endParaRPr sz="2800" u="sng"/>
          </a:p>
          <a:p>
            <a:pPr indent="0" lvl="0" marL="0" rtl="0" algn="l">
              <a:spcBef>
                <a:spcPts val="0"/>
              </a:spcBef>
              <a:spcAft>
                <a:spcPts val="0"/>
              </a:spcAft>
              <a:buNone/>
            </a:pPr>
            <a:r>
              <a:t/>
            </a:r>
            <a:endParaRPr sz="2800"/>
          </a:p>
          <a:p>
            <a:pPr indent="0" lvl="0" marL="0" rtl="0" algn="l">
              <a:spcBef>
                <a:spcPts val="0"/>
              </a:spcBef>
              <a:spcAft>
                <a:spcPts val="0"/>
              </a:spcAft>
              <a:buNone/>
            </a:pPr>
            <a:r>
              <a:t/>
            </a:r>
            <a:endParaRPr sz="2900"/>
          </a:p>
          <a:p>
            <a:pPr indent="0" lvl="0" marL="0" rtl="0" algn="l">
              <a:spcBef>
                <a:spcPts val="0"/>
              </a:spcBef>
              <a:spcAft>
                <a:spcPts val="0"/>
              </a:spcAft>
              <a:buNone/>
            </a:pPr>
            <a:r>
              <a:t/>
            </a:r>
            <a:endParaRPr sz="3100"/>
          </a:p>
          <a:p>
            <a:pPr indent="0" lvl="0" marL="0" rtl="0" algn="l">
              <a:spcBef>
                <a:spcPts val="0"/>
              </a:spcBef>
              <a:spcAft>
                <a:spcPts val="0"/>
              </a:spcAft>
              <a:buNone/>
            </a:pPr>
            <a:r>
              <a:t/>
            </a:r>
            <a:endParaRPr sz="30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pic>
        <p:nvPicPr>
          <p:cNvPr id="241" name="Google Shape;241;p44"/>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242" name="Google Shape;242;p44"/>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44"/>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FFFF00"/>
                </a:solidFill>
              </a:rPr>
              <a:t>Jesus Standing Before Pilate</a:t>
            </a:r>
            <a:endParaRPr sz="30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GB" sz="2300" u="sng"/>
              <a:t>JOHN 18:36-37</a:t>
            </a:r>
            <a:endParaRPr sz="2300" u="sng"/>
          </a:p>
          <a:p>
            <a:pPr indent="0" lvl="0" marL="0" rtl="0" algn="l">
              <a:spcBef>
                <a:spcPts val="0"/>
              </a:spcBef>
              <a:spcAft>
                <a:spcPts val="0"/>
              </a:spcAft>
              <a:buNone/>
            </a:pPr>
            <a:r>
              <a:rPr lang="en-GB" sz="2300"/>
              <a:t>36 Jesus answered, </a:t>
            </a:r>
            <a:r>
              <a:rPr lang="en-GB" sz="2300">
                <a:solidFill>
                  <a:srgbClr val="FF9900"/>
                </a:solidFill>
              </a:rPr>
              <a:t>My kingdom is not of this world: if my kingdom were of this world, then would my servants fight, that I should not be delivered to the Jews: but now is my kingdom not from hence. </a:t>
            </a:r>
            <a:endParaRPr sz="2300">
              <a:solidFill>
                <a:srgbClr val="FF9900"/>
              </a:solidFill>
            </a:endParaRPr>
          </a:p>
          <a:p>
            <a:pPr indent="0" lvl="0" marL="0" rtl="0" algn="l">
              <a:spcBef>
                <a:spcPts val="0"/>
              </a:spcBef>
              <a:spcAft>
                <a:spcPts val="0"/>
              </a:spcAft>
              <a:buNone/>
            </a:pPr>
            <a:r>
              <a:t/>
            </a:r>
            <a:endParaRPr sz="2300"/>
          </a:p>
          <a:p>
            <a:pPr indent="0" lvl="0" marL="0" rtl="0" algn="l">
              <a:spcBef>
                <a:spcPts val="0"/>
              </a:spcBef>
              <a:spcAft>
                <a:spcPts val="0"/>
              </a:spcAft>
              <a:buNone/>
            </a:pPr>
            <a:r>
              <a:rPr lang="en-GB" sz="2300"/>
              <a:t>37 Pilate therefore said unto him, Art thou a king then? Jesus answered, Thou sayest that I am a king. To this end was I born, and for this cause came I into the world, </a:t>
            </a:r>
            <a:r>
              <a:rPr lang="en-GB" sz="2300">
                <a:solidFill>
                  <a:srgbClr val="FF9900"/>
                </a:solidFill>
              </a:rPr>
              <a:t>that I should bear witness unto the truth. Every one that is of the truth </a:t>
            </a:r>
            <a:r>
              <a:rPr lang="en-GB" sz="2300" u="sng">
                <a:solidFill>
                  <a:srgbClr val="FF9900"/>
                </a:solidFill>
              </a:rPr>
              <a:t>(Kingdom)</a:t>
            </a:r>
            <a:r>
              <a:rPr lang="en-GB" sz="2300">
                <a:solidFill>
                  <a:srgbClr val="FF9900"/>
                </a:solidFill>
              </a:rPr>
              <a:t> heareth my voice. </a:t>
            </a:r>
            <a:endParaRPr sz="2300">
              <a:solidFill>
                <a:srgbClr val="FF9900"/>
              </a:solidFill>
            </a:endParaRPr>
          </a:p>
          <a:p>
            <a:pPr indent="0" lvl="0" marL="0" rtl="0" algn="l">
              <a:spcBef>
                <a:spcPts val="0"/>
              </a:spcBef>
              <a:spcAft>
                <a:spcPts val="0"/>
              </a:spcAft>
              <a:buNone/>
            </a:pPr>
            <a:r>
              <a:t/>
            </a:r>
            <a:endParaRPr sz="2800" u="sng"/>
          </a:p>
          <a:p>
            <a:pPr indent="0" lvl="0" marL="0" rtl="0" algn="l">
              <a:spcBef>
                <a:spcPts val="0"/>
              </a:spcBef>
              <a:spcAft>
                <a:spcPts val="0"/>
              </a:spcAft>
              <a:buNone/>
            </a:pPr>
            <a:r>
              <a:t/>
            </a:r>
            <a:endParaRPr sz="2800" u="sng"/>
          </a:p>
          <a:p>
            <a:pPr indent="0" lvl="0" marL="0" rtl="0" algn="l">
              <a:spcBef>
                <a:spcPts val="0"/>
              </a:spcBef>
              <a:spcAft>
                <a:spcPts val="0"/>
              </a:spcAft>
              <a:buNone/>
            </a:pPr>
            <a:r>
              <a:t/>
            </a:r>
            <a:endParaRPr sz="2800"/>
          </a:p>
          <a:p>
            <a:pPr indent="0" lvl="0" marL="0" rtl="0" algn="l">
              <a:spcBef>
                <a:spcPts val="0"/>
              </a:spcBef>
              <a:spcAft>
                <a:spcPts val="0"/>
              </a:spcAft>
              <a:buNone/>
            </a:pPr>
            <a:r>
              <a:t/>
            </a:r>
            <a:endParaRPr sz="2900"/>
          </a:p>
          <a:p>
            <a:pPr indent="0" lvl="0" marL="0" rtl="0" algn="l">
              <a:spcBef>
                <a:spcPts val="0"/>
              </a:spcBef>
              <a:spcAft>
                <a:spcPts val="0"/>
              </a:spcAft>
              <a:buNone/>
            </a:pPr>
            <a:r>
              <a:t/>
            </a:r>
            <a:endParaRPr sz="3100"/>
          </a:p>
          <a:p>
            <a:pPr indent="0" lvl="0" marL="0" rtl="0" algn="l">
              <a:spcBef>
                <a:spcPts val="0"/>
              </a:spcBef>
              <a:spcAft>
                <a:spcPts val="0"/>
              </a:spcAft>
              <a:buNone/>
            </a:pPr>
            <a:r>
              <a:t/>
            </a:r>
            <a:endParaRPr sz="30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pic>
        <p:nvPicPr>
          <p:cNvPr id="248" name="Google Shape;248;p45"/>
          <p:cNvPicPr preferRelativeResize="0"/>
          <p:nvPr/>
        </p:nvPicPr>
        <p:blipFill rotWithShape="1">
          <a:blip r:embed="rId3">
            <a:alphaModFix/>
          </a:blip>
          <a:srcRect b="7948" l="0" r="0" t="7940"/>
          <a:stretch/>
        </p:blipFill>
        <p:spPr>
          <a:xfrm>
            <a:off x="0" y="0"/>
            <a:ext cx="9144000" cy="5143502"/>
          </a:xfrm>
          <a:prstGeom prst="rect">
            <a:avLst/>
          </a:prstGeom>
          <a:noFill/>
          <a:ln>
            <a:noFill/>
          </a:ln>
        </p:spPr>
      </p:pic>
      <p:sp>
        <p:nvSpPr>
          <p:cNvPr id="249" name="Google Shape;249;p45"/>
          <p:cNvSpPr/>
          <p:nvPr/>
        </p:nvSpPr>
        <p:spPr>
          <a:xfrm>
            <a:off x="-115837" y="75"/>
            <a:ext cx="9259800" cy="51435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45"/>
          <p:cNvSpPr txBox="1"/>
          <p:nvPr>
            <p:ph type="title"/>
          </p:nvPr>
        </p:nvSpPr>
        <p:spPr>
          <a:xfrm>
            <a:off x="0" y="0"/>
            <a:ext cx="9144000" cy="509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100">
                <a:solidFill>
                  <a:srgbClr val="FFFF00"/>
                </a:solidFill>
              </a:rPr>
              <a:t>The Kingdom Of God Is Not Seen Physically</a:t>
            </a:r>
            <a:endParaRPr sz="3100">
              <a:solidFill>
                <a:srgbClr val="FFFF00"/>
              </a:solidFill>
            </a:endParaRPr>
          </a:p>
          <a:p>
            <a:pPr indent="0" lvl="0" marL="0" rtl="0" algn="l">
              <a:spcBef>
                <a:spcPts val="0"/>
              </a:spcBef>
              <a:spcAft>
                <a:spcPts val="0"/>
              </a:spcAft>
              <a:buNone/>
            </a:pPr>
            <a:r>
              <a:t/>
            </a:r>
            <a:endParaRPr sz="3600"/>
          </a:p>
          <a:p>
            <a:pPr indent="0" lvl="0" marL="0" rtl="0" algn="l">
              <a:spcBef>
                <a:spcPts val="0"/>
              </a:spcBef>
              <a:spcAft>
                <a:spcPts val="0"/>
              </a:spcAft>
              <a:buNone/>
            </a:pPr>
            <a:r>
              <a:rPr lang="en-GB" sz="3200" u="sng"/>
              <a:t>LUKE 17:20-21</a:t>
            </a:r>
            <a:endParaRPr sz="3200" u="sng"/>
          </a:p>
          <a:p>
            <a:pPr indent="0" lvl="0" marL="0" rtl="0" algn="l">
              <a:spcBef>
                <a:spcPts val="0"/>
              </a:spcBef>
              <a:spcAft>
                <a:spcPts val="0"/>
              </a:spcAft>
              <a:buNone/>
            </a:pPr>
            <a:r>
              <a:rPr lang="en-GB" sz="3000"/>
              <a:t>20 And when he was demanded of the Pharisees, </a:t>
            </a:r>
            <a:r>
              <a:rPr lang="en-GB" sz="3000">
                <a:solidFill>
                  <a:srgbClr val="FF9900"/>
                </a:solidFill>
              </a:rPr>
              <a:t>when the kingdom of God should come</a:t>
            </a:r>
            <a:r>
              <a:rPr lang="en-GB" sz="3000"/>
              <a:t>, he answered them and said, </a:t>
            </a:r>
            <a:r>
              <a:rPr lang="en-GB" sz="3000" u="sng">
                <a:solidFill>
                  <a:srgbClr val="FF9900"/>
                </a:solidFill>
              </a:rPr>
              <a:t>The kingdom of God cometh not with observation: </a:t>
            </a:r>
            <a:endParaRPr sz="3000" u="sng">
              <a:solidFill>
                <a:srgbClr val="FF9900"/>
              </a:solidFill>
            </a:endParaRPr>
          </a:p>
          <a:p>
            <a:pPr indent="0" lvl="0" marL="0" rtl="0" algn="l">
              <a:spcBef>
                <a:spcPts val="0"/>
              </a:spcBef>
              <a:spcAft>
                <a:spcPts val="0"/>
              </a:spcAft>
              <a:buNone/>
            </a:pPr>
            <a:r>
              <a:t/>
            </a:r>
            <a:endParaRPr sz="3000"/>
          </a:p>
          <a:p>
            <a:pPr indent="0" lvl="0" marL="0" rtl="0" algn="l">
              <a:spcBef>
                <a:spcPts val="0"/>
              </a:spcBef>
              <a:spcAft>
                <a:spcPts val="0"/>
              </a:spcAft>
              <a:buNone/>
            </a:pPr>
            <a:r>
              <a:rPr lang="en-GB" sz="3000"/>
              <a:t>21 </a:t>
            </a:r>
            <a:r>
              <a:rPr lang="en-GB" sz="3000">
                <a:solidFill>
                  <a:srgbClr val="FF9900"/>
                </a:solidFill>
              </a:rPr>
              <a:t>Neither shall they say, Lo here! or, lo there! for, behold, </a:t>
            </a:r>
            <a:r>
              <a:rPr lang="en-GB" sz="3000" u="sng">
                <a:solidFill>
                  <a:srgbClr val="FF9900"/>
                </a:solidFill>
              </a:rPr>
              <a:t>the kingdom of God is within you.</a:t>
            </a:r>
            <a:endParaRPr sz="3000" u="sng">
              <a:solidFill>
                <a:srgbClr val="FF9900"/>
              </a:solidFill>
            </a:endParaRPr>
          </a:p>
          <a:p>
            <a:pPr indent="0" lvl="0" marL="0" rtl="0" algn="l">
              <a:spcBef>
                <a:spcPts val="0"/>
              </a:spcBef>
              <a:spcAft>
                <a:spcPts val="0"/>
              </a:spcAft>
              <a:buNone/>
            </a:pPr>
            <a:r>
              <a:t/>
            </a:r>
            <a:endParaRPr sz="2800" u="sng"/>
          </a:p>
          <a:p>
            <a:pPr indent="0" lvl="0" marL="0" rtl="0" algn="l">
              <a:spcBef>
                <a:spcPts val="0"/>
              </a:spcBef>
              <a:spcAft>
                <a:spcPts val="0"/>
              </a:spcAft>
              <a:buNone/>
            </a:pPr>
            <a:r>
              <a:t/>
            </a:r>
            <a:endParaRPr sz="2800" u="sng"/>
          </a:p>
          <a:p>
            <a:pPr indent="0" lvl="0" marL="0" rtl="0" algn="l">
              <a:spcBef>
                <a:spcPts val="0"/>
              </a:spcBef>
              <a:spcAft>
                <a:spcPts val="0"/>
              </a:spcAft>
              <a:buNone/>
            </a:pPr>
            <a:r>
              <a:t/>
            </a:r>
            <a:endParaRPr sz="2800"/>
          </a:p>
          <a:p>
            <a:pPr indent="0" lvl="0" marL="0" rtl="0" algn="l">
              <a:spcBef>
                <a:spcPts val="0"/>
              </a:spcBef>
              <a:spcAft>
                <a:spcPts val="0"/>
              </a:spcAft>
              <a:buNone/>
            </a:pPr>
            <a:r>
              <a:t/>
            </a:r>
            <a:endParaRPr sz="2900"/>
          </a:p>
          <a:p>
            <a:pPr indent="0" lvl="0" marL="0" rtl="0" algn="l">
              <a:spcBef>
                <a:spcPts val="0"/>
              </a:spcBef>
              <a:spcAft>
                <a:spcPts val="0"/>
              </a:spcAft>
              <a:buNone/>
            </a:pPr>
            <a:r>
              <a:t/>
            </a:r>
            <a:endParaRPr sz="3100"/>
          </a:p>
          <a:p>
            <a:pPr indent="0" lvl="0" marL="0" rtl="0" algn="l">
              <a:spcBef>
                <a:spcPts val="0"/>
              </a:spcBef>
              <a:spcAft>
                <a:spcPts val="0"/>
              </a:spcAft>
              <a:buNone/>
            </a:pPr>
            <a:r>
              <a:t/>
            </a:r>
            <a:endParaRPr sz="30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