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2" r:id="rId4"/>
    <p:sldId id="261" r:id="rId5"/>
    <p:sldId id="260" r:id="rId6"/>
    <p:sldId id="258" r:id="rId7"/>
    <p:sldId id="266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5455" autoAdjust="0"/>
  </p:normalViewPr>
  <p:slideViewPr>
    <p:cSldViewPr snapToGrid="0">
      <p:cViewPr>
        <p:scale>
          <a:sx n="50" d="100"/>
          <a:sy n="50" d="100"/>
        </p:scale>
        <p:origin x="546" y="7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26"/>
    </p:cViewPr>
  </p:sorterViewPr>
  <p:notesViewPr>
    <p:cSldViewPr snapToGrid="0" showGuides="1">
      <p:cViewPr varScale="1">
        <p:scale>
          <a:sx n="67" d="100"/>
          <a:sy n="67" d="100"/>
        </p:scale>
        <p:origin x="1500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3BA2A-BF5C-4E6C-ACA5-ED4944A78176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A0982-D1F7-4477-BC40-3078F8C1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3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0982-D1F7-4477-BC40-3078F8C112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9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FD158-70A0-4145-A9E3-83C20EA40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F3CDB4D-D870-472A-8B9B-CC4DE897F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938C4A-1463-40AC-A571-1472CF4B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0A55-6867-463B-AC5A-DD3DF264F26F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A6CC37-DA38-4F40-B3B2-61D69F4A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143A59-9304-4764-88E0-9FE4BE85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9CF6-7481-462C-8F0E-3C083532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0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32AC3A-B8F1-4F8B-A9ED-801D7036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9490882-1B69-49C4-99FE-A1CF7398D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972586-3002-470A-AD89-56F72F087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0A55-6867-463B-AC5A-DD3DF264F26F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292AF6-30CF-4601-A27D-A85D6F626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8F611A-B66D-426C-B6B9-E818D19A6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9CF6-7481-462C-8F0E-3C083532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4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1D6176A-A0B5-45F8-9A08-94FC6F6446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E292E2-6E5B-4C82-B0C3-FB2A819F9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6007D1-97BC-4FB9-BB88-BE26BD097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0A55-6867-463B-AC5A-DD3DF264F26F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D6C599-34E9-4984-AC03-C5E716314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7B76B5-1B16-4F3A-B0DA-9EFDE906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9CF6-7481-462C-8F0E-3C083532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7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88DEC8-3328-4753-84A8-2423AC60E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9B705E-9663-4D8F-AB1B-22098C381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5B8B24-E306-432E-AE9A-0829CE872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0A55-6867-463B-AC5A-DD3DF264F26F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0B4BA4-809F-438F-AA48-63F01A9D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268745-7AA8-49AD-A6F4-0486796A5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9CF6-7481-462C-8F0E-3C083532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8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50D15F-81E8-404F-8E61-4EB562EBC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9A29E8-C0FD-4314-9A83-9B90D16FC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9CB2E6-6F28-450A-BF63-D8567819E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0A55-6867-463B-AC5A-DD3DF264F26F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999DED-E0C7-4342-B700-CD1859D1A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E755EB-9CBC-46FB-8303-CC544EB23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9CF6-7481-462C-8F0E-3C083532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36BEA-A24B-4C27-B213-A93A932C4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482A98-1FD2-432D-904C-DCD9AA175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66117B4-7E2A-4754-9143-9CC67415F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32729F-6A1A-4367-9B83-23B582E3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0A55-6867-463B-AC5A-DD3DF264F26F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31D2E8-B272-4241-BB03-124CFDE1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115CF0-19AF-49C8-85F0-6C47569CC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9CF6-7481-462C-8F0E-3C083532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1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7267E9-875E-4EF8-A74E-76ECDEE5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47A275-BD88-4AEB-965A-E5AB3D334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C61556-22A9-49F0-A523-96690B8FB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095F01A-9F9A-435C-850F-A2981EEB8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6F07F0C-B170-438F-868E-7F38F650F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82B0DCA-2E35-4DE6-87D9-4C33400A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0A55-6867-463B-AC5A-DD3DF264F26F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D830908-D863-4920-BD12-A9585508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4958C47-49ED-4F04-91B7-0FA71CEF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9CF6-7481-462C-8F0E-3C083532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0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1F4832-5A20-47DB-B899-52B5C8B9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7D3A5AF-53A1-4FC6-AD4B-D26E8DA44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0A55-6867-463B-AC5A-DD3DF264F26F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9D89F2-7870-4C24-969D-771EB6583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FCBBB34-B24A-4B76-9E0F-39A75F7AE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9CF6-7481-462C-8F0E-3C083532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1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ECACC9-959F-4855-9231-203EB5D47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0A55-6867-463B-AC5A-DD3DF264F26F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3488C4E-E736-49CF-8DEA-7DD23B0F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BB9BA7-A8BE-4D7F-BD65-91B330CE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9CF6-7481-462C-8F0E-3C083532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5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F690BA-2512-4B3F-8C5C-10828D986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49C90F-0EE6-4ECE-8538-8ECDF00E0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BA0E39-BBC1-48F5-A104-911D48FEB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F810D6-6A99-46D7-9AD1-8301B147C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0A55-6867-463B-AC5A-DD3DF264F26F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7196C9-EC42-413B-B297-F8F66B2D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056EC2-641D-45C5-A290-82582081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9CF6-7481-462C-8F0E-3C083532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1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3FAE67-D66B-487E-A377-B03E77D98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2328FF9-F2C8-4BC5-B6EB-8AE569084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4AE0B0C-834E-4289-827F-705F16C60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F76DCC-8402-4B02-A42E-C4EFB2AA3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0A55-6867-463B-AC5A-DD3DF264F26F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F7AADC-4086-41F1-9C8C-3E99A149C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2B627A-6934-4338-8DE0-B1D81BE93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9CF6-7481-462C-8F0E-3C083532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9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88B72A5-341B-460C-BF5C-DCB37E4AB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8640D4-3B27-406F-A515-DDDD9C8E3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303E24-EBC7-4F96-9317-AC7A27FF4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60A55-6867-463B-AC5A-DD3DF264F26F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6F506B-32F6-4E7F-981D-F62A22C31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C9986C-7D6D-4BEF-A18F-AB89820E4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79CF6-7481-462C-8F0E-3C083532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6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B05067-100E-402D-930B-5EC46CC1C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665469"/>
            <a:ext cx="10816965" cy="55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64CC9C1-A25C-45BC-9BD8-BAD39D5F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508" y="317856"/>
            <a:ext cx="6666233" cy="622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8AEEBB-056F-4081-BFA6-CD9F5078D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473" y="266700"/>
            <a:ext cx="862739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3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A2F310-9274-434D-8726-9C0620FAD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342900"/>
            <a:ext cx="85725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6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8;p36">
            <a:extLst>
              <a:ext uri="{FF2B5EF4-FFF2-40B4-BE49-F238E27FC236}">
                <a16:creationId xmlns:a16="http://schemas.microsoft.com/office/drawing/2014/main" xmlns="" id="{5B8FBAF8-8027-48B6-94AF-16019AD0958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62050" y="323850"/>
            <a:ext cx="10096500" cy="6134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2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09FE4B-915C-4942-B1BE-1556C0FF6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51" y="0"/>
            <a:ext cx="10619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FF01492-08CE-4060-834D-AD1568595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906" y="361950"/>
            <a:ext cx="9707844" cy="613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62C6C7E-2183-4410-A6CB-8B3326F78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48816"/>
            <a:ext cx="8343900" cy="62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6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FFFB4C5-7305-4A87-B7DB-8963F1850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147"/>
            <a:ext cx="7658100" cy="6472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93E76D-2BE7-43DE-8F31-5730427D3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350" y="3790949"/>
            <a:ext cx="3555735" cy="189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Widescreen</PresentationFormat>
  <Paragraphs>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Black, Bob</dc:creator>
  <cp:lastModifiedBy>SWC-User</cp:lastModifiedBy>
  <cp:revision>4</cp:revision>
  <dcterms:created xsi:type="dcterms:W3CDTF">2019-09-04T16:25:32Z</dcterms:created>
  <dcterms:modified xsi:type="dcterms:W3CDTF">2019-09-04T22:58:53Z</dcterms:modified>
</cp:coreProperties>
</file>