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media/image2.jpeg" ContentType="image/jpeg"/>
  <Override PartName="/ppt/theme/theme2.xml" ContentType="application/vnd.openxmlformats-officedocument.theme+xml"/>
  <Override PartName="/ppt/notesSlides/notesSlide1.xml" ContentType="application/vnd.openxmlformats-officedocument.presentationml.notes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wholeTbl>
    <a:band2H>
      <a:tcTxStyle b="def" i="def"/>
      <a:tcStyle>
        <a:tcBdr/>
        <a:fill>
          <a:solidFill>
            <a:srgbClr val="797A7C">
              <a:alpha val="30000"/>
            </a:srgbClr>
          </a:solidFill>
        </a:fill>
      </a:tcStyle>
    </a:band2H>
    <a:firstCo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F5F0C"/>
          </a:solidFill>
        </a:fill>
      </a:tcStyle>
    </a:firstCol>
    <a:la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365C0"/>
          </a:solidFill>
        </a:fill>
      </a:tcStyle>
    </a:lastRow>
    <a:fir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365C0"/>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noFill/>
        </a:fill>
      </a:tcStyle>
    </a:wholeTbl>
    <a:band2H>
      <a:tcTxStyle b="def" i="def"/>
      <a:tcStyle>
        <a:tcBdr/>
        <a:fill>
          <a:solidFill>
            <a:srgbClr val="87CED4">
              <a:alpha val="20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398CCE"/>
          </a:solidFill>
        </a:fill>
      </a:tcStyle>
    </a:firstCol>
    <a:la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254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noFill/>
        </a:fill>
      </a:tcStyle>
    </a:lastRow>
    <a:fir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0365C0"/>
          </a:solidFill>
        </a:fill>
      </a:tcStyle>
    </a:firstRow>
  </a:tblStyle>
  <a:tblStyle styleId="{EEE7283C-3CF3-47DC-8721-378D4A62B228}"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noFill/>
              <a:miter lim="400000"/>
            </a:ln>
          </a:insideV>
        </a:tcBdr>
        <a:fill>
          <a:noFill/>
        </a:fill>
      </a:tcStyle>
    </a:wholeTbl>
    <a:band2H>
      <a:tcTxStyle b="def" i="def"/>
      <a:tcStyle>
        <a:tcBdr/>
        <a:fill>
          <a:solidFill>
            <a:srgbClr val="5DC123">
              <a:alpha val="19000"/>
            </a:srgbClr>
          </a:solidFill>
        </a:fill>
      </a:tcStyle>
    </a:band2H>
    <a:firstCol>
      <a:tcTxStyle b="off" i="off">
        <a:fontRef idx="minor">
          <a:srgbClr val="FFFFFF"/>
        </a:fontRef>
        <a:srgbClr val="FFFFFF"/>
      </a:tcTxStyle>
      <a:tcStyle>
        <a:tcBdr>
          <a:left>
            <a:ln w="12700" cap="flat">
              <a:solidFill>
                <a:srgbClr val="FFFFFF"/>
              </a:solidFill>
              <a:prstDash val="solid"/>
              <a:miter lim="400000"/>
            </a:ln>
          </a:left>
          <a:right>
            <a:ln w="25400" cap="flat">
              <a:solidFill>
                <a:srgbClr val="CBCBCB"/>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2"/>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33632E"/>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33632E"/>
          </a:solidFill>
        </a:fill>
      </a:tcStyle>
    </a:firstRow>
  </a:tblStyle>
  <a:tblStyle styleId="{CF821DB8-F4EB-4A41-A1BA-3FCAFE7338EE}" styleName="">
    <a:tblBg/>
    <a:wholeTbl>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wholeTbl>
    <a:band2H>
      <a:tcTxStyle b="def" i="def"/>
      <a:tcStyle>
        <a:tcBdr/>
        <a:fill>
          <a:solidFill>
            <a:srgbClr val="797A7C">
              <a:alpha val="30000"/>
            </a:srgbClr>
          </a:solidFill>
        </a:fill>
      </a:tcStyle>
    </a:band2H>
    <a:firstCol>
      <a:tcTxStyle b="off" i="off">
        <a:fontRef idx="minor">
          <a:srgbClr val="000000"/>
        </a:fontRef>
        <a:srgbClr val="000000"/>
      </a:tcTxStyle>
      <a:tcStyle>
        <a:tcBdr>
          <a:left>
            <a:ln w="12700" cap="flat">
              <a:solidFill>
                <a:srgbClr val="FFFFFF"/>
              </a:solidFill>
              <a:prstDash val="solid"/>
              <a:miter lim="400000"/>
            </a:ln>
          </a:left>
          <a:right>
            <a:ln w="25400" cap="flat">
              <a:solidFill>
                <a:srgbClr val="FFFFFF"/>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6">
              <a:hueOff val="105381"/>
              <a:satOff val="14341"/>
              <a:lumOff val="10801"/>
            </a:scheme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254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noFill/>
        </a:fill>
      </a:tcStyle>
    </a:lastRow>
    <a:fir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FFFFFF"/>
              </a:solidFill>
              <a:prstDash val="solid"/>
              <a:miter lim="400000"/>
            </a:ln>
          </a:top>
          <a:bottom>
            <a:ln w="25400" cap="flat">
              <a:solidFill>
                <a:srgbClr val="FFFFFF"/>
              </a:solidFill>
              <a:prstDash val="solid"/>
              <a:miter lim="400000"/>
            </a:ln>
          </a:bottom>
          <a:insideH>
            <a:ln w="12700" cap="flat">
              <a:noFill/>
              <a:miter lim="400000"/>
            </a:ln>
          </a:insideH>
          <a:insideV>
            <a:ln w="12700" cap="flat">
              <a:noFill/>
              <a:miter lim="400000"/>
            </a:ln>
          </a:insideV>
        </a:tcBdr>
        <a:fill>
          <a:solidFill>
            <a:schemeClr val="accent6">
              <a:hueOff val="105381"/>
              <a:satOff val="14341"/>
              <a:lumOff val="10801"/>
            </a:schemeClr>
          </a:solidFill>
        </a:fill>
      </a:tcStyle>
    </a:firstRow>
  </a:tblStyle>
  <a:tblStyle styleId="{33BA23B1-9221-436E-865A-0063620EA4FD}"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noFill/>
              <a:miter lim="400000"/>
            </a:ln>
          </a:insideV>
        </a:tcBdr>
        <a:fill>
          <a:noFill/>
        </a:fill>
      </a:tcStyle>
    </a:wholeTbl>
    <a:band2H>
      <a:tcTxStyle b="def" i="def"/>
      <a:tcStyle>
        <a:tcBdr/>
        <a:fill>
          <a:solidFill>
            <a:srgbClr val="797A7C">
              <a:alpha val="30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noFill/>
              <a:miter lim="400000"/>
            </a:ln>
          </a:insideV>
        </a:tcBdr>
        <a:fill>
          <a:solidFill>
            <a:srgbClr val="545761"/>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noFill/>
              <a:miter lim="400000"/>
            </a:ln>
          </a:insideH>
          <a:insideV>
            <a:ln w="12700" cap="flat">
              <a:noFill/>
              <a:miter lim="400000"/>
            </a:ln>
          </a:insideV>
        </a:tcBdr>
        <a:fill>
          <a:solidFill>
            <a:srgbClr val="777C83"/>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777C83"/>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wholeTbl>
    <a:band2H>
      <a:tcTxStyle b="def" i="def"/>
      <a:tcStyle>
        <a:tcBdr/>
        <a:fill>
          <a:solidFill>
            <a:srgbClr val="797A7C">
              <a:alpha val="30000"/>
            </a:srgbClr>
          </a:solidFill>
        </a:fill>
      </a:tcStyle>
    </a:band2H>
    <a:firstCol>
      <a:tcTxStyle b="on" i="off">
        <a:font>
          <a:latin typeface="Helvetica"/>
          <a:ea typeface="Helvetica"/>
          <a:cs typeface="Helvetica"/>
        </a:font>
        <a:srgbClr val="FFFFFF"/>
      </a:tcTxStyle>
      <a:tcStyle>
        <a:tcBdr>
          <a:left>
            <a:ln w="12700" cap="flat">
              <a:noFill/>
              <a:miter lim="400000"/>
            </a:ln>
          </a:left>
          <a:right>
            <a:ln w="12700" cap="flat">
              <a:solidFill>
                <a:srgbClr val="FFFFFF"/>
              </a:solidFill>
              <a:prstDash val="solid"/>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firstCol>
    <a:lastRow>
      <a:tcTxStyle b="on" i="off">
        <a:font>
          <a:latin typeface="Helvetica"/>
          <a:ea typeface="Helvetica"/>
          <a:cs typeface="Helvetica"/>
        </a:font>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prstDash val="solid"/>
              <a:miter lim="400000"/>
            </a:ln>
          </a:top>
          <a:bottom>
            <a:ln w="12700" cap="flat">
              <a:noFill/>
              <a:miter lim="400000"/>
            </a:ln>
          </a:bottom>
          <a:insideH>
            <a:ln w="12700" cap="flat">
              <a:noFill/>
              <a:miter lim="400000"/>
            </a:ln>
          </a:insideH>
          <a:insideV>
            <a:ln w="12700" cap="flat">
              <a:solidFill>
                <a:srgbClr val="FFFFFF"/>
              </a:solidFill>
              <a:custDash>
                <a:ds d="200000" sp="200000"/>
              </a:custDash>
              <a:miter lim="400000"/>
            </a:ln>
          </a:insideV>
        </a:tcBdr>
        <a:fill>
          <a:noFill/>
        </a:fill>
      </a:tcStyle>
    </a:lastRow>
    <a:firstRow>
      <a:tcTxStyle b="on" i="off">
        <a:font>
          <a:latin typeface="Helvetica"/>
          <a:ea typeface="Helvetica"/>
          <a:cs typeface="Helvetica"/>
        </a:font>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noFill/>
              <a:miter lim="400000"/>
            </a:ln>
          </a:top>
          <a:bottom>
            <a:ln w="12700" cap="flat">
              <a:solidFill>
                <a:srgbClr val="FFFFFF"/>
              </a:solidFill>
              <a:prstDash val="solid"/>
              <a:miter lim="400000"/>
            </a:ln>
          </a:bottom>
          <a:insideH>
            <a:ln w="12700" cap="flat">
              <a:noFill/>
              <a:miter lim="400000"/>
            </a:ln>
          </a:insideH>
          <a:insideV>
            <a:ln w="12700" cap="flat">
              <a:solidFill>
                <a:srgbClr val="FFFFFF"/>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40" name="Shape 140"/>
          <p:cNvSpPr/>
          <p:nvPr>
            <p:ph type="sldImg"/>
          </p:nvPr>
        </p:nvSpPr>
        <p:spPr>
          <a:xfrm>
            <a:off x="1143000" y="685800"/>
            <a:ext cx="4572000" cy="3429000"/>
          </a:xfrm>
          <a:prstGeom prst="rect">
            <a:avLst/>
          </a:prstGeom>
        </p:spPr>
        <p:txBody>
          <a:bodyPr/>
          <a:lstStyle/>
          <a:p>
            <a:pPr/>
          </a:p>
        </p:txBody>
      </p:sp>
      <p:sp>
        <p:nvSpPr>
          <p:cNvPr id="141" name="Shape 141"/>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Relationships xmlns="http://schemas.openxmlformats.org/package/2006/relationships"><Relationship Id="rId1" Type="http://schemas.openxmlformats.org/officeDocument/2006/relationships/slide" Target="../slides/slide20.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3" name="Shape 243"/>
          <p:cNvSpPr/>
          <p:nvPr>
            <p:ph type="sldImg"/>
          </p:nvPr>
        </p:nvSpPr>
        <p:spPr>
          <a:prstGeom prst="rect">
            <a:avLst/>
          </a:prstGeom>
        </p:spPr>
        <p:txBody>
          <a:bodyPr/>
          <a:lstStyle/>
          <a:p>
            <a:pPr/>
          </a:p>
        </p:txBody>
      </p:sp>
      <p:sp>
        <p:nvSpPr>
          <p:cNvPr id="244" name="Shape 244"/>
          <p:cNvSpPr/>
          <p:nvPr>
            <p:ph type="body" sz="quarter" idx="1"/>
          </p:nvPr>
        </p:nvSpPr>
        <p:spPr>
          <a:prstGeom prst="rect">
            <a:avLst/>
          </a:prstGeom>
        </p:spPr>
        <p:txBody>
          <a:bodyPr/>
          <a:lstStyle/>
          <a:p>
            <a:pPr/>
            <a:r>
              <a:t>We even make God a liar if we insist that we are perfect in ourselves.</a:t>
            </a:r>
          </a:p>
          <a:p>
            <a:pPr/>
            <a:r>
              <a:t>Make up your mind: is God a liar or are we?</a:t>
            </a:r>
          </a:p>
        </p:txBody>
      </p:sp>
    </p:spTree>
  </p:cSld>
  <p:clrMapOvr>
    <a:masterClrMapping/>
  </p:clrMapOvr>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4.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1270000" y="1638300"/>
            <a:ext cx="10464800" cy="3302000"/>
          </a:xfrm>
          <a:prstGeom prst="rect">
            <a:avLst/>
          </a:prstGeom>
        </p:spPr>
        <p:txBody>
          <a:bodyPr anchor="b"/>
          <a:lstStyle/>
          <a:p>
            <a:pPr/>
            <a:r>
              <a:t>Title Text</a:t>
            </a:r>
          </a:p>
        </p:txBody>
      </p:sp>
      <p:sp>
        <p:nvSpPr>
          <p:cNvPr id="12" name="Body Level One…"/>
          <p:cNvSpPr txBox="1"/>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93" name="–Johnny Appleseed"/>
          <p:cNvSpPr txBox="1"/>
          <p:nvPr>
            <p:ph type="body" sz="quarter" idx="13"/>
          </p:nvPr>
        </p:nvSpPr>
        <p:spPr>
          <a:xfrm>
            <a:off x="1270000" y="6362700"/>
            <a:ext cx="10464800" cy="533400"/>
          </a:xfrm>
          <a:prstGeom prst="rect">
            <a:avLst/>
          </a:prstGeom>
        </p:spPr>
        <p:txBody>
          <a:bodyPr anchor="t">
            <a:spAutoFit/>
          </a:bodyPr>
          <a:lstStyle>
            <a:lvl1pPr marL="0" indent="0" algn="ctr">
              <a:spcBef>
                <a:spcPts val="0"/>
              </a:spcBef>
              <a:buSzTx/>
              <a:buNone/>
              <a:defRPr b="1" sz="2800">
                <a:latin typeface="Helvetica"/>
                <a:ea typeface="Helvetica"/>
                <a:cs typeface="Helvetica"/>
                <a:sym typeface="Helvetica"/>
              </a:defRPr>
            </a:lvl1pPr>
          </a:lstStyle>
          <a:p>
            <a:pPr/>
            <a:r>
              <a:t>–Johnny Appleseed</a:t>
            </a:r>
          </a:p>
        </p:txBody>
      </p:sp>
      <p:sp>
        <p:nvSpPr>
          <p:cNvPr id="94" name="“Type a quote here.”"/>
          <p:cNvSpPr txBox="1"/>
          <p:nvPr>
            <p:ph type="body" sz="quarter" idx="14"/>
          </p:nvPr>
        </p:nvSpPr>
        <p:spPr>
          <a:xfrm>
            <a:off x="1270000" y="4254500"/>
            <a:ext cx="10464800" cy="711200"/>
          </a:xfrm>
          <a:prstGeom prst="rect">
            <a:avLst/>
          </a:prstGeom>
        </p:spPr>
        <p:txBody>
          <a:bodyPr>
            <a:spAutoFit/>
          </a:bodyPr>
          <a:lstStyle>
            <a:lvl1pPr marL="0" indent="0" algn="ctr">
              <a:spcBef>
                <a:spcPts val="2400"/>
              </a:spcBef>
              <a:buSzTx/>
              <a:buNone/>
              <a:defRPr sz="4000"/>
            </a:lvl1pPr>
          </a:lstStyle>
          <a:p>
            <a:pPr/>
            <a:r>
              <a:t>“Type a quote here.”</a:t>
            </a: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 Title and Content">
    <p:bg>
      <p:bgPr>
        <a:gradFill flip="none" rotWithShape="1">
          <a:gsLst>
            <a:gs pos="0">
              <a:srgbClr val="F68327"/>
            </a:gs>
            <a:gs pos="50000">
              <a:srgbClr val="D54209"/>
            </a:gs>
            <a:gs pos="100000">
              <a:srgbClr val="690D00"/>
            </a:gs>
          </a:gsLst>
          <a:lin ang="2519999" scaled="0"/>
        </a:gradFill>
      </p:bgPr>
    </p:bg>
    <p:spTree>
      <p:nvGrpSpPr>
        <p:cNvPr id="1" name=""/>
        <p:cNvGrpSpPr/>
        <p:nvPr/>
      </p:nvGrpSpPr>
      <p:grpSpPr>
        <a:xfrm>
          <a:off x="0" y="0"/>
          <a:ext cx="0" cy="0"/>
          <a:chOff x="0" y="0"/>
          <a:chExt cx="0" cy="0"/>
        </a:xfrm>
      </p:grpSpPr>
      <p:pic>
        <p:nvPicPr>
          <p:cNvPr id="117" name="hashOverlay-FullResolve.png" descr="hashOverlay-FullResolve.png"/>
          <p:cNvPicPr>
            <a:picLocks noChangeAspect="1"/>
          </p:cNvPicPr>
          <p:nvPr/>
        </p:nvPicPr>
        <p:blipFill>
          <a:blip r:embed="rId2">
            <a:extLst/>
          </a:blip>
          <a:stretch>
            <a:fillRect/>
          </a:stretch>
        </p:blipFill>
        <p:spPr>
          <a:xfrm>
            <a:off x="-1" y="-1"/>
            <a:ext cx="17339735" cy="9753601"/>
          </a:xfrm>
          <a:prstGeom prst="rect">
            <a:avLst/>
          </a:prstGeom>
          <a:ln w="12700">
            <a:miter lim="400000"/>
          </a:ln>
        </p:spPr>
      </p:pic>
      <p:pic>
        <p:nvPicPr>
          <p:cNvPr id="118" name="HD-ShadowLong.png" descr="HD-ShadowLong.png"/>
          <p:cNvPicPr>
            <a:picLocks noChangeAspect="1"/>
          </p:cNvPicPr>
          <p:nvPr/>
        </p:nvPicPr>
        <p:blipFill>
          <a:blip r:embed="rId3">
            <a:extLst/>
          </a:blip>
          <a:stretch>
            <a:fillRect/>
          </a:stretch>
        </p:blipFill>
        <p:spPr>
          <a:xfrm>
            <a:off x="1" y="2802119"/>
            <a:ext cx="14844889" cy="456767"/>
          </a:xfrm>
          <a:prstGeom prst="rect">
            <a:avLst/>
          </a:prstGeom>
          <a:ln w="12700">
            <a:miter lim="400000"/>
          </a:ln>
        </p:spPr>
      </p:pic>
      <p:pic>
        <p:nvPicPr>
          <p:cNvPr id="119" name="HD-ShadowShort.png" descr="HD-ShadowShort.png"/>
          <p:cNvPicPr>
            <a:picLocks noChangeAspect="1"/>
          </p:cNvPicPr>
          <p:nvPr/>
        </p:nvPicPr>
        <p:blipFill>
          <a:blip r:embed="rId4">
            <a:extLst/>
          </a:blip>
          <a:stretch>
            <a:fillRect/>
          </a:stretch>
        </p:blipFill>
        <p:spPr>
          <a:xfrm>
            <a:off x="15055397" y="2803532"/>
            <a:ext cx="2279819" cy="205185"/>
          </a:xfrm>
          <a:prstGeom prst="rect">
            <a:avLst/>
          </a:prstGeom>
          <a:ln w="12700">
            <a:miter lim="400000"/>
          </a:ln>
        </p:spPr>
      </p:pic>
      <p:sp>
        <p:nvSpPr>
          <p:cNvPr id="120" name="Rectangle"/>
          <p:cNvSpPr/>
          <p:nvPr/>
        </p:nvSpPr>
        <p:spPr>
          <a:xfrm>
            <a:off x="-1" y="866986"/>
            <a:ext cx="14844890" cy="1945883"/>
          </a:xfrm>
          <a:prstGeom prst="rect">
            <a:avLst/>
          </a:prstGeom>
          <a:solidFill>
            <a:srgbClr val="262626"/>
          </a:solidFill>
          <a:ln w="12700">
            <a:miter lim="400000"/>
          </a:ln>
        </p:spPr>
        <p:txBody>
          <a:bodyPr lIns="65023" tIns="65023" rIns="65023" bIns="65023"/>
          <a:lstStyle/>
          <a:p>
            <a:pPr algn="l" defTabSz="1300480">
              <a:defRPr sz="2400">
                <a:uFill>
                  <a:solidFill>
                    <a:srgbClr val="FFFFFF"/>
                  </a:solidFill>
                </a:uFill>
                <a:latin typeface="Arial"/>
                <a:ea typeface="Arial"/>
                <a:cs typeface="Arial"/>
                <a:sym typeface="Arial"/>
              </a:defRPr>
            </a:pPr>
          </a:p>
        </p:txBody>
      </p:sp>
      <p:sp>
        <p:nvSpPr>
          <p:cNvPr id="121" name="Rectangle"/>
          <p:cNvSpPr/>
          <p:nvPr/>
        </p:nvSpPr>
        <p:spPr>
          <a:xfrm>
            <a:off x="15055398" y="866986"/>
            <a:ext cx="2279819" cy="1945883"/>
          </a:xfrm>
          <a:prstGeom prst="rect">
            <a:avLst/>
          </a:prstGeom>
          <a:solidFill>
            <a:srgbClr val="F09415"/>
          </a:solidFill>
          <a:ln w="12700">
            <a:miter lim="400000"/>
          </a:ln>
        </p:spPr>
        <p:txBody>
          <a:bodyPr lIns="65023" tIns="65023" rIns="65023" bIns="65023"/>
          <a:lstStyle/>
          <a:p>
            <a:pPr algn="l" defTabSz="1300480">
              <a:defRPr sz="2400">
                <a:uFill>
                  <a:solidFill>
                    <a:srgbClr val="FFFFFF"/>
                  </a:solidFill>
                </a:uFill>
                <a:latin typeface="Arial"/>
                <a:ea typeface="Arial"/>
                <a:cs typeface="Arial"/>
                <a:sym typeface="Arial"/>
              </a:defRPr>
            </a:pPr>
          </a:p>
        </p:txBody>
      </p:sp>
      <p:sp>
        <p:nvSpPr>
          <p:cNvPr id="122" name="Title Text"/>
          <p:cNvSpPr txBox="1"/>
          <p:nvPr>
            <p:ph type="title"/>
          </p:nvPr>
        </p:nvSpPr>
        <p:spPr>
          <a:xfrm>
            <a:off x="967567" y="356296"/>
            <a:ext cx="13673048" cy="2967257"/>
          </a:xfrm>
          <a:prstGeom prst="rect">
            <a:avLst/>
          </a:prstGeom>
        </p:spPr>
        <p:txBody>
          <a:bodyPr lIns="65023" tIns="65023" rIns="65023" bIns="65023"/>
          <a:lstStyle>
            <a:lvl1pPr algn="l" defTabSz="1300480">
              <a:lnSpc>
                <a:spcPct val="90000"/>
              </a:lnSpc>
              <a:defRPr sz="5000">
                <a:uFill>
                  <a:solidFill>
                    <a:srgbClr val="FFFFFF"/>
                  </a:solidFill>
                </a:uFill>
                <a:latin typeface="Trebuchet MS"/>
                <a:ea typeface="Trebuchet MS"/>
                <a:cs typeface="Trebuchet MS"/>
                <a:sym typeface="Trebuchet MS"/>
              </a:defRPr>
            </a:lvl1pPr>
          </a:lstStyle>
          <a:p>
            <a:pPr/>
            <a:r>
              <a:t>Title Text</a:t>
            </a:r>
          </a:p>
        </p:txBody>
      </p:sp>
      <p:sp>
        <p:nvSpPr>
          <p:cNvPr id="123" name="Body Level One…"/>
          <p:cNvSpPr txBox="1"/>
          <p:nvPr>
            <p:ph type="body" idx="1"/>
          </p:nvPr>
        </p:nvSpPr>
        <p:spPr>
          <a:xfrm>
            <a:off x="967567" y="3323552"/>
            <a:ext cx="13673048" cy="6430048"/>
          </a:xfrm>
          <a:prstGeom prst="rect">
            <a:avLst/>
          </a:prstGeom>
        </p:spPr>
        <p:txBody>
          <a:bodyPr lIns="65023" tIns="65023" rIns="65023" bIns="65023" anchor="t"/>
          <a:lstStyle>
            <a:lvl1pPr marL="323850" indent="-323850" defTabSz="1300480">
              <a:lnSpc>
                <a:spcPct val="90000"/>
              </a:lnSpc>
              <a:spcBef>
                <a:spcPts val="1400"/>
              </a:spcBef>
              <a:buSzPct val="100000"/>
              <a:buFont typeface="Arial"/>
              <a:defRPr sz="3400">
                <a:uFill>
                  <a:solidFill>
                    <a:srgbClr val="FFFFFF"/>
                  </a:solidFill>
                </a:uFill>
                <a:latin typeface="Trebuchet MS"/>
                <a:ea typeface="Trebuchet MS"/>
                <a:cs typeface="Trebuchet MS"/>
                <a:sym typeface="Trebuchet MS"/>
              </a:defRPr>
            </a:lvl1pPr>
            <a:lvl2pPr marL="845819" indent="-388619" defTabSz="1300480">
              <a:lnSpc>
                <a:spcPct val="90000"/>
              </a:lnSpc>
              <a:spcBef>
                <a:spcPts val="1400"/>
              </a:spcBef>
              <a:buSzPct val="100000"/>
              <a:buFont typeface="Arial"/>
              <a:defRPr sz="3400">
                <a:uFill>
                  <a:solidFill>
                    <a:srgbClr val="FFFFFF"/>
                  </a:solidFill>
                </a:uFill>
                <a:latin typeface="Trebuchet MS"/>
                <a:ea typeface="Trebuchet MS"/>
                <a:cs typeface="Trebuchet MS"/>
                <a:sym typeface="Trebuchet MS"/>
              </a:defRPr>
            </a:lvl2pPr>
            <a:lvl3pPr marL="1346200" indent="-431800" defTabSz="1300480">
              <a:lnSpc>
                <a:spcPct val="90000"/>
              </a:lnSpc>
              <a:spcBef>
                <a:spcPts val="1400"/>
              </a:spcBef>
              <a:buSzPct val="100000"/>
              <a:buFont typeface="Arial"/>
              <a:defRPr sz="3400">
                <a:uFill>
                  <a:solidFill>
                    <a:srgbClr val="FFFFFF"/>
                  </a:solidFill>
                </a:uFill>
                <a:latin typeface="Trebuchet MS"/>
                <a:ea typeface="Trebuchet MS"/>
                <a:cs typeface="Trebuchet MS"/>
                <a:sym typeface="Trebuchet MS"/>
              </a:defRPr>
            </a:lvl3pPr>
            <a:lvl4pPr marL="1857375" indent="-485775" defTabSz="1300480">
              <a:lnSpc>
                <a:spcPct val="90000"/>
              </a:lnSpc>
              <a:spcBef>
                <a:spcPts val="1400"/>
              </a:spcBef>
              <a:buSzPct val="100000"/>
              <a:buFont typeface="Arial"/>
              <a:defRPr sz="3400">
                <a:uFill>
                  <a:solidFill>
                    <a:srgbClr val="FFFFFF"/>
                  </a:solidFill>
                </a:uFill>
                <a:latin typeface="Trebuchet MS"/>
                <a:ea typeface="Trebuchet MS"/>
                <a:cs typeface="Trebuchet MS"/>
                <a:sym typeface="Trebuchet MS"/>
              </a:defRPr>
            </a:lvl4pPr>
            <a:lvl5pPr marL="2314575" indent="-485775" defTabSz="1300480">
              <a:lnSpc>
                <a:spcPct val="90000"/>
              </a:lnSpc>
              <a:spcBef>
                <a:spcPts val="1400"/>
              </a:spcBef>
              <a:buSzPct val="100000"/>
              <a:buFont typeface="Arial"/>
              <a:defRPr sz="3400">
                <a:uFill>
                  <a:solidFill>
                    <a:srgbClr val="FFFFFF"/>
                  </a:solidFill>
                </a:uFill>
                <a:latin typeface="Trebuchet MS"/>
                <a:ea typeface="Trebuchet MS"/>
                <a:cs typeface="Trebuchet MS"/>
                <a:sym typeface="Trebuchet MS"/>
              </a:defRPr>
            </a:lvl5pPr>
          </a:lstStyle>
          <a:p>
            <a:pPr/>
            <a:r>
              <a:t>Body Level One</a:t>
            </a:r>
          </a:p>
          <a:p>
            <a:pPr lvl="1"/>
            <a:r>
              <a:t>Body Level Two</a:t>
            </a:r>
          </a:p>
          <a:p>
            <a:pPr lvl="2"/>
            <a:r>
              <a:t>Body Level Three</a:t>
            </a:r>
          </a:p>
          <a:p>
            <a:pPr lvl="3"/>
            <a:r>
              <a:t>Body Level Four</a:t>
            </a:r>
          </a:p>
          <a:p>
            <a:pPr lvl="4"/>
            <a:r>
              <a:t>Body Level Five</a:t>
            </a:r>
          </a:p>
        </p:txBody>
      </p:sp>
      <p:sp>
        <p:nvSpPr>
          <p:cNvPr id="124" name="Slide Number"/>
          <p:cNvSpPr txBox="1"/>
          <p:nvPr>
            <p:ph type="sldNum" sz="quarter" idx="2"/>
          </p:nvPr>
        </p:nvSpPr>
        <p:spPr>
          <a:xfrm>
            <a:off x="15259670" y="1423991"/>
            <a:ext cx="1641460" cy="845875"/>
          </a:xfrm>
          <a:prstGeom prst="rect">
            <a:avLst/>
          </a:prstGeom>
        </p:spPr>
        <p:txBody>
          <a:bodyPr wrap="square" lIns="65023" tIns="65023" rIns="65023" bIns="65023" anchor="ctr"/>
          <a:lstStyle>
            <a:lvl1pPr algn="l" defTabSz="1300480">
              <a:defRPr sz="5000">
                <a:uFill>
                  <a:solidFill>
                    <a:srgbClr val="FFFFFF"/>
                  </a:solidFill>
                </a:uFill>
                <a:latin typeface="Arial"/>
                <a:ea typeface="Arial"/>
                <a:cs typeface="Arial"/>
                <a:sym typeface="Aria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131" name="Rectangle"/>
          <p:cNvSpPr/>
          <p:nvPr/>
        </p:nvSpPr>
        <p:spPr>
          <a:xfrm>
            <a:off x="292100" y="2438400"/>
            <a:ext cx="12420600" cy="129"/>
          </a:xfrm>
          <a:prstGeom prst="rect">
            <a:avLst/>
          </a:prstGeom>
          <a:ln w="12700">
            <a:solidFill>
              <a:srgbClr val="998074">
                <a:alpha val="75000"/>
              </a:srgbClr>
            </a:solidFill>
            <a:miter lim="400000"/>
          </a:ln>
        </p:spPr>
        <p:txBody>
          <a:bodyPr lIns="50800" tIns="50800" rIns="50800" bIns="50800" anchor="ctr"/>
          <a:lstStyle/>
          <a:p>
            <a:pPr algn="l" defTabSz="457200">
              <a:defRPr sz="1200">
                <a:solidFill>
                  <a:srgbClr val="000000"/>
                </a:solidFill>
                <a:latin typeface="Helvetica"/>
                <a:ea typeface="Helvetica"/>
                <a:cs typeface="Helvetica"/>
                <a:sym typeface="Helvetica"/>
              </a:defRPr>
            </a:pPr>
          </a:p>
        </p:txBody>
      </p:sp>
      <p:sp>
        <p:nvSpPr>
          <p:cNvPr id="132" name="Title Text"/>
          <p:cNvSpPr txBox="1"/>
          <p:nvPr>
            <p:ph type="title"/>
          </p:nvPr>
        </p:nvSpPr>
        <p:spPr>
          <a:xfrm>
            <a:off x="850900" y="838200"/>
            <a:ext cx="11303000" cy="1270000"/>
          </a:xfrm>
          <a:prstGeom prst="rect">
            <a:avLst/>
          </a:prstGeom>
        </p:spPr>
        <p:txBody>
          <a:bodyPr/>
          <a:lstStyle>
            <a:lvl1pPr>
              <a:lnSpc>
                <a:spcPct val="80000"/>
              </a:lnSpc>
              <a:defRPr cap="all" sz="7000">
                <a:solidFill>
                  <a:srgbClr val="000000"/>
                </a:solidFill>
                <a:latin typeface="Academy Engraved LET"/>
                <a:ea typeface="Academy Engraved LET"/>
                <a:cs typeface="Academy Engraved LET"/>
                <a:sym typeface="Academy Engraved LET"/>
              </a:defRPr>
            </a:lvl1pPr>
          </a:lstStyle>
          <a:p>
            <a:pPr/>
            <a:r>
              <a:t>Title Text</a:t>
            </a:r>
          </a:p>
        </p:txBody>
      </p:sp>
      <p:sp>
        <p:nvSpPr>
          <p:cNvPr id="133" name="Body Level One…"/>
          <p:cNvSpPr txBox="1"/>
          <p:nvPr>
            <p:ph type="body" idx="1"/>
          </p:nvPr>
        </p:nvSpPr>
        <p:spPr>
          <a:xfrm>
            <a:off x="850900" y="2755900"/>
            <a:ext cx="11303000" cy="6350000"/>
          </a:xfrm>
          <a:prstGeom prst="rect">
            <a:avLst/>
          </a:prstGeom>
        </p:spPr>
        <p:txBody>
          <a:bodyPr/>
          <a:lstStyle>
            <a:lvl1pPr marL="444500" indent="-444500">
              <a:lnSpc>
                <a:spcPct val="110000"/>
              </a:lnSpc>
              <a:spcBef>
                <a:spcPts val="5500"/>
              </a:spcBef>
              <a:buSzPct val="45000"/>
              <a:buBlip>
                <a:blip r:embed="rId3"/>
              </a:buBlip>
              <a:defRPr sz="4000">
                <a:solidFill>
                  <a:srgbClr val="57554B"/>
                </a:solidFill>
                <a:latin typeface="Hoefler Text"/>
                <a:ea typeface="Hoefler Text"/>
                <a:cs typeface="Hoefler Text"/>
                <a:sym typeface="Hoefler Text"/>
              </a:defRPr>
            </a:lvl1pPr>
            <a:lvl2pPr marL="889000" indent="-444500">
              <a:lnSpc>
                <a:spcPct val="110000"/>
              </a:lnSpc>
              <a:spcBef>
                <a:spcPts val="5500"/>
              </a:spcBef>
              <a:buSzPct val="45000"/>
              <a:buBlip>
                <a:blip r:embed="rId3"/>
              </a:buBlip>
              <a:defRPr sz="4000">
                <a:solidFill>
                  <a:srgbClr val="57554B"/>
                </a:solidFill>
                <a:latin typeface="Hoefler Text"/>
                <a:ea typeface="Hoefler Text"/>
                <a:cs typeface="Hoefler Text"/>
                <a:sym typeface="Hoefler Text"/>
              </a:defRPr>
            </a:lvl2pPr>
            <a:lvl3pPr marL="1333500" indent="-444500">
              <a:lnSpc>
                <a:spcPct val="110000"/>
              </a:lnSpc>
              <a:spcBef>
                <a:spcPts val="5500"/>
              </a:spcBef>
              <a:buSzPct val="45000"/>
              <a:buBlip>
                <a:blip r:embed="rId3"/>
              </a:buBlip>
              <a:defRPr sz="4000">
                <a:solidFill>
                  <a:srgbClr val="57554B"/>
                </a:solidFill>
                <a:latin typeface="Hoefler Text"/>
                <a:ea typeface="Hoefler Text"/>
                <a:cs typeface="Hoefler Text"/>
                <a:sym typeface="Hoefler Text"/>
              </a:defRPr>
            </a:lvl3pPr>
            <a:lvl4pPr marL="1778000" indent="-444500">
              <a:lnSpc>
                <a:spcPct val="110000"/>
              </a:lnSpc>
              <a:spcBef>
                <a:spcPts val="5500"/>
              </a:spcBef>
              <a:buSzPct val="45000"/>
              <a:buBlip>
                <a:blip r:embed="rId3"/>
              </a:buBlip>
              <a:defRPr sz="4000">
                <a:solidFill>
                  <a:srgbClr val="57554B"/>
                </a:solidFill>
                <a:latin typeface="Hoefler Text"/>
                <a:ea typeface="Hoefler Text"/>
                <a:cs typeface="Hoefler Text"/>
                <a:sym typeface="Hoefler Text"/>
              </a:defRPr>
            </a:lvl4pPr>
            <a:lvl5pPr marL="2222500" indent="-444500">
              <a:lnSpc>
                <a:spcPct val="110000"/>
              </a:lnSpc>
              <a:spcBef>
                <a:spcPts val="5500"/>
              </a:spcBef>
              <a:buSzPct val="45000"/>
              <a:buBlip>
                <a:blip r:embed="rId3"/>
              </a:buBlip>
              <a:defRPr sz="4000">
                <a:solidFill>
                  <a:srgbClr val="57554B"/>
                </a:solidFill>
                <a:latin typeface="Hoefler Text"/>
                <a:ea typeface="Hoefler Text"/>
                <a:cs typeface="Hoefler Text"/>
                <a:sym typeface="Hoefler Text"/>
              </a:defRPr>
            </a:lvl5pPr>
          </a:lstStyle>
          <a:p>
            <a:pPr/>
            <a:r>
              <a:t>Body Level One</a:t>
            </a:r>
          </a:p>
          <a:p>
            <a:pPr lvl="1"/>
            <a:r>
              <a:t>Body Level Two</a:t>
            </a:r>
          </a:p>
          <a:p>
            <a:pPr lvl="2"/>
            <a:r>
              <a:t>Body Level Three</a:t>
            </a:r>
          </a:p>
          <a:p>
            <a:pPr lvl="3"/>
            <a:r>
              <a:t>Body Level Four</a:t>
            </a:r>
          </a:p>
          <a:p>
            <a:pPr lvl="4"/>
            <a:r>
              <a:t>Body Level Five</a:t>
            </a:r>
          </a:p>
        </p:txBody>
      </p:sp>
      <p:sp>
        <p:nvSpPr>
          <p:cNvPr id="134" name="Slide Number"/>
          <p:cNvSpPr txBox="1"/>
          <p:nvPr>
            <p:ph type="sldNum" sz="quarter" idx="2"/>
          </p:nvPr>
        </p:nvSpPr>
        <p:spPr>
          <a:xfrm>
            <a:off x="6366789" y="9245600"/>
            <a:ext cx="283922" cy="381000"/>
          </a:xfrm>
          <a:prstGeom prst="rect">
            <a:avLst/>
          </a:prstGeom>
          <a:gradFill>
            <a:gsLst>
              <a:gs pos="0">
                <a:srgbClr val="FDEFE1"/>
              </a:gs>
              <a:gs pos="100000">
                <a:srgbClr val="FAECDB"/>
              </a:gs>
            </a:gsLst>
            <a:lin ang="5400000"/>
          </a:gradFill>
        </p:spPr>
        <p:txBody>
          <a:bodyPr/>
          <a:lstStyle>
            <a:lvl1pPr>
              <a:defRPr>
                <a:solidFill>
                  <a:srgbClr val="503B28"/>
                </a:solidFill>
                <a:latin typeface="Bodoni SvtyTwo OS ITC TT-BookIt"/>
                <a:ea typeface="Bodoni SvtyTwo OS ITC TT-BookIt"/>
                <a:cs typeface="Bodoni SvtyTwo OS ITC TT-BookIt"/>
                <a:sym typeface="Bodoni SvtyTwo OS ITC TT-BookI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13"/>
          </p:nvPr>
        </p:nvSpPr>
        <p:spPr>
          <a:xfrm>
            <a:off x="1600200" y="635000"/>
            <a:ext cx="9779000" cy="5918200"/>
          </a:xfrm>
          <a:prstGeom prst="rect">
            <a:avLst/>
          </a:prstGeom>
        </p:spPr>
        <p:txBody>
          <a:bodyPr lIns="91439" tIns="45719" rIns="91439" bIns="45719" anchor="t">
            <a:noAutofit/>
          </a:bodyPr>
          <a:lstStyle/>
          <a:p>
            <a:pPr/>
          </a:p>
        </p:txBody>
      </p:sp>
      <p:sp>
        <p:nvSpPr>
          <p:cNvPr id="21" name="Title Text"/>
          <p:cNvSpPr txBox="1"/>
          <p:nvPr>
            <p:ph type="title"/>
          </p:nvPr>
        </p:nvSpPr>
        <p:spPr>
          <a:xfrm>
            <a:off x="1270000" y="6718300"/>
            <a:ext cx="10464800" cy="1422400"/>
          </a:xfrm>
          <a:prstGeom prst="rect">
            <a:avLst/>
          </a:prstGeom>
        </p:spPr>
        <p:txBody>
          <a:bodyPr anchor="b"/>
          <a:lstStyle/>
          <a:p>
            <a:pPr/>
            <a:r>
              <a:t>Title Text</a:t>
            </a:r>
          </a:p>
        </p:txBody>
      </p:sp>
      <p:sp>
        <p:nvSpPr>
          <p:cNvPr id="22" name="Body Level One…"/>
          <p:cNvSpPr txBox="1"/>
          <p:nvPr>
            <p:ph type="body" sz="quarter" idx="1"/>
          </p:nvPr>
        </p:nvSpPr>
        <p:spPr>
          <a:xfrm>
            <a:off x="1270000" y="8191500"/>
            <a:ext cx="10464800" cy="12192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er">
    <p:spTree>
      <p:nvGrpSpPr>
        <p:cNvPr id="1" name=""/>
        <p:cNvGrpSpPr/>
        <p:nvPr/>
      </p:nvGrpSpPr>
      <p:grpSpPr>
        <a:xfrm>
          <a:off x="0" y="0"/>
          <a:ext cx="0" cy="0"/>
          <a:chOff x="0" y="0"/>
          <a:chExt cx="0" cy="0"/>
        </a:xfrm>
      </p:grpSpPr>
      <p:sp>
        <p:nvSpPr>
          <p:cNvPr id="30" name="Title Text"/>
          <p:cNvSpPr txBox="1"/>
          <p:nvPr>
            <p:ph type="title"/>
          </p:nvPr>
        </p:nvSpPr>
        <p:spPr>
          <a:xfrm>
            <a:off x="1270000" y="3225800"/>
            <a:ext cx="10464800" cy="3302000"/>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
    <p:spTree>
      <p:nvGrpSpPr>
        <p:cNvPr id="1" name=""/>
        <p:cNvGrpSpPr/>
        <p:nvPr/>
      </p:nvGrpSpPr>
      <p:grpSpPr>
        <a:xfrm>
          <a:off x="0" y="0"/>
          <a:ext cx="0" cy="0"/>
          <a:chOff x="0" y="0"/>
          <a:chExt cx="0" cy="0"/>
        </a:xfrm>
      </p:grpSpPr>
      <p:sp>
        <p:nvSpPr>
          <p:cNvPr id="38" name="Image"/>
          <p:cNvSpPr/>
          <p:nvPr>
            <p:ph type="pic" sz="half" idx="13"/>
          </p:nvPr>
        </p:nvSpPr>
        <p:spPr>
          <a:xfrm>
            <a:off x="6718300" y="762000"/>
            <a:ext cx="5334000" cy="8242300"/>
          </a:xfrm>
          <a:prstGeom prst="rect">
            <a:avLst/>
          </a:prstGeom>
        </p:spPr>
        <p:txBody>
          <a:bodyPr lIns="91439" tIns="45719" rIns="91439" bIns="45719" anchor="t">
            <a:noAutofit/>
          </a:bodyPr>
          <a:lstStyle/>
          <a:p>
            <a:pPr/>
          </a:p>
        </p:txBody>
      </p:sp>
      <p:sp>
        <p:nvSpPr>
          <p:cNvPr id="39" name="Title Text"/>
          <p:cNvSpPr txBox="1"/>
          <p:nvPr>
            <p:ph type="title"/>
          </p:nvPr>
        </p:nvSpPr>
        <p:spPr>
          <a:xfrm>
            <a:off x="952500" y="762000"/>
            <a:ext cx="5334000" cy="4000500"/>
          </a:xfrm>
          <a:prstGeom prst="rect">
            <a:avLst/>
          </a:prstGeom>
        </p:spPr>
        <p:txBody>
          <a:bodyPr anchor="b"/>
          <a:lstStyle>
            <a:lvl1pPr>
              <a:defRPr sz="6000"/>
            </a:lvl1pPr>
          </a:lstStyle>
          <a:p>
            <a:pPr/>
            <a:r>
              <a:t>Title Text</a:t>
            </a:r>
          </a:p>
        </p:txBody>
      </p:sp>
      <p:sp>
        <p:nvSpPr>
          <p:cNvPr id="40" name="Body Level One…"/>
          <p:cNvSpPr txBox="1"/>
          <p:nvPr>
            <p:ph type="body" sz="quarter" idx="1"/>
          </p:nvPr>
        </p:nvSpPr>
        <p:spPr>
          <a:xfrm>
            <a:off x="952500" y="5003800"/>
            <a:ext cx="5334000" cy="40005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sz="half" idx="13"/>
          </p:nvPr>
        </p:nvSpPr>
        <p:spPr>
          <a:xfrm>
            <a:off x="6718300" y="2590800"/>
            <a:ext cx="5334000" cy="6286500"/>
          </a:xfrm>
          <a:prstGeom prst="rect">
            <a:avLst/>
          </a:prstGeom>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half" idx="1"/>
          </p:nvPr>
        </p:nvSpPr>
        <p:spPr>
          <a:xfrm>
            <a:off x="952500" y="2590800"/>
            <a:ext cx="5334000" cy="6286500"/>
          </a:xfrm>
          <a:prstGeom prst="rect">
            <a:avLst/>
          </a:prstGeom>
        </p:spPr>
        <p:txBody>
          <a:bodyPr/>
          <a:lstStyle>
            <a:lvl1pPr marL="381000" indent="-381000">
              <a:spcBef>
                <a:spcPts val="3800"/>
              </a:spcBef>
              <a:defRPr sz="2800"/>
            </a:lvl1pPr>
            <a:lvl2pPr marL="762000" indent="-381000">
              <a:spcBef>
                <a:spcPts val="3800"/>
              </a:spcBef>
              <a:defRPr sz="2800"/>
            </a:lvl2pPr>
            <a:lvl3pPr marL="1143000" indent="-381000">
              <a:spcBef>
                <a:spcPts val="3800"/>
              </a:spcBef>
              <a:defRPr sz="2800"/>
            </a:lvl3pPr>
            <a:lvl4pPr marL="1524000" indent="-381000">
              <a:spcBef>
                <a:spcPts val="3800"/>
              </a:spcBef>
              <a:defRPr sz="2800"/>
            </a:lvl4pPr>
            <a:lvl5pPr marL="1905000" indent="-381000">
              <a:spcBef>
                <a:spcPts val="38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952500" y="1270000"/>
            <a:ext cx="11099800" cy="72136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13"/>
          </p:nvPr>
        </p:nvSpPr>
        <p:spPr>
          <a:xfrm>
            <a:off x="6718300" y="5092700"/>
            <a:ext cx="5334000" cy="3898900"/>
          </a:xfrm>
          <a:prstGeom prst="rect">
            <a:avLst/>
          </a:prstGeom>
        </p:spPr>
        <p:txBody>
          <a:bodyPr lIns="91439" tIns="45719" rIns="91439" bIns="45719" anchor="t">
            <a:noAutofit/>
          </a:bodyPr>
          <a:lstStyle/>
          <a:p>
            <a:pPr/>
          </a:p>
        </p:txBody>
      </p:sp>
      <p:sp>
        <p:nvSpPr>
          <p:cNvPr id="84" name="Image"/>
          <p:cNvSpPr/>
          <p:nvPr>
            <p:ph type="pic" sz="quarter" idx="14"/>
          </p:nvPr>
        </p:nvSpPr>
        <p:spPr>
          <a:xfrm>
            <a:off x="6718300" y="762000"/>
            <a:ext cx="5334000" cy="3898900"/>
          </a:xfrm>
          <a:prstGeom prst="rect">
            <a:avLst/>
          </a:prstGeom>
        </p:spPr>
        <p:txBody>
          <a:bodyPr lIns="91439" tIns="45719" rIns="91439" bIns="45719" anchor="t">
            <a:noAutofit/>
          </a:bodyPr>
          <a:lstStyle/>
          <a:p>
            <a:pPr/>
          </a:p>
        </p:txBody>
      </p:sp>
      <p:sp>
        <p:nvSpPr>
          <p:cNvPr id="85" name="Image"/>
          <p:cNvSpPr/>
          <p:nvPr>
            <p:ph type="pic" sz="half" idx="15"/>
          </p:nvPr>
        </p:nvSpPr>
        <p:spPr>
          <a:xfrm>
            <a:off x="952500" y="762884"/>
            <a:ext cx="5334000" cy="8229601"/>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Relationship Id="rId15" Type="http://schemas.openxmlformats.org/officeDocument/2006/relationships/slideLayout" Target="../slideLayouts/slideLayout13.xml"/><Relationship Id="rId16"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Title Text"/>
          <p:cNvSpPr txBox="1"/>
          <p:nvPr>
            <p:ph type="title"/>
          </p:nvPr>
        </p:nvSpPr>
        <p:spPr>
          <a:xfrm>
            <a:off x="952500" y="406400"/>
            <a:ext cx="11099800" cy="21209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6311798" y="9245600"/>
            <a:ext cx="368504" cy="381000"/>
          </a:xfrm>
          <a:prstGeom prst="rect">
            <a:avLst/>
          </a:prstGeom>
          <a:ln w="12700">
            <a:miter lim="400000"/>
          </a:ln>
        </p:spPr>
        <p:txBody>
          <a:bodyPr wrap="none" lIns="50800" tIns="50800" rIns="50800" bIns="50800">
            <a:spAutoFit/>
          </a:bodyPr>
          <a:lstStyle>
            <a:lvl1pPr>
              <a:defRPr sz="1800"/>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 id="2147483661" r:id="rId15"/>
    <p:sldLayoutId id="2147483662" r:id="rId16"/>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9pPr>
    </p:titleStyle>
    <p:bodyStyle>
      <a:lvl1pPr marL="4572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1pPr>
      <a:lvl2pPr marL="9144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2pPr>
      <a:lvl3pPr marL="13716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3pPr>
      <a:lvl4pPr marL="18288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4pPr>
      <a:lvl5pPr marL="22860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5pPr>
      <a:lvl6pPr marL="27432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6pPr>
      <a:lvl7pPr marL="32004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7pPr>
      <a:lvl8pPr marL="36576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8pPr>
      <a:lvl9pPr marL="41148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3" name="Covenant of Perfection"/>
          <p:cNvSpPr txBox="1"/>
          <p:nvPr>
            <p:ph type="ctrTitle"/>
          </p:nvPr>
        </p:nvSpPr>
        <p:spPr>
          <a:prstGeom prst="rect">
            <a:avLst/>
          </a:prstGeom>
        </p:spPr>
        <p:txBody>
          <a:bodyPr/>
          <a:lstStyle/>
          <a:p>
            <a:pPr/>
            <a:r>
              <a:t>Covenant of Perfection</a:t>
            </a:r>
          </a:p>
        </p:txBody>
      </p:sp>
      <p:sp>
        <p:nvSpPr>
          <p:cNvPr id="144" name="Perfect Liberty in the Perfect Will of God"/>
          <p:cNvSpPr txBox="1"/>
          <p:nvPr>
            <p:ph type="subTitle" sz="quarter" idx="1"/>
          </p:nvPr>
        </p:nvSpPr>
        <p:spPr>
          <a:xfrm>
            <a:off x="1270000" y="4940300"/>
            <a:ext cx="10464800" cy="1130300"/>
          </a:xfrm>
          <a:prstGeom prst="rect">
            <a:avLst/>
          </a:prstGeom>
        </p:spPr>
        <p:txBody>
          <a:bodyPr/>
          <a:lstStyle/>
          <a:p>
            <a:pPr/>
            <a:r>
              <a:t>Perfect Liberty in the Perfect Will of God</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1" name="Middle of the Road"/>
          <p:cNvSpPr txBox="1"/>
          <p:nvPr>
            <p:ph type="title"/>
          </p:nvPr>
        </p:nvSpPr>
        <p:spPr>
          <a:prstGeom prst="rect">
            <a:avLst/>
          </a:prstGeom>
        </p:spPr>
        <p:txBody>
          <a:bodyPr/>
          <a:lstStyle/>
          <a:p>
            <a:pPr/>
            <a:r>
              <a:t> Middle of the Road</a:t>
            </a:r>
          </a:p>
        </p:txBody>
      </p:sp>
      <p:sp>
        <p:nvSpPr>
          <p:cNvPr id="212" name="70 Now, on this side, when people get converted, their minds is set right on Christ. And if they’re just a little scholarly, and don’t keep under prayer, they’ll get real cold, and stiff, and starchy, and indifferent. And then if they’re just a little bit nervous, if you don’t watch, they’ll just get radical and wild, on this side, see, they go into sensations and everything.…"/>
          <p:cNvSpPr txBox="1"/>
          <p:nvPr>
            <p:ph type="body" idx="1"/>
          </p:nvPr>
        </p:nvSpPr>
        <p:spPr>
          <a:prstGeom prst="rect">
            <a:avLst/>
          </a:prstGeom>
        </p:spPr>
        <p:txBody>
          <a:bodyPr/>
          <a:lstStyle/>
          <a:p>
            <a:pPr marL="347472" indent="-347472" defTabSz="443991">
              <a:spcBef>
                <a:spcPts val="3100"/>
              </a:spcBef>
              <a:defRPr sz="2888"/>
            </a:pPr>
            <a:r>
              <a:t>70 Now, on this side, when people get converted, their minds is set right on Christ. And if they’re just a little scholarly, and don’t keep under prayer, they’ll get real </a:t>
            </a:r>
            <a:r>
              <a:rPr b="1">
                <a:latin typeface="Helvetica"/>
                <a:ea typeface="Helvetica"/>
                <a:cs typeface="Helvetica"/>
                <a:sym typeface="Helvetica"/>
              </a:rPr>
              <a:t>cold</a:t>
            </a:r>
            <a:r>
              <a:t>, and </a:t>
            </a:r>
            <a:r>
              <a:rPr b="1">
                <a:latin typeface="Helvetica"/>
                <a:ea typeface="Helvetica"/>
                <a:cs typeface="Helvetica"/>
                <a:sym typeface="Helvetica"/>
              </a:rPr>
              <a:t>stiff</a:t>
            </a:r>
            <a:r>
              <a:t>, and </a:t>
            </a:r>
            <a:r>
              <a:rPr b="1">
                <a:latin typeface="Helvetica"/>
                <a:ea typeface="Helvetica"/>
                <a:cs typeface="Helvetica"/>
                <a:sym typeface="Helvetica"/>
              </a:rPr>
              <a:t>starchy</a:t>
            </a:r>
            <a:r>
              <a:t>, and indifferent. And then if they’re just a </a:t>
            </a:r>
            <a:r>
              <a:rPr b="1">
                <a:latin typeface="Helvetica"/>
                <a:ea typeface="Helvetica"/>
                <a:cs typeface="Helvetica"/>
                <a:sym typeface="Helvetica"/>
              </a:rPr>
              <a:t>little bit nervous</a:t>
            </a:r>
            <a:r>
              <a:t>, if you don’t watch, they’ll just get </a:t>
            </a:r>
            <a:r>
              <a:rPr b="1">
                <a:latin typeface="Helvetica"/>
                <a:ea typeface="Helvetica"/>
                <a:cs typeface="Helvetica"/>
                <a:sym typeface="Helvetica"/>
              </a:rPr>
              <a:t>radical and wild</a:t>
            </a:r>
            <a:r>
              <a:t>, on this side, see, they go into sensations and everything.</a:t>
            </a:r>
          </a:p>
          <a:p>
            <a:pPr marL="347472" indent="-347472" defTabSz="443991">
              <a:spcBef>
                <a:spcPts val="3100"/>
              </a:spcBef>
              <a:defRPr sz="2888"/>
            </a:pPr>
            <a:r>
              <a:t>71 Now, but, the real Church is a real sane Gospel, right in the middle of the road. It’s not cold and starchy, neither is it fanaticism. It’s a real </a:t>
            </a:r>
            <a:r>
              <a:rPr b="1">
                <a:latin typeface="Helvetica"/>
                <a:ea typeface="Helvetica"/>
                <a:cs typeface="Helvetica"/>
                <a:sym typeface="Helvetica"/>
              </a:rPr>
              <a:t>good, old, warm Gospel</a:t>
            </a:r>
            <a:r>
              <a:t>, heart-felt love of God, going right down the middle of the road, </a:t>
            </a:r>
            <a:r>
              <a:rPr b="1">
                <a:latin typeface="Helvetica"/>
                <a:ea typeface="Helvetica"/>
                <a:cs typeface="Helvetica"/>
                <a:sym typeface="Helvetica"/>
              </a:rPr>
              <a:t>calling from both sides</a:t>
            </a:r>
            <a:r>
              <a:t>. That’s right. Now that’s what…And how you going to get that Church? Right out of the Word, the Urim Thummim.  57-0821 - "Hebrews, Chapter One"</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4" name="Redeemed by…"/>
          <p:cNvSpPr txBox="1"/>
          <p:nvPr>
            <p:ph type="title"/>
          </p:nvPr>
        </p:nvSpPr>
        <p:spPr>
          <a:prstGeom prst="rect">
            <a:avLst/>
          </a:prstGeom>
        </p:spPr>
        <p:txBody>
          <a:bodyPr/>
          <a:lstStyle/>
          <a:p>
            <a:pPr defTabSz="484886">
              <a:defRPr sz="6640"/>
            </a:pPr>
            <a:r>
              <a:t>Redeemed by </a:t>
            </a:r>
          </a:p>
          <a:p>
            <a:pPr defTabSz="484886">
              <a:defRPr sz="6640"/>
            </a:pPr>
            <a:r>
              <a:t>the spotless Lamb</a:t>
            </a:r>
          </a:p>
        </p:txBody>
      </p:sp>
      <p:sp>
        <p:nvSpPr>
          <p:cNvPr id="215" name="1 Peter 1:18-19…"/>
          <p:cNvSpPr txBox="1"/>
          <p:nvPr>
            <p:ph type="body" idx="1"/>
          </p:nvPr>
        </p:nvSpPr>
        <p:spPr>
          <a:prstGeom prst="rect">
            <a:avLst/>
          </a:prstGeom>
        </p:spPr>
        <p:txBody>
          <a:bodyPr/>
          <a:lstStyle/>
          <a:p>
            <a:pPr/>
            <a:r>
              <a:t>1 Peter 1:18-19</a:t>
            </a:r>
          </a:p>
          <a:p>
            <a:pPr/>
            <a:r>
              <a:t>Forasmuch as ye know that ye were not redeemed with corruptible things, as silver and gold, from your vain conversation received by tradition from your fathers; But with the precious blood of Christ, as of a lamb without blemish and without spot:</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7" name="Perfection scriptures"/>
          <p:cNvSpPr txBox="1"/>
          <p:nvPr>
            <p:ph type="title"/>
          </p:nvPr>
        </p:nvSpPr>
        <p:spPr>
          <a:prstGeom prst="rect">
            <a:avLst/>
          </a:prstGeom>
        </p:spPr>
        <p:txBody>
          <a:bodyPr/>
          <a:lstStyle/>
          <a:p>
            <a:pPr/>
            <a:r>
              <a:t>Perfection scriptures</a:t>
            </a:r>
          </a:p>
        </p:txBody>
      </p:sp>
      <p:sp>
        <p:nvSpPr>
          <p:cNvPr id="218" name="Hebrews 6:1. Therefore leaving the principles of the doctrine of Christ, let us go on unto perfection; not laying again the foundation of repentance from dead works, and of faith toward God,…"/>
          <p:cNvSpPr txBox="1"/>
          <p:nvPr>
            <p:ph type="body" idx="1"/>
          </p:nvPr>
        </p:nvSpPr>
        <p:spPr>
          <a:prstGeom prst="rect">
            <a:avLst/>
          </a:prstGeom>
        </p:spPr>
        <p:txBody>
          <a:bodyPr/>
          <a:lstStyle/>
          <a:p>
            <a:pPr marL="338327" indent="-338327" defTabSz="432308">
              <a:spcBef>
                <a:spcPts val="3100"/>
              </a:spcBef>
              <a:defRPr sz="2812"/>
            </a:pPr>
            <a:r>
              <a:t>Hebrews 6:1. Therefore leaving the principles of the doctrine of Christ, let us go on unto perfection; not laying again the foundation of repentance from dead works, and of faith toward God,</a:t>
            </a:r>
          </a:p>
          <a:p>
            <a:pPr marL="338327" indent="-338327" defTabSz="432308">
              <a:spcBef>
                <a:spcPts val="3100"/>
              </a:spcBef>
              <a:defRPr sz="2812"/>
            </a:pPr>
            <a:r>
              <a:t>Matthew 5:48. Be ye therefore perfect, even as your Father which is in heaven is perfect.</a:t>
            </a:r>
          </a:p>
          <a:p>
            <a:pPr marL="338327" indent="-338327" defTabSz="432308">
              <a:spcBef>
                <a:spcPts val="3100"/>
              </a:spcBef>
              <a:defRPr sz="2812"/>
            </a:pPr>
            <a:r>
              <a:t>Corinthians 13:9. For we are glad, when we are weak, and ye are strong: and this also we wish, even your perfection.</a:t>
            </a:r>
          </a:p>
          <a:p>
            <a:pPr marL="338327" indent="-338327" defTabSz="432308">
              <a:spcBef>
                <a:spcPts val="3100"/>
              </a:spcBef>
              <a:defRPr sz="2812"/>
            </a:pPr>
            <a:r>
              <a:t>Ephesians 4:11,12. And he gave some, apostles; and some, prophets; and some, evangelists; and some, pastors and teachers; For the perfecting of the saints, for the work of the ministry, for the edifying of the body of Christ:</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0" name="God requires perfect holiness"/>
          <p:cNvSpPr txBox="1"/>
          <p:nvPr>
            <p:ph type="title"/>
          </p:nvPr>
        </p:nvSpPr>
        <p:spPr>
          <a:prstGeom prst="rect">
            <a:avLst/>
          </a:prstGeom>
        </p:spPr>
        <p:txBody>
          <a:bodyPr/>
          <a:lstStyle>
            <a:lvl1pPr defTabSz="484886">
              <a:defRPr sz="6640"/>
            </a:lvl1pPr>
          </a:lstStyle>
          <a:p>
            <a:pPr/>
            <a:r>
              <a:t>God requires perfect holiness</a:t>
            </a:r>
          </a:p>
        </p:txBody>
      </p:sp>
      <p:sp>
        <p:nvSpPr>
          <p:cNvPr id="221" name="God requires perfect holiness. No one can stand in His image, with one little speck of sin. Jesus witnessed the same, and said, “Be perfect, just like God in Heaven is perfect.  57-0419 - &quot;The Perfection&quot;"/>
          <p:cNvSpPr txBox="1"/>
          <p:nvPr>
            <p:ph type="body" idx="1"/>
          </p:nvPr>
        </p:nvSpPr>
        <p:spPr>
          <a:prstGeom prst="rect">
            <a:avLst/>
          </a:prstGeom>
        </p:spPr>
        <p:txBody>
          <a:bodyPr/>
          <a:lstStyle/>
          <a:p>
            <a:pPr/>
          </a:p>
          <a:p>
            <a:pPr/>
            <a:r>
              <a:t>God requires perfect holiness. No one can stand in His image, with one little speck of sin. Jesus witnessed the same, and said, “Be perfect, just like God in Heaven is perfect.  57-0419 - "The Perfection"</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3" name="It's how God looks at you"/>
          <p:cNvSpPr txBox="1"/>
          <p:nvPr>
            <p:ph type="title"/>
          </p:nvPr>
        </p:nvSpPr>
        <p:spPr>
          <a:prstGeom prst="rect">
            <a:avLst/>
          </a:prstGeom>
        </p:spPr>
        <p:txBody>
          <a:bodyPr/>
          <a:lstStyle>
            <a:lvl1pPr defTabSz="560831">
              <a:defRPr sz="7679"/>
            </a:lvl1pPr>
          </a:lstStyle>
          <a:p>
            <a:pPr/>
            <a:r>
              <a:t>It's how God looks at you</a:t>
            </a:r>
          </a:p>
        </p:txBody>
      </p:sp>
      <p:sp>
        <p:nvSpPr>
          <p:cNvPr id="224" name="Now, I’m not perfect in your sight. You may not be perfect in my sight. But what about in God’s sight? There’s where it lays. And if you’re borned again into the body of Christ, then God looks upon you as a perfect as Christ was Himself. Amen. 55-0121 - &quot;The Water Of Separation&quot;"/>
          <p:cNvSpPr txBox="1"/>
          <p:nvPr>
            <p:ph type="body" idx="1"/>
          </p:nvPr>
        </p:nvSpPr>
        <p:spPr>
          <a:prstGeom prst="rect">
            <a:avLst/>
          </a:prstGeom>
        </p:spPr>
        <p:txBody>
          <a:bodyPr/>
          <a:lstStyle/>
          <a:p>
            <a:pPr/>
            <a:r>
              <a:t>Now, I’m not perfect in your sight. You may not be perfect in my sight. But what about in God’s sight? There’s where it lays. And if you’re </a:t>
            </a:r>
            <a:r>
              <a:rPr b="1">
                <a:latin typeface="Helvetica"/>
                <a:ea typeface="Helvetica"/>
                <a:cs typeface="Helvetica"/>
                <a:sym typeface="Helvetica"/>
              </a:rPr>
              <a:t>borned again</a:t>
            </a:r>
            <a:r>
              <a:t> into the body of Christ, then God looks upon you </a:t>
            </a:r>
            <a:r>
              <a:rPr b="1">
                <a:latin typeface="Helvetica"/>
                <a:ea typeface="Helvetica"/>
                <a:cs typeface="Helvetica"/>
                <a:sym typeface="Helvetica"/>
              </a:rPr>
              <a:t>as a perfect as Christ was Himself</a:t>
            </a:r>
            <a:r>
              <a:t>. Amen. 55-0121 - "The Water Of Separation"</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6" name="Perfect"/>
          <p:cNvSpPr txBox="1"/>
          <p:nvPr>
            <p:ph type="title"/>
          </p:nvPr>
        </p:nvSpPr>
        <p:spPr>
          <a:prstGeom prst="rect">
            <a:avLst/>
          </a:prstGeom>
        </p:spPr>
        <p:txBody>
          <a:bodyPr/>
          <a:lstStyle/>
          <a:p>
            <a:pPr/>
            <a:r>
              <a:t>Perfect</a:t>
            </a:r>
          </a:p>
        </p:txBody>
      </p:sp>
      <p:sp>
        <p:nvSpPr>
          <p:cNvPr id="227" name="Nothing you can do; it’s not by any works you can do at all. It’s by grace God has give you this offer, and if you’ve accepted it, in the sight of God you are perfect, redeemed, washed in the Blood of the Lamb, Without fault, without blemish, without spot. Isn’t that marvelous?  55-0121 - &quot;The Water Of Separation&quot;"/>
          <p:cNvSpPr txBox="1"/>
          <p:nvPr>
            <p:ph type="body" idx="1"/>
          </p:nvPr>
        </p:nvSpPr>
        <p:spPr>
          <a:prstGeom prst="rect">
            <a:avLst/>
          </a:prstGeom>
        </p:spPr>
        <p:txBody>
          <a:bodyPr/>
          <a:lstStyle/>
          <a:p>
            <a:pPr/>
            <a:r>
              <a:t>Nothing you can do; it’s not by any works you can do at all. It’s by grace God has give you this offer, and if you’ve accepted it, in the sight of God you are perfect, redeemed, washed in the Blood of the Lamb, Without fault, without blemish, without spot. Isn’t that marvelous?  55-0121 - "The Water Of Separation"</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9" name="Attainable only in this age"/>
          <p:cNvSpPr txBox="1"/>
          <p:nvPr>
            <p:ph type="title"/>
          </p:nvPr>
        </p:nvSpPr>
        <p:spPr>
          <a:prstGeom prst="rect">
            <a:avLst/>
          </a:prstGeom>
        </p:spPr>
        <p:txBody>
          <a:bodyPr/>
          <a:lstStyle>
            <a:lvl1pPr defTabSz="549148">
              <a:defRPr sz="7519"/>
            </a:lvl1pPr>
          </a:lstStyle>
          <a:p>
            <a:pPr/>
            <a:r>
              <a:t>Attainable only in this age</a:t>
            </a:r>
          </a:p>
        </p:txBody>
      </p:sp>
      <p:sp>
        <p:nvSpPr>
          <p:cNvPr id="230" name="114 Isn’t that beautiful? Oh, my! I love that. “Not perfect.” Why? They were just justified, Luther preached justification; you had to be sanctified and then filled with the Holy Ghost. And then they wasn’t their own, they were perfected by the Holy Spirit in them. It’s not the—not the Christian that’s perfect, it’s the perfect Holy Spirit in him. See? That’s what…As I have said, “It ain’t the holy mountain, it’s the Holy God on the mountain. Not the holy church, not the holy people, but it’s the Holy Ghost in the Church and in the people.” 60-1209 - &quot;The Sardisean Church Age&quot;"/>
          <p:cNvSpPr txBox="1"/>
          <p:nvPr>
            <p:ph type="body" idx="1"/>
          </p:nvPr>
        </p:nvSpPr>
        <p:spPr>
          <a:prstGeom prst="rect">
            <a:avLst/>
          </a:prstGeom>
        </p:spPr>
        <p:txBody>
          <a:bodyPr/>
          <a:lstStyle>
            <a:lvl1pPr marL="416052" indent="-416052" defTabSz="531622">
              <a:spcBef>
                <a:spcPts val="3800"/>
              </a:spcBef>
              <a:defRPr sz="3458"/>
            </a:lvl1pPr>
          </a:lstStyle>
          <a:p>
            <a:pPr/>
            <a:r>
              <a:t>114 Isn’t that beautiful? Oh, my! I love that. “Not perfect.” Why? They were just justified, Luther preached justification; you had to be sanctified and then filled with the Holy Ghost. And then they wasn’t their own, they were perfected by the Holy Spirit in them. It’s not the—not the Christian that’s perfect, it’s the perfect Holy Spirit in him. See? That’s what…As I have said, “It ain’t the holy mountain, it’s the Holy God on the mountain. Not the holy church, not the holy people, but it’s the Holy Ghost in the Church and in the people.” 60-1209 - "The Sardisean Church Age"</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2" name="Perfect Message"/>
          <p:cNvSpPr txBox="1"/>
          <p:nvPr>
            <p:ph type="title"/>
          </p:nvPr>
        </p:nvSpPr>
        <p:spPr>
          <a:prstGeom prst="rect">
            <a:avLst/>
          </a:prstGeom>
        </p:spPr>
        <p:txBody>
          <a:bodyPr/>
          <a:lstStyle/>
          <a:p>
            <a:pPr/>
            <a:r>
              <a:t>Perfect Message</a:t>
            </a:r>
          </a:p>
        </p:txBody>
      </p:sp>
      <p:sp>
        <p:nvSpPr>
          <p:cNvPr id="233" name="Before we could only speak about, sacrifice, gift, love, faith, liberty. Today we have come to perfection.…"/>
          <p:cNvSpPr txBox="1"/>
          <p:nvPr>
            <p:ph type="body" idx="1"/>
          </p:nvPr>
        </p:nvSpPr>
        <p:spPr>
          <a:prstGeom prst="rect">
            <a:avLst/>
          </a:prstGeom>
        </p:spPr>
        <p:txBody>
          <a:bodyPr/>
          <a:lstStyle/>
          <a:p>
            <a:pPr/>
            <a:r>
              <a:t>Before we could only speak about, sacrifice, gift, love, faith, liberty. Today we have come to perfection.</a:t>
            </a:r>
          </a:p>
          <a:p>
            <a:pPr/>
            <a:r>
              <a:rPr b="1">
                <a:latin typeface="Helvetica"/>
                <a:ea typeface="Helvetica"/>
                <a:cs typeface="Helvetica"/>
                <a:sym typeface="Helvetica"/>
              </a:rPr>
              <a:t>Perfect faith</a:t>
            </a:r>
            <a:r>
              <a:t> can only come by the </a:t>
            </a:r>
            <a:r>
              <a:rPr b="1">
                <a:latin typeface="Helvetica"/>
                <a:ea typeface="Helvetica"/>
                <a:cs typeface="Helvetica"/>
                <a:sym typeface="Helvetica"/>
              </a:rPr>
              <a:t>perfect</a:t>
            </a:r>
            <a:r>
              <a:t> </a:t>
            </a:r>
            <a:r>
              <a:rPr b="1">
                <a:latin typeface="Helvetica"/>
                <a:ea typeface="Helvetica"/>
                <a:cs typeface="Helvetica"/>
                <a:sym typeface="Helvetica"/>
              </a:rPr>
              <a:t>Word</a:t>
            </a:r>
            <a:r>
              <a:t>. Today we can also preach about </a:t>
            </a:r>
            <a:r>
              <a:rPr b="1">
                <a:latin typeface="Helvetica"/>
                <a:ea typeface="Helvetica"/>
                <a:cs typeface="Helvetica"/>
                <a:sym typeface="Helvetica"/>
              </a:rPr>
              <a:t>perfect liberty</a:t>
            </a:r>
            <a:r>
              <a:t> because we now have a </a:t>
            </a:r>
            <a:r>
              <a:rPr b="1">
                <a:latin typeface="Helvetica"/>
                <a:ea typeface="Helvetica"/>
                <a:cs typeface="Helvetica"/>
                <a:sym typeface="Helvetica"/>
              </a:rPr>
              <a:t>perfect message.</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5" name="Perfect man"/>
          <p:cNvSpPr txBox="1"/>
          <p:nvPr>
            <p:ph type="title"/>
          </p:nvPr>
        </p:nvSpPr>
        <p:spPr>
          <a:prstGeom prst="rect">
            <a:avLst/>
          </a:prstGeom>
        </p:spPr>
        <p:txBody>
          <a:bodyPr/>
          <a:lstStyle/>
          <a:p>
            <a:pPr/>
            <a:r>
              <a:t>Perfect man</a:t>
            </a:r>
          </a:p>
        </p:txBody>
      </p:sp>
      <p:sp>
        <p:nvSpPr>
          <p:cNvPr id="236" name="Ephesians 4:13…"/>
          <p:cNvSpPr txBox="1"/>
          <p:nvPr>
            <p:ph type="body" idx="1"/>
          </p:nvPr>
        </p:nvSpPr>
        <p:spPr>
          <a:prstGeom prst="rect">
            <a:avLst/>
          </a:prstGeom>
        </p:spPr>
        <p:txBody>
          <a:bodyPr/>
          <a:lstStyle/>
          <a:p>
            <a:pPr/>
            <a:r>
              <a:t>Ephesians 4:13</a:t>
            </a:r>
          </a:p>
          <a:p>
            <a:pPr/>
            <a:r>
              <a:t>Till we all come in the unity of the faith, and of the knowledge of the Son of God, unto a </a:t>
            </a:r>
            <a:r>
              <a:rPr b="1">
                <a:latin typeface="Helvetica"/>
                <a:ea typeface="Helvetica"/>
                <a:cs typeface="Helvetica"/>
                <a:sym typeface="Helvetica"/>
              </a:rPr>
              <a:t>perfect</a:t>
            </a:r>
            <a:r>
              <a:t> </a:t>
            </a:r>
            <a:r>
              <a:rPr b="1">
                <a:latin typeface="Helvetica"/>
                <a:ea typeface="Helvetica"/>
                <a:cs typeface="Helvetica"/>
                <a:sym typeface="Helvetica"/>
              </a:rPr>
              <a:t>man</a:t>
            </a:r>
            <a:r>
              <a:t>, unto the measure of the </a:t>
            </a:r>
            <a:r>
              <a:rPr b="1">
                <a:latin typeface="Helvetica"/>
                <a:ea typeface="Helvetica"/>
                <a:cs typeface="Helvetica"/>
                <a:sym typeface="Helvetica"/>
              </a:rPr>
              <a:t>stature of the fulness of Christ:</a:t>
            </a:r>
            <a:endParaRPr b="1">
              <a:latin typeface="Helvetica"/>
              <a:ea typeface="Helvetica"/>
              <a:cs typeface="Helvetica"/>
              <a:sym typeface="Helvetica"/>
            </a:endParaRPr>
          </a:p>
          <a:p>
            <a:pPr/>
            <a:r>
              <a:t>We are measured against Christ, the Gold standard of perfection </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8" name="You can become the Word"/>
          <p:cNvSpPr txBox="1"/>
          <p:nvPr>
            <p:ph type="title"/>
          </p:nvPr>
        </p:nvSpPr>
        <p:spPr>
          <a:prstGeom prst="rect">
            <a:avLst/>
          </a:prstGeom>
        </p:spPr>
        <p:txBody>
          <a:bodyPr/>
          <a:lstStyle>
            <a:lvl1pPr defTabSz="531622">
              <a:defRPr sz="7280"/>
            </a:lvl1pPr>
          </a:lstStyle>
          <a:p>
            <a:pPr/>
            <a:r>
              <a:t>You can become the Word</a:t>
            </a:r>
          </a:p>
        </p:txBody>
      </p:sp>
      <p:sp>
        <p:nvSpPr>
          <p:cNvPr id="239" name="93 Jesus had Perfect Faith. He had it, and it come because He was the Word. And you become the Word; you become the Word, as you receive the Word. “If ye abide in Me, and My Words in you.  63-0825e - &quot;Perfect Faith&quot;"/>
          <p:cNvSpPr txBox="1"/>
          <p:nvPr>
            <p:ph type="body" idx="1"/>
          </p:nvPr>
        </p:nvSpPr>
        <p:spPr>
          <a:prstGeom prst="rect">
            <a:avLst/>
          </a:prstGeom>
        </p:spPr>
        <p:txBody>
          <a:bodyPr/>
          <a:lstStyle/>
          <a:p>
            <a:pPr/>
            <a:r>
              <a:t>93 Jesus had Perfect Faith. He had it, and it come because He was the Word. And you become the Word; you become the Word, as you receive the Word. “If ye abide in Me, and My Words in you.  63-0825e - "Perfect Faith"</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6" name="Stature of a Perfect Man (The fullness of Christ)"/>
          <p:cNvSpPr txBox="1"/>
          <p:nvPr>
            <p:ph type="title"/>
          </p:nvPr>
        </p:nvSpPr>
        <p:spPr>
          <a:xfrm>
            <a:off x="541866" y="916657"/>
            <a:ext cx="11704322" cy="1950720"/>
          </a:xfrm>
          <a:prstGeom prst="rect">
            <a:avLst/>
          </a:prstGeom>
        </p:spPr>
        <p:txBody>
          <a:bodyPr/>
          <a:lstStyle/>
          <a:p>
            <a:pPr/>
            <a:r>
              <a:t>Stature of a Perfect Man (The fullness of Christ)</a:t>
            </a:r>
          </a:p>
        </p:txBody>
      </p:sp>
      <p:grpSp>
        <p:nvGrpSpPr>
          <p:cNvPr id="174" name="Group"/>
          <p:cNvGrpSpPr/>
          <p:nvPr/>
        </p:nvGrpSpPr>
        <p:grpSpPr>
          <a:xfrm>
            <a:off x="3771391" y="2275839"/>
            <a:ext cx="5895511" cy="6436927"/>
            <a:chOff x="0" y="0"/>
            <a:chExt cx="5895509" cy="6436925"/>
          </a:xfrm>
        </p:grpSpPr>
        <p:grpSp>
          <p:nvGrpSpPr>
            <p:cNvPr id="149" name="Group"/>
            <p:cNvGrpSpPr/>
            <p:nvPr/>
          </p:nvGrpSpPr>
          <p:grpSpPr>
            <a:xfrm>
              <a:off x="2358203" y="0"/>
              <a:ext cx="1179103" cy="1287386"/>
              <a:chOff x="0" y="0"/>
              <a:chExt cx="1179101" cy="1287385"/>
            </a:xfrm>
          </p:grpSpPr>
          <p:sp>
            <p:nvSpPr>
              <p:cNvPr id="147" name="Triangle"/>
              <p:cNvSpPr/>
              <p:nvPr/>
            </p:nvSpPr>
            <p:spPr>
              <a:xfrm>
                <a:off x="0" y="0"/>
                <a:ext cx="1179103" cy="128738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21600" y="21600"/>
                    </a:lnTo>
                    <a:lnTo>
                      <a:pt x="0" y="21600"/>
                    </a:lnTo>
                    <a:lnTo>
                      <a:pt x="10800" y="0"/>
                    </a:lnTo>
                    <a:close/>
                  </a:path>
                </a:pathLst>
              </a:custGeom>
              <a:solidFill>
                <a:srgbClr val="FF0000"/>
              </a:solidFill>
              <a:ln w="12700" cap="flat">
                <a:solidFill>
                  <a:srgbClr val="FFFFFF"/>
                </a:solidFill>
                <a:prstDash val="solid"/>
                <a:round/>
              </a:ln>
              <a:effectLst/>
            </p:spPr>
            <p:txBody>
              <a:bodyPr wrap="square" lIns="65023" tIns="65023" rIns="65023" bIns="65023" numCol="1" anchor="ctr">
                <a:noAutofit/>
              </a:bodyPr>
              <a:lstStyle/>
              <a:p>
                <a:pPr defTabSz="1300480">
                  <a:defRPr sz="1800">
                    <a:uFill>
                      <a:solidFill>
                        <a:srgbClr val="FFFFFF"/>
                      </a:solidFill>
                    </a:uFill>
                    <a:latin typeface="Trebuchet MS"/>
                    <a:ea typeface="Trebuchet MS"/>
                    <a:cs typeface="Trebuchet MS"/>
                    <a:sym typeface="Trebuchet MS"/>
                  </a:defRPr>
                </a:pPr>
              </a:p>
            </p:txBody>
          </p:sp>
          <p:sp>
            <p:nvSpPr>
              <p:cNvPr id="148" name="Charity"/>
              <p:cNvSpPr txBox="1"/>
              <p:nvPr/>
            </p:nvSpPr>
            <p:spPr>
              <a:xfrm>
                <a:off x="0" y="445318"/>
                <a:ext cx="1179102" cy="39674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3" tIns="65023" rIns="65023" bIns="65023" numCol="1" anchor="ctr">
                <a:spAutoFit/>
              </a:bodyPr>
              <a:lstStyle>
                <a:lvl1pPr defTabSz="1300480">
                  <a:defRPr sz="1800">
                    <a:uFill>
                      <a:solidFill>
                        <a:srgbClr val="FFFFFF"/>
                      </a:solidFill>
                    </a:uFill>
                    <a:latin typeface="Trebuchet MS"/>
                    <a:ea typeface="Trebuchet MS"/>
                    <a:cs typeface="Trebuchet MS"/>
                    <a:sym typeface="Trebuchet MS"/>
                  </a:defRPr>
                </a:lvl1pPr>
              </a:lstStyle>
              <a:p>
                <a:pPr/>
                <a:r>
                  <a:t>Charity</a:t>
                </a:r>
              </a:p>
            </p:txBody>
          </p:sp>
        </p:grpSp>
        <p:grpSp>
          <p:nvGrpSpPr>
            <p:cNvPr id="152" name="Group"/>
            <p:cNvGrpSpPr/>
            <p:nvPr/>
          </p:nvGrpSpPr>
          <p:grpSpPr>
            <a:xfrm>
              <a:off x="2063427" y="1287384"/>
              <a:ext cx="1768655" cy="643694"/>
              <a:chOff x="0" y="0"/>
              <a:chExt cx="1768653" cy="643692"/>
            </a:xfrm>
          </p:grpSpPr>
          <p:sp>
            <p:nvSpPr>
              <p:cNvPr id="150" name="Shape"/>
              <p:cNvSpPr/>
              <p:nvPr/>
            </p:nvSpPr>
            <p:spPr>
              <a:xfrm>
                <a:off x="-1" y="0"/>
                <a:ext cx="1768654" cy="64369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7999" y="0"/>
                    </a:moveTo>
                    <a:lnTo>
                      <a:pt x="21600" y="21600"/>
                    </a:lnTo>
                    <a:lnTo>
                      <a:pt x="0" y="21600"/>
                    </a:lnTo>
                    <a:lnTo>
                      <a:pt x="3601" y="0"/>
                    </a:lnTo>
                    <a:close/>
                  </a:path>
                </a:pathLst>
              </a:custGeom>
              <a:solidFill>
                <a:srgbClr val="FFFF00"/>
              </a:solidFill>
              <a:ln w="12700" cap="flat">
                <a:solidFill>
                  <a:srgbClr val="FFFFFF"/>
                </a:solidFill>
                <a:prstDash val="solid"/>
                <a:round/>
              </a:ln>
              <a:effectLst/>
            </p:spPr>
            <p:txBody>
              <a:bodyPr wrap="square" lIns="65023" tIns="65023" rIns="65023" bIns="65023" numCol="1" anchor="ctr">
                <a:noAutofit/>
              </a:bodyPr>
              <a:lstStyle/>
              <a:p>
                <a:pPr defTabSz="1300480">
                  <a:defRPr sz="1200">
                    <a:uFill>
                      <a:solidFill>
                        <a:srgbClr val="FFFFFF"/>
                      </a:solidFill>
                    </a:uFill>
                    <a:latin typeface="Trebuchet MS"/>
                    <a:ea typeface="Trebuchet MS"/>
                    <a:cs typeface="Trebuchet MS"/>
                    <a:sym typeface="Trebuchet MS"/>
                  </a:defRPr>
                </a:pPr>
              </a:p>
            </p:txBody>
          </p:sp>
          <p:sp>
            <p:nvSpPr>
              <p:cNvPr id="151" name="Holy Spirit"/>
              <p:cNvSpPr txBox="1"/>
              <p:nvPr/>
            </p:nvSpPr>
            <p:spPr>
              <a:xfrm>
                <a:off x="-1" y="167922"/>
                <a:ext cx="1768654" cy="30784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3" tIns="65023" rIns="65023" bIns="65023" numCol="1" anchor="ctr">
                <a:spAutoFit/>
              </a:bodyPr>
              <a:lstStyle>
                <a:lvl1pPr defTabSz="1300480">
                  <a:defRPr sz="1200">
                    <a:solidFill>
                      <a:srgbClr val="992B0F"/>
                    </a:solidFill>
                    <a:uFill>
                      <a:solidFill>
                        <a:srgbClr val="FFFFFF"/>
                      </a:solidFill>
                    </a:uFill>
                    <a:latin typeface="Trebuchet MS"/>
                    <a:ea typeface="Trebuchet MS"/>
                    <a:cs typeface="Trebuchet MS"/>
                    <a:sym typeface="Trebuchet MS"/>
                  </a:defRPr>
                </a:lvl1pPr>
              </a:lstStyle>
              <a:p>
                <a:pPr/>
                <a:r>
                  <a:t>Holy Spirit</a:t>
                </a:r>
              </a:p>
            </p:txBody>
          </p:sp>
        </p:grpSp>
        <p:grpSp>
          <p:nvGrpSpPr>
            <p:cNvPr id="155" name="Group"/>
            <p:cNvGrpSpPr/>
            <p:nvPr/>
          </p:nvGrpSpPr>
          <p:grpSpPr>
            <a:xfrm>
              <a:off x="1768652" y="1931077"/>
              <a:ext cx="2358205" cy="643694"/>
              <a:chOff x="0" y="0"/>
              <a:chExt cx="2358203" cy="643692"/>
            </a:xfrm>
          </p:grpSpPr>
          <p:sp>
            <p:nvSpPr>
              <p:cNvPr id="153" name="Shape"/>
              <p:cNvSpPr/>
              <p:nvPr/>
            </p:nvSpPr>
            <p:spPr>
              <a:xfrm>
                <a:off x="0" y="0"/>
                <a:ext cx="2358205" cy="64369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8900" y="0"/>
                    </a:moveTo>
                    <a:lnTo>
                      <a:pt x="21600" y="21600"/>
                    </a:lnTo>
                    <a:lnTo>
                      <a:pt x="0" y="21600"/>
                    </a:lnTo>
                    <a:lnTo>
                      <a:pt x="2700" y="0"/>
                    </a:lnTo>
                    <a:close/>
                  </a:path>
                </a:pathLst>
              </a:custGeom>
              <a:solidFill>
                <a:srgbClr val="FF0000"/>
              </a:solidFill>
              <a:ln w="12700" cap="flat">
                <a:solidFill>
                  <a:srgbClr val="FFFFFF"/>
                </a:solidFill>
                <a:prstDash val="solid"/>
                <a:round/>
              </a:ln>
              <a:effectLst/>
            </p:spPr>
            <p:txBody>
              <a:bodyPr wrap="square" lIns="65023" tIns="65023" rIns="65023" bIns="65023" numCol="1" anchor="ctr">
                <a:noAutofit/>
              </a:bodyPr>
              <a:lstStyle/>
              <a:p>
                <a:pPr defTabSz="1300480">
                  <a:defRPr sz="1200">
                    <a:uFill>
                      <a:solidFill>
                        <a:srgbClr val="FFFFFF"/>
                      </a:solidFill>
                    </a:uFill>
                    <a:latin typeface="Trebuchet MS"/>
                    <a:ea typeface="Trebuchet MS"/>
                    <a:cs typeface="Trebuchet MS"/>
                    <a:sym typeface="Trebuchet MS"/>
                  </a:defRPr>
                </a:pPr>
              </a:p>
            </p:txBody>
          </p:sp>
          <p:sp>
            <p:nvSpPr>
              <p:cNvPr id="154" name="Brotherly Kindness"/>
              <p:cNvSpPr txBox="1"/>
              <p:nvPr/>
            </p:nvSpPr>
            <p:spPr>
              <a:xfrm>
                <a:off x="0" y="167922"/>
                <a:ext cx="2358204" cy="30784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3" tIns="65023" rIns="65023" bIns="65023" numCol="1" anchor="ctr">
                <a:spAutoFit/>
              </a:bodyPr>
              <a:lstStyle>
                <a:lvl1pPr defTabSz="1300480">
                  <a:defRPr sz="1200">
                    <a:uFill>
                      <a:solidFill>
                        <a:srgbClr val="FFFFFF"/>
                      </a:solidFill>
                    </a:uFill>
                    <a:latin typeface="Trebuchet MS"/>
                    <a:ea typeface="Trebuchet MS"/>
                    <a:cs typeface="Trebuchet MS"/>
                    <a:sym typeface="Trebuchet MS"/>
                  </a:defRPr>
                </a:lvl1pPr>
              </a:lstStyle>
              <a:p>
                <a:pPr/>
                <a:r>
                  <a:t>Brotherly Kindness</a:t>
                </a:r>
              </a:p>
            </p:txBody>
          </p:sp>
        </p:grpSp>
        <p:grpSp>
          <p:nvGrpSpPr>
            <p:cNvPr id="158" name="Group"/>
            <p:cNvGrpSpPr/>
            <p:nvPr/>
          </p:nvGrpSpPr>
          <p:grpSpPr>
            <a:xfrm>
              <a:off x="1473877" y="2574770"/>
              <a:ext cx="2947755" cy="643693"/>
              <a:chOff x="0" y="0"/>
              <a:chExt cx="2947754" cy="643692"/>
            </a:xfrm>
          </p:grpSpPr>
          <p:sp>
            <p:nvSpPr>
              <p:cNvPr id="156" name="Shape"/>
              <p:cNvSpPr/>
              <p:nvPr/>
            </p:nvSpPr>
            <p:spPr>
              <a:xfrm>
                <a:off x="0" y="0"/>
                <a:ext cx="2947755" cy="64369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9440" y="0"/>
                    </a:moveTo>
                    <a:lnTo>
                      <a:pt x="21600" y="21600"/>
                    </a:lnTo>
                    <a:lnTo>
                      <a:pt x="0" y="21600"/>
                    </a:lnTo>
                    <a:lnTo>
                      <a:pt x="2160" y="0"/>
                    </a:lnTo>
                    <a:close/>
                  </a:path>
                </a:pathLst>
              </a:custGeom>
              <a:solidFill>
                <a:srgbClr val="FF0000"/>
              </a:solidFill>
              <a:ln w="12700" cap="flat">
                <a:solidFill>
                  <a:srgbClr val="FFFFFF"/>
                </a:solidFill>
                <a:prstDash val="solid"/>
                <a:round/>
              </a:ln>
              <a:effectLst/>
            </p:spPr>
            <p:txBody>
              <a:bodyPr wrap="square" lIns="65023" tIns="65023" rIns="65023" bIns="65023" numCol="1" anchor="ctr">
                <a:noAutofit/>
              </a:bodyPr>
              <a:lstStyle/>
              <a:p>
                <a:pPr defTabSz="1300480">
                  <a:defRPr sz="1200">
                    <a:uFill>
                      <a:solidFill>
                        <a:srgbClr val="FFFFFF"/>
                      </a:solidFill>
                    </a:uFill>
                    <a:latin typeface="Trebuchet MS"/>
                    <a:ea typeface="Trebuchet MS"/>
                    <a:cs typeface="Trebuchet MS"/>
                    <a:sym typeface="Trebuchet MS"/>
                  </a:defRPr>
                </a:pPr>
              </a:p>
            </p:txBody>
          </p:sp>
          <p:sp>
            <p:nvSpPr>
              <p:cNvPr id="157" name="Godliness"/>
              <p:cNvSpPr txBox="1"/>
              <p:nvPr/>
            </p:nvSpPr>
            <p:spPr>
              <a:xfrm>
                <a:off x="0" y="167922"/>
                <a:ext cx="2947755" cy="30784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3" tIns="65023" rIns="65023" bIns="65023" numCol="1" anchor="ctr">
                <a:spAutoFit/>
              </a:bodyPr>
              <a:lstStyle>
                <a:lvl1pPr defTabSz="1300480">
                  <a:defRPr sz="1200">
                    <a:uFill>
                      <a:solidFill>
                        <a:srgbClr val="FFFFFF"/>
                      </a:solidFill>
                    </a:uFill>
                    <a:latin typeface="Trebuchet MS"/>
                    <a:ea typeface="Trebuchet MS"/>
                    <a:cs typeface="Trebuchet MS"/>
                    <a:sym typeface="Trebuchet MS"/>
                  </a:defRPr>
                </a:lvl1pPr>
              </a:lstStyle>
              <a:p>
                <a:pPr/>
                <a:r>
                  <a:t>Godliness</a:t>
                </a:r>
              </a:p>
            </p:txBody>
          </p:sp>
        </p:grpSp>
        <p:grpSp>
          <p:nvGrpSpPr>
            <p:cNvPr id="161" name="Group"/>
            <p:cNvGrpSpPr/>
            <p:nvPr/>
          </p:nvGrpSpPr>
          <p:grpSpPr>
            <a:xfrm>
              <a:off x="1179101" y="3218462"/>
              <a:ext cx="3537307" cy="643694"/>
              <a:chOff x="0" y="0"/>
              <a:chExt cx="3537306" cy="643692"/>
            </a:xfrm>
          </p:grpSpPr>
          <p:sp>
            <p:nvSpPr>
              <p:cNvPr id="159" name="Shape"/>
              <p:cNvSpPr/>
              <p:nvPr/>
            </p:nvSpPr>
            <p:spPr>
              <a:xfrm>
                <a:off x="0" y="0"/>
                <a:ext cx="3537307" cy="64369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9801" y="0"/>
                    </a:moveTo>
                    <a:lnTo>
                      <a:pt x="21600" y="21600"/>
                    </a:lnTo>
                    <a:lnTo>
                      <a:pt x="0" y="21600"/>
                    </a:lnTo>
                    <a:lnTo>
                      <a:pt x="1799" y="0"/>
                    </a:lnTo>
                    <a:close/>
                  </a:path>
                </a:pathLst>
              </a:custGeom>
              <a:solidFill>
                <a:srgbClr val="FF0000"/>
              </a:solidFill>
              <a:ln w="12700" cap="flat">
                <a:solidFill>
                  <a:srgbClr val="FFFFFF"/>
                </a:solidFill>
                <a:prstDash val="solid"/>
                <a:round/>
              </a:ln>
              <a:effectLst/>
            </p:spPr>
            <p:txBody>
              <a:bodyPr wrap="square" lIns="65023" tIns="65023" rIns="65023" bIns="65023" numCol="1" anchor="ctr">
                <a:noAutofit/>
              </a:bodyPr>
              <a:lstStyle/>
              <a:p>
                <a:pPr defTabSz="1300480">
                  <a:defRPr sz="1200">
                    <a:uFill>
                      <a:solidFill>
                        <a:srgbClr val="FFFFFF"/>
                      </a:solidFill>
                    </a:uFill>
                    <a:latin typeface="Trebuchet MS"/>
                    <a:ea typeface="Trebuchet MS"/>
                    <a:cs typeface="Trebuchet MS"/>
                    <a:sym typeface="Trebuchet MS"/>
                  </a:defRPr>
                </a:pPr>
              </a:p>
            </p:txBody>
          </p:sp>
          <p:sp>
            <p:nvSpPr>
              <p:cNvPr id="160" name="Patience"/>
              <p:cNvSpPr txBox="1"/>
              <p:nvPr/>
            </p:nvSpPr>
            <p:spPr>
              <a:xfrm>
                <a:off x="0" y="167922"/>
                <a:ext cx="3537307" cy="30784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3" tIns="65023" rIns="65023" bIns="65023" numCol="1" anchor="ctr">
                <a:spAutoFit/>
              </a:bodyPr>
              <a:lstStyle>
                <a:lvl1pPr defTabSz="1300480">
                  <a:defRPr sz="1200">
                    <a:uFill>
                      <a:solidFill>
                        <a:srgbClr val="FFFFFF"/>
                      </a:solidFill>
                    </a:uFill>
                    <a:latin typeface="Trebuchet MS"/>
                    <a:ea typeface="Trebuchet MS"/>
                    <a:cs typeface="Trebuchet MS"/>
                    <a:sym typeface="Trebuchet MS"/>
                  </a:defRPr>
                </a:lvl1pPr>
              </a:lstStyle>
              <a:p>
                <a:pPr/>
                <a:r>
                  <a:t>Patience</a:t>
                </a:r>
              </a:p>
            </p:txBody>
          </p:sp>
        </p:grpSp>
        <p:grpSp>
          <p:nvGrpSpPr>
            <p:cNvPr id="164" name="Group"/>
            <p:cNvGrpSpPr/>
            <p:nvPr/>
          </p:nvGrpSpPr>
          <p:grpSpPr>
            <a:xfrm>
              <a:off x="884326" y="3862155"/>
              <a:ext cx="4126858" cy="643693"/>
              <a:chOff x="0" y="0"/>
              <a:chExt cx="4126856" cy="643692"/>
            </a:xfrm>
          </p:grpSpPr>
          <p:sp>
            <p:nvSpPr>
              <p:cNvPr id="162" name="Shape"/>
              <p:cNvSpPr/>
              <p:nvPr/>
            </p:nvSpPr>
            <p:spPr>
              <a:xfrm>
                <a:off x="0" y="0"/>
                <a:ext cx="4126857" cy="64369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057" y="0"/>
                    </a:moveTo>
                    <a:lnTo>
                      <a:pt x="21600" y="21600"/>
                    </a:lnTo>
                    <a:lnTo>
                      <a:pt x="0" y="21600"/>
                    </a:lnTo>
                    <a:lnTo>
                      <a:pt x="1543" y="0"/>
                    </a:lnTo>
                    <a:close/>
                  </a:path>
                </a:pathLst>
              </a:custGeom>
              <a:solidFill>
                <a:srgbClr val="FF0000"/>
              </a:solidFill>
              <a:ln w="12700" cap="flat">
                <a:solidFill>
                  <a:srgbClr val="FFFFFF"/>
                </a:solidFill>
                <a:prstDash val="solid"/>
                <a:round/>
              </a:ln>
              <a:effectLst/>
            </p:spPr>
            <p:txBody>
              <a:bodyPr wrap="square" lIns="65023" tIns="65023" rIns="65023" bIns="65023" numCol="1" anchor="ctr">
                <a:noAutofit/>
              </a:bodyPr>
              <a:lstStyle/>
              <a:p>
                <a:pPr defTabSz="1300480">
                  <a:defRPr sz="1200">
                    <a:uFill>
                      <a:solidFill>
                        <a:srgbClr val="FFFFFF"/>
                      </a:solidFill>
                    </a:uFill>
                    <a:latin typeface="Trebuchet MS"/>
                    <a:ea typeface="Trebuchet MS"/>
                    <a:cs typeface="Trebuchet MS"/>
                    <a:sym typeface="Trebuchet MS"/>
                  </a:defRPr>
                </a:pPr>
              </a:p>
            </p:txBody>
          </p:sp>
          <p:sp>
            <p:nvSpPr>
              <p:cNvPr id="163" name="Temperance"/>
              <p:cNvSpPr txBox="1"/>
              <p:nvPr/>
            </p:nvSpPr>
            <p:spPr>
              <a:xfrm>
                <a:off x="0" y="167922"/>
                <a:ext cx="4126857" cy="30784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3" tIns="65023" rIns="65023" bIns="65023" numCol="1" anchor="ctr">
                <a:spAutoFit/>
              </a:bodyPr>
              <a:lstStyle>
                <a:lvl1pPr defTabSz="1300480">
                  <a:defRPr sz="1200">
                    <a:uFill>
                      <a:solidFill>
                        <a:srgbClr val="FFFFFF"/>
                      </a:solidFill>
                    </a:uFill>
                    <a:latin typeface="Trebuchet MS"/>
                    <a:ea typeface="Trebuchet MS"/>
                    <a:cs typeface="Trebuchet MS"/>
                    <a:sym typeface="Trebuchet MS"/>
                  </a:defRPr>
                </a:lvl1pPr>
              </a:lstStyle>
              <a:p>
                <a:pPr/>
                <a:r>
                  <a:t>Temperance</a:t>
                </a:r>
              </a:p>
            </p:txBody>
          </p:sp>
        </p:grpSp>
        <p:grpSp>
          <p:nvGrpSpPr>
            <p:cNvPr id="167" name="Group"/>
            <p:cNvGrpSpPr/>
            <p:nvPr/>
          </p:nvGrpSpPr>
          <p:grpSpPr>
            <a:xfrm>
              <a:off x="589550" y="4505847"/>
              <a:ext cx="4716409" cy="643694"/>
              <a:chOff x="0" y="0"/>
              <a:chExt cx="4716407" cy="643692"/>
            </a:xfrm>
          </p:grpSpPr>
          <p:sp>
            <p:nvSpPr>
              <p:cNvPr id="165" name="Shape"/>
              <p:cNvSpPr/>
              <p:nvPr/>
            </p:nvSpPr>
            <p:spPr>
              <a:xfrm>
                <a:off x="0" y="0"/>
                <a:ext cx="4716409" cy="64369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249" y="0"/>
                    </a:moveTo>
                    <a:lnTo>
                      <a:pt x="21600" y="21600"/>
                    </a:lnTo>
                    <a:lnTo>
                      <a:pt x="0" y="21600"/>
                    </a:lnTo>
                    <a:lnTo>
                      <a:pt x="1351" y="0"/>
                    </a:lnTo>
                    <a:close/>
                  </a:path>
                </a:pathLst>
              </a:custGeom>
              <a:solidFill>
                <a:srgbClr val="FF0000"/>
              </a:solidFill>
              <a:ln w="12700" cap="flat">
                <a:solidFill>
                  <a:srgbClr val="FFFFFF"/>
                </a:solidFill>
                <a:prstDash val="solid"/>
                <a:round/>
              </a:ln>
              <a:effectLst/>
            </p:spPr>
            <p:txBody>
              <a:bodyPr wrap="square" lIns="65023" tIns="65023" rIns="65023" bIns="65023" numCol="1" anchor="ctr">
                <a:noAutofit/>
              </a:bodyPr>
              <a:lstStyle/>
              <a:p>
                <a:pPr defTabSz="1300480">
                  <a:defRPr sz="1200">
                    <a:uFill>
                      <a:solidFill>
                        <a:srgbClr val="FFFFFF"/>
                      </a:solidFill>
                    </a:uFill>
                    <a:latin typeface="Trebuchet MS"/>
                    <a:ea typeface="Trebuchet MS"/>
                    <a:cs typeface="Trebuchet MS"/>
                    <a:sym typeface="Trebuchet MS"/>
                  </a:defRPr>
                </a:pPr>
              </a:p>
            </p:txBody>
          </p:sp>
          <p:sp>
            <p:nvSpPr>
              <p:cNvPr id="166" name="Knowledge"/>
              <p:cNvSpPr txBox="1"/>
              <p:nvPr/>
            </p:nvSpPr>
            <p:spPr>
              <a:xfrm>
                <a:off x="0" y="167922"/>
                <a:ext cx="4716408" cy="30784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3" tIns="65023" rIns="65023" bIns="65023" numCol="1" anchor="ctr">
                <a:spAutoFit/>
              </a:bodyPr>
              <a:lstStyle>
                <a:lvl1pPr defTabSz="1300480">
                  <a:defRPr sz="1200">
                    <a:uFill>
                      <a:solidFill>
                        <a:srgbClr val="FFFFFF"/>
                      </a:solidFill>
                    </a:uFill>
                    <a:latin typeface="Trebuchet MS"/>
                    <a:ea typeface="Trebuchet MS"/>
                    <a:cs typeface="Trebuchet MS"/>
                    <a:sym typeface="Trebuchet MS"/>
                  </a:defRPr>
                </a:lvl1pPr>
              </a:lstStyle>
              <a:p>
                <a:pPr/>
                <a:r>
                  <a:t>Knowledge</a:t>
                </a:r>
              </a:p>
            </p:txBody>
          </p:sp>
        </p:grpSp>
        <p:grpSp>
          <p:nvGrpSpPr>
            <p:cNvPr id="170" name="Group"/>
            <p:cNvGrpSpPr/>
            <p:nvPr/>
          </p:nvGrpSpPr>
          <p:grpSpPr>
            <a:xfrm>
              <a:off x="294775" y="5149540"/>
              <a:ext cx="5305960" cy="643693"/>
              <a:chOff x="0" y="0"/>
              <a:chExt cx="5305958" cy="643692"/>
            </a:xfrm>
          </p:grpSpPr>
          <p:sp>
            <p:nvSpPr>
              <p:cNvPr id="168" name="Shape"/>
              <p:cNvSpPr/>
              <p:nvPr/>
            </p:nvSpPr>
            <p:spPr>
              <a:xfrm>
                <a:off x="0" y="0"/>
                <a:ext cx="5305959" cy="64369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400" y="0"/>
                    </a:moveTo>
                    <a:lnTo>
                      <a:pt x="21600" y="21600"/>
                    </a:lnTo>
                    <a:lnTo>
                      <a:pt x="0" y="21600"/>
                    </a:lnTo>
                    <a:lnTo>
                      <a:pt x="1200" y="0"/>
                    </a:lnTo>
                    <a:close/>
                  </a:path>
                </a:pathLst>
              </a:custGeom>
              <a:solidFill>
                <a:srgbClr val="FF0000"/>
              </a:solidFill>
              <a:ln w="12700" cap="flat">
                <a:solidFill>
                  <a:srgbClr val="FFFFFF"/>
                </a:solidFill>
                <a:prstDash val="solid"/>
                <a:round/>
              </a:ln>
              <a:effectLst/>
            </p:spPr>
            <p:txBody>
              <a:bodyPr wrap="square" lIns="65023" tIns="65023" rIns="65023" bIns="65023" numCol="1" anchor="ctr">
                <a:noAutofit/>
              </a:bodyPr>
              <a:lstStyle/>
              <a:p>
                <a:pPr defTabSz="1300480">
                  <a:defRPr sz="1200">
                    <a:uFill>
                      <a:solidFill>
                        <a:srgbClr val="FFFFFF"/>
                      </a:solidFill>
                    </a:uFill>
                    <a:latin typeface="Trebuchet MS"/>
                    <a:ea typeface="Trebuchet MS"/>
                    <a:cs typeface="Trebuchet MS"/>
                    <a:sym typeface="Trebuchet MS"/>
                  </a:defRPr>
                </a:pPr>
              </a:p>
            </p:txBody>
          </p:sp>
          <p:sp>
            <p:nvSpPr>
              <p:cNvPr id="169" name="Virtue"/>
              <p:cNvSpPr txBox="1"/>
              <p:nvPr/>
            </p:nvSpPr>
            <p:spPr>
              <a:xfrm>
                <a:off x="0" y="167922"/>
                <a:ext cx="5305959" cy="30784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3" tIns="65023" rIns="65023" bIns="65023" numCol="1" anchor="ctr">
                <a:spAutoFit/>
              </a:bodyPr>
              <a:lstStyle>
                <a:lvl1pPr defTabSz="1300480">
                  <a:defRPr sz="1200">
                    <a:uFill>
                      <a:solidFill>
                        <a:srgbClr val="FFFFFF"/>
                      </a:solidFill>
                    </a:uFill>
                    <a:latin typeface="Trebuchet MS"/>
                    <a:ea typeface="Trebuchet MS"/>
                    <a:cs typeface="Trebuchet MS"/>
                    <a:sym typeface="Trebuchet MS"/>
                  </a:defRPr>
                </a:lvl1pPr>
              </a:lstStyle>
              <a:p>
                <a:pPr/>
                <a:r>
                  <a:t>Virtue</a:t>
                </a:r>
              </a:p>
            </p:txBody>
          </p:sp>
        </p:grpSp>
        <p:grpSp>
          <p:nvGrpSpPr>
            <p:cNvPr id="173" name="Group"/>
            <p:cNvGrpSpPr/>
            <p:nvPr/>
          </p:nvGrpSpPr>
          <p:grpSpPr>
            <a:xfrm>
              <a:off x="-1" y="5793233"/>
              <a:ext cx="5895511" cy="643693"/>
              <a:chOff x="0" y="0"/>
              <a:chExt cx="5895509" cy="643692"/>
            </a:xfrm>
          </p:grpSpPr>
          <p:sp>
            <p:nvSpPr>
              <p:cNvPr id="171" name="Shape"/>
              <p:cNvSpPr/>
              <p:nvPr/>
            </p:nvSpPr>
            <p:spPr>
              <a:xfrm>
                <a:off x="0" y="0"/>
                <a:ext cx="5895510" cy="64369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520" y="0"/>
                    </a:moveTo>
                    <a:lnTo>
                      <a:pt x="21600" y="21600"/>
                    </a:lnTo>
                    <a:lnTo>
                      <a:pt x="0" y="21600"/>
                    </a:lnTo>
                    <a:lnTo>
                      <a:pt x="1080" y="0"/>
                    </a:lnTo>
                    <a:close/>
                  </a:path>
                </a:pathLst>
              </a:custGeom>
              <a:solidFill>
                <a:srgbClr val="FF0000"/>
              </a:solidFill>
              <a:ln w="12700" cap="flat">
                <a:solidFill>
                  <a:srgbClr val="FFFFFF"/>
                </a:solidFill>
                <a:prstDash val="solid"/>
                <a:round/>
              </a:ln>
              <a:effectLst/>
            </p:spPr>
            <p:txBody>
              <a:bodyPr wrap="square" lIns="65023" tIns="65023" rIns="65023" bIns="65023" numCol="1" anchor="ctr">
                <a:noAutofit/>
              </a:bodyPr>
              <a:lstStyle/>
              <a:p>
                <a:pPr defTabSz="1300480">
                  <a:defRPr sz="1200">
                    <a:uFill>
                      <a:solidFill>
                        <a:srgbClr val="FFFFFF"/>
                      </a:solidFill>
                    </a:uFill>
                    <a:latin typeface="Trebuchet MS"/>
                    <a:ea typeface="Trebuchet MS"/>
                    <a:cs typeface="Trebuchet MS"/>
                    <a:sym typeface="Trebuchet MS"/>
                  </a:defRPr>
                </a:pPr>
              </a:p>
            </p:txBody>
          </p:sp>
          <p:sp>
            <p:nvSpPr>
              <p:cNvPr id="172" name="Faith"/>
              <p:cNvSpPr txBox="1"/>
              <p:nvPr/>
            </p:nvSpPr>
            <p:spPr>
              <a:xfrm>
                <a:off x="0" y="167922"/>
                <a:ext cx="5895510" cy="30784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3" tIns="65023" rIns="65023" bIns="65023" numCol="1" anchor="ctr">
                <a:spAutoFit/>
              </a:bodyPr>
              <a:lstStyle>
                <a:lvl1pPr defTabSz="1300480">
                  <a:defRPr sz="1200">
                    <a:uFill>
                      <a:solidFill>
                        <a:srgbClr val="FFFFFF"/>
                      </a:solidFill>
                    </a:uFill>
                    <a:latin typeface="Trebuchet MS"/>
                    <a:ea typeface="Trebuchet MS"/>
                    <a:cs typeface="Trebuchet MS"/>
                    <a:sym typeface="Trebuchet MS"/>
                  </a:defRPr>
                </a:lvl1pPr>
              </a:lstStyle>
              <a:p>
                <a:pPr/>
                <a:r>
                  <a:t>Faith</a:t>
                </a:r>
              </a:p>
            </p:txBody>
          </p:sp>
        </p:grpSp>
      </p:grpSp>
      <p:sp>
        <p:nvSpPr>
          <p:cNvPr id="175" name="Branham"/>
          <p:cNvSpPr txBox="1"/>
          <p:nvPr/>
        </p:nvSpPr>
        <p:spPr>
          <a:xfrm>
            <a:off x="8404838" y="3684693"/>
            <a:ext cx="3576321" cy="485649"/>
          </a:xfrm>
          <a:prstGeom prst="rect">
            <a:avLst/>
          </a:prstGeom>
          <a:ln w="12700">
            <a:miter lim="400000"/>
          </a:ln>
          <a:extLst>
            <a:ext uri="{C572A759-6A51-4108-AA02-DFA0A04FC94B}">
              <ma14:wrappingTextBoxFlag xmlns:ma14="http://schemas.microsoft.com/office/mac/drawingml/2011/main" val="1"/>
            </a:ext>
          </a:extLst>
        </p:spPr>
        <p:txBody>
          <a:bodyPr lIns="65023" tIns="65023" rIns="65023" bIns="65023">
            <a:spAutoFit/>
          </a:bodyPr>
          <a:lstStyle>
            <a:lvl1pPr algn="l" defTabSz="1300480">
              <a:defRPr sz="2400">
                <a:uFill>
                  <a:solidFill>
                    <a:srgbClr val="FFFFFF"/>
                  </a:solidFill>
                </a:uFill>
                <a:latin typeface="Trebuchet MS"/>
                <a:ea typeface="Trebuchet MS"/>
                <a:cs typeface="Trebuchet MS"/>
                <a:sym typeface="Trebuchet MS"/>
              </a:defRPr>
            </a:lvl1pPr>
          </a:lstStyle>
          <a:p>
            <a:pPr>
              <a:defRPr>
                <a:latin typeface="Arial"/>
                <a:ea typeface="Arial"/>
                <a:cs typeface="Arial"/>
                <a:sym typeface="Arial"/>
              </a:defRPr>
            </a:pPr>
            <a:r>
              <a:rPr>
                <a:latin typeface="Trebuchet MS"/>
                <a:ea typeface="Trebuchet MS"/>
                <a:cs typeface="Trebuchet MS"/>
                <a:sym typeface="Trebuchet MS"/>
              </a:rPr>
              <a:t>Branham</a:t>
            </a:r>
          </a:p>
        </p:txBody>
      </p:sp>
      <p:sp>
        <p:nvSpPr>
          <p:cNvPr id="176" name="Wesley"/>
          <p:cNvSpPr txBox="1"/>
          <p:nvPr/>
        </p:nvSpPr>
        <p:spPr>
          <a:xfrm>
            <a:off x="8957779" y="4443306"/>
            <a:ext cx="3576321" cy="485649"/>
          </a:xfrm>
          <a:prstGeom prst="rect">
            <a:avLst/>
          </a:prstGeom>
          <a:ln w="12700">
            <a:miter lim="400000"/>
          </a:ln>
          <a:extLst>
            <a:ext uri="{C572A759-6A51-4108-AA02-DFA0A04FC94B}">
              <ma14:wrappingTextBoxFlag xmlns:ma14="http://schemas.microsoft.com/office/mac/drawingml/2011/main" val="1"/>
            </a:ext>
          </a:extLst>
        </p:spPr>
        <p:txBody>
          <a:bodyPr lIns="65023" tIns="65023" rIns="65023" bIns="65023">
            <a:spAutoFit/>
          </a:bodyPr>
          <a:lstStyle>
            <a:lvl1pPr algn="l" defTabSz="1300480">
              <a:defRPr sz="2400">
                <a:uFill>
                  <a:solidFill>
                    <a:srgbClr val="FFFFFF"/>
                  </a:solidFill>
                </a:uFill>
                <a:latin typeface="Trebuchet MS"/>
                <a:ea typeface="Trebuchet MS"/>
                <a:cs typeface="Trebuchet MS"/>
                <a:sym typeface="Trebuchet MS"/>
              </a:defRPr>
            </a:lvl1pPr>
          </a:lstStyle>
          <a:p>
            <a:pPr>
              <a:defRPr>
                <a:latin typeface="Arial"/>
                <a:ea typeface="Arial"/>
                <a:cs typeface="Arial"/>
                <a:sym typeface="Arial"/>
              </a:defRPr>
            </a:pPr>
            <a:r>
              <a:rPr>
                <a:latin typeface="Trebuchet MS"/>
                <a:ea typeface="Trebuchet MS"/>
                <a:cs typeface="Trebuchet MS"/>
                <a:sym typeface="Trebuchet MS"/>
              </a:rPr>
              <a:t>Wesley</a:t>
            </a:r>
          </a:p>
        </p:txBody>
      </p:sp>
      <p:sp>
        <p:nvSpPr>
          <p:cNvPr id="177" name="Luther"/>
          <p:cNvSpPr txBox="1"/>
          <p:nvPr/>
        </p:nvSpPr>
        <p:spPr>
          <a:xfrm>
            <a:off x="9428480" y="5201920"/>
            <a:ext cx="3576321" cy="485649"/>
          </a:xfrm>
          <a:prstGeom prst="rect">
            <a:avLst/>
          </a:prstGeom>
          <a:ln w="12700">
            <a:miter lim="400000"/>
          </a:ln>
          <a:extLst>
            <a:ext uri="{C572A759-6A51-4108-AA02-DFA0A04FC94B}">
              <ma14:wrappingTextBoxFlag xmlns:ma14="http://schemas.microsoft.com/office/mac/drawingml/2011/main" val="1"/>
            </a:ext>
          </a:extLst>
        </p:spPr>
        <p:txBody>
          <a:bodyPr lIns="65023" tIns="65023" rIns="65023" bIns="65023">
            <a:spAutoFit/>
          </a:bodyPr>
          <a:lstStyle>
            <a:lvl1pPr algn="l" defTabSz="1300480">
              <a:defRPr sz="2400">
                <a:uFill>
                  <a:solidFill>
                    <a:srgbClr val="FFFFFF"/>
                  </a:solidFill>
                </a:uFill>
                <a:latin typeface="Trebuchet MS"/>
                <a:ea typeface="Trebuchet MS"/>
                <a:cs typeface="Trebuchet MS"/>
                <a:sym typeface="Trebuchet MS"/>
              </a:defRPr>
            </a:lvl1pPr>
          </a:lstStyle>
          <a:p>
            <a:pPr>
              <a:defRPr>
                <a:latin typeface="Arial"/>
                <a:ea typeface="Arial"/>
                <a:cs typeface="Arial"/>
                <a:sym typeface="Arial"/>
              </a:defRPr>
            </a:pPr>
            <a:r>
              <a:rPr>
                <a:latin typeface="Trebuchet MS"/>
                <a:ea typeface="Trebuchet MS"/>
                <a:cs typeface="Trebuchet MS"/>
                <a:sym typeface="Trebuchet MS"/>
              </a:rPr>
              <a:t>Luther</a:t>
            </a:r>
          </a:p>
        </p:txBody>
      </p:sp>
      <p:sp>
        <p:nvSpPr>
          <p:cNvPr id="178" name="Colomba"/>
          <p:cNvSpPr txBox="1"/>
          <p:nvPr/>
        </p:nvSpPr>
        <p:spPr>
          <a:xfrm>
            <a:off x="9861973" y="5960533"/>
            <a:ext cx="3576321" cy="485649"/>
          </a:xfrm>
          <a:prstGeom prst="rect">
            <a:avLst/>
          </a:prstGeom>
          <a:ln w="12700">
            <a:miter lim="400000"/>
          </a:ln>
          <a:extLst>
            <a:ext uri="{C572A759-6A51-4108-AA02-DFA0A04FC94B}">
              <ma14:wrappingTextBoxFlag xmlns:ma14="http://schemas.microsoft.com/office/mac/drawingml/2011/main" val="1"/>
            </a:ext>
          </a:extLst>
        </p:spPr>
        <p:txBody>
          <a:bodyPr lIns="65023" tIns="65023" rIns="65023" bIns="65023">
            <a:spAutoFit/>
          </a:bodyPr>
          <a:lstStyle>
            <a:lvl1pPr algn="l" defTabSz="1300480">
              <a:defRPr sz="2400">
                <a:uFill>
                  <a:solidFill>
                    <a:srgbClr val="FFFFFF"/>
                  </a:solidFill>
                </a:uFill>
                <a:latin typeface="Trebuchet MS"/>
                <a:ea typeface="Trebuchet MS"/>
                <a:cs typeface="Trebuchet MS"/>
                <a:sym typeface="Trebuchet MS"/>
              </a:defRPr>
            </a:lvl1pPr>
          </a:lstStyle>
          <a:p>
            <a:pPr>
              <a:defRPr>
                <a:latin typeface="Arial"/>
                <a:ea typeface="Arial"/>
                <a:cs typeface="Arial"/>
                <a:sym typeface="Arial"/>
              </a:defRPr>
            </a:pPr>
            <a:r>
              <a:rPr>
                <a:latin typeface="Trebuchet MS"/>
                <a:ea typeface="Trebuchet MS"/>
                <a:cs typeface="Trebuchet MS"/>
                <a:sym typeface="Trebuchet MS"/>
              </a:rPr>
              <a:t>Colomba</a:t>
            </a:r>
          </a:p>
        </p:txBody>
      </p:sp>
      <p:sp>
        <p:nvSpPr>
          <p:cNvPr id="179" name="Martin"/>
          <p:cNvSpPr txBox="1"/>
          <p:nvPr/>
        </p:nvSpPr>
        <p:spPr>
          <a:xfrm>
            <a:off x="10403840" y="6610773"/>
            <a:ext cx="3576321" cy="485649"/>
          </a:xfrm>
          <a:prstGeom prst="rect">
            <a:avLst/>
          </a:prstGeom>
          <a:ln w="12700">
            <a:miter lim="400000"/>
          </a:ln>
          <a:extLst>
            <a:ext uri="{C572A759-6A51-4108-AA02-DFA0A04FC94B}">
              <ma14:wrappingTextBoxFlag xmlns:ma14="http://schemas.microsoft.com/office/mac/drawingml/2011/main" val="1"/>
            </a:ext>
          </a:extLst>
        </p:spPr>
        <p:txBody>
          <a:bodyPr lIns="65023" tIns="65023" rIns="65023" bIns="65023">
            <a:spAutoFit/>
          </a:bodyPr>
          <a:lstStyle>
            <a:lvl1pPr algn="l" defTabSz="1300480">
              <a:defRPr sz="2400">
                <a:uFill>
                  <a:solidFill>
                    <a:srgbClr val="FFFFFF"/>
                  </a:solidFill>
                </a:uFill>
                <a:latin typeface="Trebuchet MS"/>
                <a:ea typeface="Trebuchet MS"/>
                <a:cs typeface="Trebuchet MS"/>
                <a:sym typeface="Trebuchet MS"/>
              </a:defRPr>
            </a:lvl1pPr>
          </a:lstStyle>
          <a:p>
            <a:pPr>
              <a:defRPr>
                <a:latin typeface="Arial"/>
                <a:ea typeface="Arial"/>
                <a:cs typeface="Arial"/>
                <a:sym typeface="Arial"/>
              </a:defRPr>
            </a:pPr>
            <a:r>
              <a:rPr>
                <a:latin typeface="Trebuchet MS"/>
                <a:ea typeface="Trebuchet MS"/>
                <a:cs typeface="Trebuchet MS"/>
                <a:sym typeface="Trebuchet MS"/>
              </a:rPr>
              <a:t>Martin</a:t>
            </a:r>
          </a:p>
        </p:txBody>
      </p:sp>
      <p:sp>
        <p:nvSpPr>
          <p:cNvPr id="180" name="Irenaeus"/>
          <p:cNvSpPr txBox="1"/>
          <p:nvPr/>
        </p:nvSpPr>
        <p:spPr>
          <a:xfrm>
            <a:off x="10620586" y="7369386"/>
            <a:ext cx="3576321" cy="485649"/>
          </a:xfrm>
          <a:prstGeom prst="rect">
            <a:avLst/>
          </a:prstGeom>
          <a:ln w="12700">
            <a:miter lim="400000"/>
          </a:ln>
          <a:extLst>
            <a:ext uri="{C572A759-6A51-4108-AA02-DFA0A04FC94B}">
              <ma14:wrappingTextBoxFlag xmlns:ma14="http://schemas.microsoft.com/office/mac/drawingml/2011/main" val="1"/>
            </a:ext>
          </a:extLst>
        </p:spPr>
        <p:txBody>
          <a:bodyPr lIns="65023" tIns="65023" rIns="65023" bIns="65023">
            <a:spAutoFit/>
          </a:bodyPr>
          <a:lstStyle>
            <a:lvl1pPr algn="l" defTabSz="1300480">
              <a:defRPr sz="2400">
                <a:uFill>
                  <a:solidFill>
                    <a:srgbClr val="FFFFFF"/>
                  </a:solidFill>
                </a:uFill>
                <a:latin typeface="Trebuchet MS"/>
                <a:ea typeface="Trebuchet MS"/>
                <a:cs typeface="Trebuchet MS"/>
                <a:sym typeface="Trebuchet MS"/>
              </a:defRPr>
            </a:lvl1pPr>
          </a:lstStyle>
          <a:p>
            <a:pPr>
              <a:defRPr>
                <a:latin typeface="Arial"/>
                <a:ea typeface="Arial"/>
                <a:cs typeface="Arial"/>
                <a:sym typeface="Arial"/>
              </a:defRPr>
            </a:pPr>
            <a:r>
              <a:rPr>
                <a:latin typeface="Trebuchet MS"/>
                <a:ea typeface="Trebuchet MS"/>
                <a:cs typeface="Trebuchet MS"/>
                <a:sym typeface="Trebuchet MS"/>
              </a:rPr>
              <a:t>Irenaeus</a:t>
            </a:r>
          </a:p>
        </p:txBody>
      </p:sp>
      <p:sp>
        <p:nvSpPr>
          <p:cNvPr id="181" name="Paul"/>
          <p:cNvSpPr txBox="1"/>
          <p:nvPr/>
        </p:nvSpPr>
        <p:spPr>
          <a:xfrm>
            <a:off x="11216640" y="8019626"/>
            <a:ext cx="3576321" cy="485649"/>
          </a:xfrm>
          <a:prstGeom prst="rect">
            <a:avLst/>
          </a:prstGeom>
          <a:ln w="12700">
            <a:miter lim="400000"/>
          </a:ln>
          <a:extLst>
            <a:ext uri="{C572A759-6A51-4108-AA02-DFA0A04FC94B}">
              <ma14:wrappingTextBoxFlag xmlns:ma14="http://schemas.microsoft.com/office/mac/drawingml/2011/main" val="1"/>
            </a:ext>
          </a:extLst>
        </p:spPr>
        <p:txBody>
          <a:bodyPr lIns="65023" tIns="65023" rIns="65023" bIns="65023">
            <a:spAutoFit/>
          </a:bodyPr>
          <a:lstStyle>
            <a:lvl1pPr algn="l" defTabSz="1300480">
              <a:defRPr sz="2400">
                <a:uFill>
                  <a:solidFill>
                    <a:srgbClr val="FFFFFF"/>
                  </a:solidFill>
                </a:uFill>
                <a:latin typeface="Trebuchet MS"/>
                <a:ea typeface="Trebuchet MS"/>
                <a:cs typeface="Trebuchet MS"/>
                <a:sym typeface="Trebuchet MS"/>
              </a:defRPr>
            </a:lvl1pPr>
          </a:lstStyle>
          <a:p>
            <a:pPr>
              <a:defRPr>
                <a:latin typeface="Arial"/>
                <a:ea typeface="Arial"/>
                <a:cs typeface="Arial"/>
                <a:sym typeface="Arial"/>
              </a:defRPr>
            </a:pPr>
            <a:r>
              <a:rPr>
                <a:latin typeface="Trebuchet MS"/>
                <a:ea typeface="Trebuchet MS"/>
                <a:cs typeface="Trebuchet MS"/>
                <a:sym typeface="Trebuchet MS"/>
              </a:rPr>
              <a:t>Paul</a:t>
            </a:r>
          </a:p>
        </p:txBody>
      </p:sp>
      <p:sp>
        <p:nvSpPr>
          <p:cNvPr id="182" name="Laodicea"/>
          <p:cNvSpPr txBox="1"/>
          <p:nvPr/>
        </p:nvSpPr>
        <p:spPr>
          <a:xfrm>
            <a:off x="3251200" y="3793066"/>
            <a:ext cx="3576321" cy="485649"/>
          </a:xfrm>
          <a:prstGeom prst="rect">
            <a:avLst/>
          </a:prstGeom>
          <a:ln w="12700">
            <a:miter lim="400000"/>
          </a:ln>
          <a:extLst>
            <a:ext uri="{C572A759-6A51-4108-AA02-DFA0A04FC94B}">
              <ma14:wrappingTextBoxFlag xmlns:ma14="http://schemas.microsoft.com/office/mac/drawingml/2011/main" val="1"/>
            </a:ext>
          </a:extLst>
        </p:spPr>
        <p:txBody>
          <a:bodyPr lIns="65023" tIns="65023" rIns="65023" bIns="65023">
            <a:spAutoFit/>
          </a:bodyPr>
          <a:lstStyle>
            <a:lvl1pPr algn="l" defTabSz="1300480">
              <a:defRPr sz="2400">
                <a:uFill>
                  <a:solidFill>
                    <a:srgbClr val="FFFFFF"/>
                  </a:solidFill>
                </a:uFill>
                <a:latin typeface="Trebuchet MS"/>
                <a:ea typeface="Trebuchet MS"/>
                <a:cs typeface="Trebuchet MS"/>
                <a:sym typeface="Trebuchet MS"/>
              </a:defRPr>
            </a:lvl1pPr>
          </a:lstStyle>
          <a:p>
            <a:pPr>
              <a:defRPr>
                <a:latin typeface="Arial"/>
                <a:ea typeface="Arial"/>
                <a:cs typeface="Arial"/>
                <a:sym typeface="Arial"/>
              </a:defRPr>
            </a:pPr>
            <a:r>
              <a:rPr>
                <a:latin typeface="Trebuchet MS"/>
                <a:ea typeface="Trebuchet MS"/>
                <a:cs typeface="Trebuchet MS"/>
                <a:sym typeface="Trebuchet MS"/>
              </a:rPr>
              <a:t>Laodicea</a:t>
            </a:r>
          </a:p>
        </p:txBody>
      </p:sp>
      <p:sp>
        <p:nvSpPr>
          <p:cNvPr id="183" name="Philadelphia"/>
          <p:cNvSpPr txBox="1"/>
          <p:nvPr/>
        </p:nvSpPr>
        <p:spPr>
          <a:xfrm>
            <a:off x="2817706" y="4551680"/>
            <a:ext cx="3576321" cy="485649"/>
          </a:xfrm>
          <a:prstGeom prst="rect">
            <a:avLst/>
          </a:prstGeom>
          <a:ln w="12700">
            <a:miter lim="400000"/>
          </a:ln>
          <a:extLst>
            <a:ext uri="{C572A759-6A51-4108-AA02-DFA0A04FC94B}">
              <ma14:wrappingTextBoxFlag xmlns:ma14="http://schemas.microsoft.com/office/mac/drawingml/2011/main" val="1"/>
            </a:ext>
          </a:extLst>
        </p:spPr>
        <p:txBody>
          <a:bodyPr lIns="65023" tIns="65023" rIns="65023" bIns="65023">
            <a:spAutoFit/>
          </a:bodyPr>
          <a:lstStyle>
            <a:lvl1pPr algn="l" defTabSz="1300480">
              <a:defRPr sz="2400">
                <a:uFill>
                  <a:solidFill>
                    <a:srgbClr val="FFFFFF"/>
                  </a:solidFill>
                </a:uFill>
                <a:latin typeface="Trebuchet MS"/>
                <a:ea typeface="Trebuchet MS"/>
                <a:cs typeface="Trebuchet MS"/>
                <a:sym typeface="Trebuchet MS"/>
              </a:defRPr>
            </a:lvl1pPr>
          </a:lstStyle>
          <a:p>
            <a:pPr>
              <a:defRPr>
                <a:latin typeface="Arial"/>
                <a:ea typeface="Arial"/>
                <a:cs typeface="Arial"/>
                <a:sym typeface="Arial"/>
              </a:defRPr>
            </a:pPr>
            <a:r>
              <a:rPr>
                <a:latin typeface="Trebuchet MS"/>
                <a:ea typeface="Trebuchet MS"/>
                <a:cs typeface="Trebuchet MS"/>
                <a:sym typeface="Trebuchet MS"/>
              </a:rPr>
              <a:t>Philadelphia</a:t>
            </a:r>
          </a:p>
        </p:txBody>
      </p:sp>
      <p:sp>
        <p:nvSpPr>
          <p:cNvPr id="184" name="Sardis"/>
          <p:cNvSpPr txBox="1"/>
          <p:nvPr/>
        </p:nvSpPr>
        <p:spPr>
          <a:xfrm>
            <a:off x="2384213" y="5093546"/>
            <a:ext cx="3576321" cy="485649"/>
          </a:xfrm>
          <a:prstGeom prst="rect">
            <a:avLst/>
          </a:prstGeom>
          <a:ln w="12700">
            <a:miter lim="400000"/>
          </a:ln>
          <a:extLst>
            <a:ext uri="{C572A759-6A51-4108-AA02-DFA0A04FC94B}">
              <ma14:wrappingTextBoxFlag xmlns:ma14="http://schemas.microsoft.com/office/mac/drawingml/2011/main" val="1"/>
            </a:ext>
          </a:extLst>
        </p:spPr>
        <p:txBody>
          <a:bodyPr lIns="65023" tIns="65023" rIns="65023" bIns="65023">
            <a:spAutoFit/>
          </a:bodyPr>
          <a:lstStyle>
            <a:lvl1pPr algn="l" defTabSz="1300480">
              <a:defRPr sz="2400">
                <a:uFill>
                  <a:solidFill>
                    <a:srgbClr val="FFFFFF"/>
                  </a:solidFill>
                </a:uFill>
                <a:latin typeface="Trebuchet MS"/>
                <a:ea typeface="Trebuchet MS"/>
                <a:cs typeface="Trebuchet MS"/>
                <a:sym typeface="Trebuchet MS"/>
              </a:defRPr>
            </a:lvl1pPr>
          </a:lstStyle>
          <a:p>
            <a:pPr>
              <a:defRPr>
                <a:latin typeface="Arial"/>
                <a:ea typeface="Arial"/>
                <a:cs typeface="Arial"/>
                <a:sym typeface="Arial"/>
              </a:defRPr>
            </a:pPr>
            <a:r>
              <a:rPr>
                <a:latin typeface="Trebuchet MS"/>
                <a:ea typeface="Trebuchet MS"/>
                <a:cs typeface="Trebuchet MS"/>
                <a:sym typeface="Trebuchet MS"/>
              </a:rPr>
              <a:t>Sardis</a:t>
            </a:r>
          </a:p>
        </p:txBody>
      </p:sp>
      <p:sp>
        <p:nvSpPr>
          <p:cNvPr id="185" name="Thiatira"/>
          <p:cNvSpPr txBox="1"/>
          <p:nvPr/>
        </p:nvSpPr>
        <p:spPr>
          <a:xfrm>
            <a:off x="2059093" y="5960533"/>
            <a:ext cx="3576321" cy="485649"/>
          </a:xfrm>
          <a:prstGeom prst="rect">
            <a:avLst/>
          </a:prstGeom>
          <a:ln w="12700">
            <a:miter lim="400000"/>
          </a:ln>
          <a:extLst>
            <a:ext uri="{C572A759-6A51-4108-AA02-DFA0A04FC94B}">
              <ma14:wrappingTextBoxFlag xmlns:ma14="http://schemas.microsoft.com/office/mac/drawingml/2011/main" val="1"/>
            </a:ext>
          </a:extLst>
        </p:spPr>
        <p:txBody>
          <a:bodyPr lIns="65023" tIns="65023" rIns="65023" bIns="65023">
            <a:spAutoFit/>
          </a:bodyPr>
          <a:lstStyle>
            <a:lvl1pPr algn="l" defTabSz="1300480">
              <a:defRPr sz="2400">
                <a:uFill>
                  <a:solidFill>
                    <a:srgbClr val="FFFFFF"/>
                  </a:solidFill>
                </a:uFill>
                <a:latin typeface="Trebuchet MS"/>
                <a:ea typeface="Trebuchet MS"/>
                <a:cs typeface="Trebuchet MS"/>
                <a:sym typeface="Trebuchet MS"/>
              </a:defRPr>
            </a:lvl1pPr>
          </a:lstStyle>
          <a:p>
            <a:pPr>
              <a:defRPr>
                <a:latin typeface="Arial"/>
                <a:ea typeface="Arial"/>
                <a:cs typeface="Arial"/>
                <a:sym typeface="Arial"/>
              </a:defRPr>
            </a:pPr>
            <a:r>
              <a:rPr>
                <a:latin typeface="Trebuchet MS"/>
                <a:ea typeface="Trebuchet MS"/>
                <a:cs typeface="Trebuchet MS"/>
                <a:sym typeface="Trebuchet MS"/>
              </a:rPr>
              <a:t>Thiatira</a:t>
            </a:r>
          </a:p>
        </p:txBody>
      </p:sp>
      <p:sp>
        <p:nvSpPr>
          <p:cNvPr id="186" name="Pergamos"/>
          <p:cNvSpPr txBox="1"/>
          <p:nvPr/>
        </p:nvSpPr>
        <p:spPr>
          <a:xfrm>
            <a:off x="1300479" y="6610773"/>
            <a:ext cx="3576321" cy="485649"/>
          </a:xfrm>
          <a:prstGeom prst="rect">
            <a:avLst/>
          </a:prstGeom>
          <a:ln w="12700">
            <a:miter lim="400000"/>
          </a:ln>
          <a:extLst>
            <a:ext uri="{C572A759-6A51-4108-AA02-DFA0A04FC94B}">
              <ma14:wrappingTextBoxFlag xmlns:ma14="http://schemas.microsoft.com/office/mac/drawingml/2011/main" val="1"/>
            </a:ext>
          </a:extLst>
        </p:spPr>
        <p:txBody>
          <a:bodyPr lIns="65023" tIns="65023" rIns="65023" bIns="65023">
            <a:spAutoFit/>
          </a:bodyPr>
          <a:lstStyle>
            <a:lvl1pPr algn="l" defTabSz="1300480">
              <a:defRPr sz="2400">
                <a:uFill>
                  <a:solidFill>
                    <a:srgbClr val="FFFFFF"/>
                  </a:solidFill>
                </a:uFill>
                <a:latin typeface="Trebuchet MS"/>
                <a:ea typeface="Trebuchet MS"/>
                <a:cs typeface="Trebuchet MS"/>
                <a:sym typeface="Trebuchet MS"/>
              </a:defRPr>
            </a:lvl1pPr>
          </a:lstStyle>
          <a:p>
            <a:pPr>
              <a:defRPr>
                <a:latin typeface="Arial"/>
                <a:ea typeface="Arial"/>
                <a:cs typeface="Arial"/>
                <a:sym typeface="Arial"/>
              </a:defRPr>
            </a:pPr>
            <a:r>
              <a:rPr>
                <a:latin typeface="Trebuchet MS"/>
                <a:ea typeface="Trebuchet MS"/>
                <a:cs typeface="Trebuchet MS"/>
                <a:sym typeface="Trebuchet MS"/>
              </a:rPr>
              <a:t>Pergamos</a:t>
            </a:r>
          </a:p>
        </p:txBody>
      </p:sp>
      <p:sp>
        <p:nvSpPr>
          <p:cNvPr id="187" name="Smyrna"/>
          <p:cNvSpPr txBox="1"/>
          <p:nvPr/>
        </p:nvSpPr>
        <p:spPr>
          <a:xfrm>
            <a:off x="1192106" y="7369386"/>
            <a:ext cx="3576321" cy="485649"/>
          </a:xfrm>
          <a:prstGeom prst="rect">
            <a:avLst/>
          </a:prstGeom>
          <a:ln w="12700">
            <a:miter lim="400000"/>
          </a:ln>
          <a:extLst>
            <a:ext uri="{C572A759-6A51-4108-AA02-DFA0A04FC94B}">
              <ma14:wrappingTextBoxFlag xmlns:ma14="http://schemas.microsoft.com/office/mac/drawingml/2011/main" val="1"/>
            </a:ext>
          </a:extLst>
        </p:spPr>
        <p:txBody>
          <a:bodyPr lIns="65023" tIns="65023" rIns="65023" bIns="65023">
            <a:spAutoFit/>
          </a:bodyPr>
          <a:lstStyle>
            <a:lvl1pPr algn="l" defTabSz="1300480">
              <a:defRPr sz="2400">
                <a:uFill>
                  <a:solidFill>
                    <a:srgbClr val="FFFFFF"/>
                  </a:solidFill>
                </a:uFill>
                <a:latin typeface="Trebuchet MS"/>
                <a:ea typeface="Trebuchet MS"/>
                <a:cs typeface="Trebuchet MS"/>
                <a:sym typeface="Trebuchet MS"/>
              </a:defRPr>
            </a:lvl1pPr>
          </a:lstStyle>
          <a:p>
            <a:pPr>
              <a:defRPr>
                <a:latin typeface="Arial"/>
                <a:ea typeface="Arial"/>
                <a:cs typeface="Arial"/>
                <a:sym typeface="Arial"/>
              </a:defRPr>
            </a:pPr>
            <a:r>
              <a:rPr>
                <a:latin typeface="Trebuchet MS"/>
                <a:ea typeface="Trebuchet MS"/>
                <a:cs typeface="Trebuchet MS"/>
                <a:sym typeface="Trebuchet MS"/>
              </a:rPr>
              <a:t>Smyrna</a:t>
            </a:r>
          </a:p>
        </p:txBody>
      </p:sp>
      <p:sp>
        <p:nvSpPr>
          <p:cNvPr id="188" name="Ephesus"/>
          <p:cNvSpPr txBox="1"/>
          <p:nvPr/>
        </p:nvSpPr>
        <p:spPr>
          <a:xfrm>
            <a:off x="541866" y="8128000"/>
            <a:ext cx="3576321" cy="485648"/>
          </a:xfrm>
          <a:prstGeom prst="rect">
            <a:avLst/>
          </a:prstGeom>
          <a:ln w="12700">
            <a:miter lim="400000"/>
          </a:ln>
          <a:extLst>
            <a:ext uri="{C572A759-6A51-4108-AA02-DFA0A04FC94B}">
              <ma14:wrappingTextBoxFlag xmlns:ma14="http://schemas.microsoft.com/office/mac/drawingml/2011/main" val="1"/>
            </a:ext>
          </a:extLst>
        </p:spPr>
        <p:txBody>
          <a:bodyPr lIns="65023" tIns="65023" rIns="65023" bIns="65023">
            <a:spAutoFit/>
          </a:bodyPr>
          <a:lstStyle>
            <a:lvl1pPr algn="l" defTabSz="1300480">
              <a:defRPr sz="2400">
                <a:uFill>
                  <a:solidFill>
                    <a:srgbClr val="FFFFFF"/>
                  </a:solidFill>
                </a:uFill>
                <a:latin typeface="Trebuchet MS"/>
                <a:ea typeface="Trebuchet MS"/>
                <a:cs typeface="Trebuchet MS"/>
                <a:sym typeface="Trebuchet MS"/>
              </a:defRPr>
            </a:lvl1pPr>
          </a:lstStyle>
          <a:p>
            <a:pPr>
              <a:defRPr>
                <a:latin typeface="Arial"/>
                <a:ea typeface="Arial"/>
                <a:cs typeface="Arial"/>
                <a:sym typeface="Arial"/>
              </a:defRPr>
            </a:pPr>
            <a:r>
              <a:rPr>
                <a:latin typeface="Trebuchet MS"/>
                <a:ea typeface="Trebuchet MS"/>
                <a:cs typeface="Trebuchet MS"/>
                <a:sym typeface="Trebuchet MS"/>
              </a:rPr>
              <a:t>Ephesus</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1" name="Self deception"/>
          <p:cNvSpPr txBox="1"/>
          <p:nvPr>
            <p:ph type="title"/>
          </p:nvPr>
        </p:nvSpPr>
        <p:spPr>
          <a:prstGeom prst="rect">
            <a:avLst/>
          </a:prstGeom>
        </p:spPr>
        <p:txBody>
          <a:bodyPr/>
          <a:lstStyle/>
          <a:p>
            <a:pPr/>
            <a:r>
              <a:t>Self deception</a:t>
            </a:r>
          </a:p>
        </p:txBody>
      </p:sp>
      <p:sp>
        <p:nvSpPr>
          <p:cNvPr id="242" name="1 John 1:8-10…"/>
          <p:cNvSpPr txBox="1"/>
          <p:nvPr>
            <p:ph type="body" idx="1"/>
          </p:nvPr>
        </p:nvSpPr>
        <p:spPr>
          <a:prstGeom prst="rect">
            <a:avLst/>
          </a:prstGeom>
        </p:spPr>
        <p:txBody>
          <a:bodyPr/>
          <a:lstStyle/>
          <a:p>
            <a:pPr marL="443484" indent="-443484" defTabSz="566674">
              <a:spcBef>
                <a:spcPts val="4000"/>
              </a:spcBef>
              <a:defRPr sz="3686"/>
            </a:pPr>
            <a:r>
              <a:t>1 John 1:8-10</a:t>
            </a:r>
          </a:p>
          <a:p>
            <a:pPr marL="443484" indent="-443484" defTabSz="566674">
              <a:spcBef>
                <a:spcPts val="4000"/>
              </a:spcBef>
              <a:defRPr sz="3686"/>
            </a:pPr>
            <a:r>
              <a:t>If we say that we have no sin, we deceive ourselves, and the truth is not in us. If we confess our sins, he is faithful and just to forgive us our sins, and to cleanse us from all unrighteousness. If we say that we have not sinned, we make him a liar, and his word is not in us.</a:t>
            </a:r>
          </a:p>
          <a:p>
            <a:pPr marL="443484" indent="-443484" defTabSz="566674">
              <a:spcBef>
                <a:spcPts val="4000"/>
              </a:spcBef>
              <a:defRPr sz="3686"/>
            </a:pPr>
            <a:r>
              <a:t>We not only deceive ourselves, we think we can deceive God.</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6" name="God looks at His Seed"/>
          <p:cNvSpPr txBox="1"/>
          <p:nvPr>
            <p:ph type="title"/>
          </p:nvPr>
        </p:nvSpPr>
        <p:spPr>
          <a:xfrm>
            <a:off x="797470" y="284590"/>
            <a:ext cx="11099801" cy="2120901"/>
          </a:xfrm>
          <a:prstGeom prst="rect">
            <a:avLst/>
          </a:prstGeom>
        </p:spPr>
        <p:txBody>
          <a:bodyPr/>
          <a:lstStyle/>
          <a:p>
            <a:pPr/>
            <a:r>
              <a:t>God looks at His Seed</a:t>
            </a:r>
          </a:p>
        </p:txBody>
      </p:sp>
      <p:sp>
        <p:nvSpPr>
          <p:cNvPr id="247" name="1 John 3:9…"/>
          <p:cNvSpPr txBox="1"/>
          <p:nvPr>
            <p:ph type="body" idx="1"/>
          </p:nvPr>
        </p:nvSpPr>
        <p:spPr>
          <a:prstGeom prst="rect">
            <a:avLst/>
          </a:prstGeom>
        </p:spPr>
        <p:txBody>
          <a:bodyPr/>
          <a:lstStyle/>
          <a:p>
            <a:pPr/>
            <a:r>
              <a:t>1 John 3:9</a:t>
            </a:r>
          </a:p>
          <a:p>
            <a:pPr/>
            <a:r>
              <a:t>Whosoever is born of God doth not commit sin (unbelief); for his seed remaineth in him: and he cannot sin (disbelieve), because he is born of God.</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9" name="Evangelist's Appeal"/>
          <p:cNvSpPr txBox="1"/>
          <p:nvPr>
            <p:ph type="title"/>
          </p:nvPr>
        </p:nvSpPr>
        <p:spPr>
          <a:prstGeom prst="rect">
            <a:avLst/>
          </a:prstGeom>
        </p:spPr>
        <p:txBody>
          <a:bodyPr/>
          <a:lstStyle/>
          <a:p>
            <a:pPr/>
            <a:r>
              <a:t>Evangelist's Appeal</a:t>
            </a:r>
          </a:p>
        </p:txBody>
      </p:sp>
      <p:sp>
        <p:nvSpPr>
          <p:cNvPr id="250" name="He said, “Daniel Greenfield, My justice requires perfection! Was you perfect when you was in your life?”…"/>
          <p:cNvSpPr txBox="1"/>
          <p:nvPr>
            <p:ph type="body" idx="1"/>
          </p:nvPr>
        </p:nvSpPr>
        <p:spPr>
          <a:prstGeom prst="rect">
            <a:avLst/>
          </a:prstGeom>
        </p:spPr>
        <p:txBody>
          <a:bodyPr/>
          <a:lstStyle/>
          <a:p>
            <a:pPr/>
            <a:r>
              <a:t>He said, “Daniel Greenfield, My justice requires perfection! Was you perfect when you was in your life?”</a:t>
            </a:r>
          </a:p>
          <a:p>
            <a:pPr/>
            <a:r>
              <a:t>He said, “No, Lord. I wasn’t perfect.”</a:t>
            </a:r>
          </a:p>
          <a:p>
            <a:pPr/>
            <a:r>
              <a:t>Said he was waiting to hear that great blast, “Depart from Me, you worker of iniquity.”</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2" name="The sweetest voice of the sweetest person"/>
          <p:cNvSpPr txBox="1"/>
          <p:nvPr>
            <p:ph type="title"/>
          </p:nvPr>
        </p:nvSpPr>
        <p:spPr>
          <a:prstGeom prst="rect">
            <a:avLst/>
          </a:prstGeom>
        </p:spPr>
        <p:txBody>
          <a:bodyPr/>
          <a:lstStyle>
            <a:lvl1pPr defTabSz="484886">
              <a:defRPr sz="6640"/>
            </a:lvl1pPr>
          </a:lstStyle>
          <a:p>
            <a:pPr/>
            <a:r>
              <a:t>The sweetest voice of the sweetest person</a:t>
            </a:r>
          </a:p>
        </p:txBody>
      </p:sp>
      <p:sp>
        <p:nvSpPr>
          <p:cNvPr id="253" name="Said he heard a voice. It was the sweetest voice he ever heard in his life. And he turned to look; he said he saw the sweetest face that he ever saw; said, “No mother could look or talk like that.” Said, “As He walked up close to Him, He put his hand upon his shoulder, and He said to Him, ‘Father, that is true. Danny Greenfield, in his earthly journey, he wasn’t perfect. But there’s one thing he did when he was in earth, he stood for Me. Now while he’s here in heaven, I’ll stand for him. All of his sins, put it up on My account.’”"/>
          <p:cNvSpPr txBox="1"/>
          <p:nvPr>
            <p:ph type="body" idx="1"/>
          </p:nvPr>
        </p:nvSpPr>
        <p:spPr>
          <a:prstGeom prst="rect">
            <a:avLst/>
          </a:prstGeom>
        </p:spPr>
        <p:txBody>
          <a:bodyPr/>
          <a:lstStyle>
            <a:lvl1pPr marL="443484" indent="-443484" defTabSz="566674">
              <a:spcBef>
                <a:spcPts val="4000"/>
              </a:spcBef>
              <a:defRPr sz="3686"/>
            </a:lvl1pPr>
          </a:lstStyle>
          <a:p>
            <a:pPr/>
            <a:r>
              <a:t>Said he heard a voice. It was the sweetest voice he ever heard in his life. And he turned to look; he said he saw the sweetest face that he ever saw; said, “No mother could look or talk like that.” Said, “As He walked up close to Him, He put his hand upon his shoulder, and He said to Him, ‘Father, that is true. Danny Greenfield, in his earthly journey, he wasn’t perfect. But there’s one thing he did when he was in earth, he stood for Me. Now while he’s here in heaven, I’ll stand for him. All of his sins, put it up on My account.’” </a:t>
            </a: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5" name="Perfected"/>
          <p:cNvSpPr txBox="1"/>
          <p:nvPr>
            <p:ph type="title"/>
          </p:nvPr>
        </p:nvSpPr>
        <p:spPr>
          <a:prstGeom prst="rect">
            <a:avLst/>
          </a:prstGeom>
        </p:spPr>
        <p:txBody>
          <a:bodyPr/>
          <a:lstStyle/>
          <a:p>
            <a:pPr/>
            <a:r>
              <a:t>Perfected</a:t>
            </a:r>
          </a:p>
        </p:txBody>
      </p:sp>
      <p:sp>
        <p:nvSpPr>
          <p:cNvPr id="256" name="Hebrews 10:11-14…"/>
          <p:cNvSpPr txBox="1"/>
          <p:nvPr>
            <p:ph type="body" idx="1"/>
          </p:nvPr>
        </p:nvSpPr>
        <p:spPr>
          <a:prstGeom prst="rect">
            <a:avLst/>
          </a:prstGeom>
        </p:spPr>
        <p:txBody>
          <a:bodyPr/>
          <a:lstStyle/>
          <a:p>
            <a:pPr/>
            <a:r>
              <a:t>Hebrews 10:11-14</a:t>
            </a:r>
          </a:p>
          <a:p>
            <a:pPr/>
            <a:r>
              <a:t>And every priest standeth daily ministering and offering oftentimes the same sacrifices, which can never take away sins: But this man, after he had offered one sacrifice for sins for ever, sat down on the right hand of God; From henceforth expecting till his enemies be made his footstool. For by one offering he hath perfected for ever them that are sanctified.</a:t>
            </a: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8" name="Sticky Nature"/>
          <p:cNvSpPr txBox="1"/>
          <p:nvPr>
            <p:ph type="title"/>
          </p:nvPr>
        </p:nvSpPr>
        <p:spPr>
          <a:prstGeom prst="rect">
            <a:avLst/>
          </a:prstGeom>
        </p:spPr>
        <p:txBody>
          <a:bodyPr/>
          <a:lstStyle/>
          <a:p>
            <a:pPr/>
            <a:r>
              <a:t>Sticky Nature</a:t>
            </a:r>
          </a:p>
        </p:txBody>
      </p:sp>
      <p:sp>
        <p:nvSpPr>
          <p:cNvPr id="259" name="31 And as long as you’re in this life, you’re going to be sticky and have a carnal nature that’s going to bother you as long as you live; but the inside of you, you’re borned again. And when you’re raised up, you’re in the likeness of Christ and all the sin has gone from you. See? That’s—that’s the thing. 64-0830e - &quot;Questions And Answers #4&quot;"/>
          <p:cNvSpPr txBox="1"/>
          <p:nvPr>
            <p:ph type="body" idx="1"/>
          </p:nvPr>
        </p:nvSpPr>
        <p:spPr>
          <a:prstGeom prst="rect">
            <a:avLst/>
          </a:prstGeom>
        </p:spPr>
        <p:txBody>
          <a:bodyPr/>
          <a:lstStyle/>
          <a:p>
            <a:pPr/>
            <a:r>
              <a:t>31 And as long as you’re in this life, you’re going to be sticky and have a carnal nature that’s going to bother you as long as you live; but the inside of you, you’re borned again. And when you’re raised up, you’re in the likeness of Christ and all the sin has gone from you. See? That’s—that’s the thing. 64-0830e - "Questions And Answers #4"</a:t>
            </a: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1" name="Work in progress"/>
          <p:cNvSpPr txBox="1"/>
          <p:nvPr>
            <p:ph type="title"/>
          </p:nvPr>
        </p:nvSpPr>
        <p:spPr>
          <a:prstGeom prst="rect">
            <a:avLst/>
          </a:prstGeom>
        </p:spPr>
        <p:txBody>
          <a:bodyPr/>
          <a:lstStyle/>
          <a:p>
            <a:pPr/>
            <a:r>
              <a:t>Work in progress</a:t>
            </a:r>
          </a:p>
        </p:txBody>
      </p:sp>
      <p:sp>
        <p:nvSpPr>
          <p:cNvPr id="262" name="PHILIPPIANS 3:12-14…"/>
          <p:cNvSpPr txBox="1"/>
          <p:nvPr>
            <p:ph type="body" idx="1"/>
          </p:nvPr>
        </p:nvSpPr>
        <p:spPr>
          <a:prstGeom prst="rect">
            <a:avLst/>
          </a:prstGeom>
        </p:spPr>
        <p:txBody>
          <a:bodyPr/>
          <a:lstStyle/>
          <a:p>
            <a:pPr marL="353290" indent="-353290" defTabSz="914400">
              <a:lnSpc>
                <a:spcPct val="90000"/>
              </a:lnSpc>
              <a:spcBef>
                <a:spcPts val="1000"/>
              </a:spcBef>
              <a:buSzPct val="100000"/>
              <a:buFont typeface="Arial"/>
              <a:defRPr sz="3400">
                <a:uFill>
                  <a:solidFill>
                    <a:srgbClr val="FFFFFF"/>
                  </a:solidFill>
                </a:uFill>
                <a:latin typeface="Trebuchet MS"/>
                <a:ea typeface="Trebuchet MS"/>
                <a:cs typeface="Trebuchet MS"/>
                <a:sym typeface="Trebuchet MS"/>
              </a:defRPr>
            </a:pPr>
            <a:r>
              <a:t>PHILIPPIANS 3:12-14</a:t>
            </a:r>
          </a:p>
          <a:p>
            <a:pPr marL="353290" indent="-353290" defTabSz="914400">
              <a:lnSpc>
                <a:spcPct val="90000"/>
              </a:lnSpc>
              <a:spcBef>
                <a:spcPts val="1000"/>
              </a:spcBef>
              <a:buSzPct val="100000"/>
              <a:buFont typeface="Arial"/>
              <a:defRPr sz="3400">
                <a:uFill>
                  <a:solidFill>
                    <a:srgbClr val="FFFFFF"/>
                  </a:solidFill>
                </a:uFill>
                <a:latin typeface="Trebuchet MS"/>
                <a:ea typeface="Trebuchet MS"/>
                <a:cs typeface="Trebuchet MS"/>
                <a:sym typeface="Trebuchet MS"/>
              </a:defRPr>
            </a:pPr>
            <a:r>
              <a:t>12    Not as though I had already attained, either were already perfect: but I follow after, if that I may apprehend that for which also I am apprehended of Christ Jesus. </a:t>
            </a:r>
          </a:p>
          <a:p>
            <a:pPr marL="353290" indent="-353290" defTabSz="914400">
              <a:lnSpc>
                <a:spcPct val="90000"/>
              </a:lnSpc>
              <a:spcBef>
                <a:spcPts val="1000"/>
              </a:spcBef>
              <a:buSzPct val="100000"/>
              <a:buFont typeface="Arial"/>
              <a:defRPr sz="3400">
                <a:uFill>
                  <a:solidFill>
                    <a:srgbClr val="FFFFFF"/>
                  </a:solidFill>
                </a:uFill>
                <a:latin typeface="Trebuchet MS"/>
                <a:ea typeface="Trebuchet MS"/>
                <a:cs typeface="Trebuchet MS"/>
                <a:sym typeface="Trebuchet MS"/>
              </a:defRPr>
            </a:pPr>
            <a:r>
              <a:t>13    Brethren, I count not myself to have apprehended: but this one thing I do, forgetting those things which are behind, and reaching forth unto those things which are before, </a:t>
            </a:r>
          </a:p>
          <a:p>
            <a:pPr marL="353290" indent="-353290" defTabSz="914400">
              <a:lnSpc>
                <a:spcPct val="90000"/>
              </a:lnSpc>
              <a:spcBef>
                <a:spcPts val="1000"/>
              </a:spcBef>
              <a:buSzPct val="100000"/>
              <a:buFont typeface="Arial"/>
              <a:defRPr sz="3400">
                <a:uFill>
                  <a:solidFill>
                    <a:srgbClr val="FFFFFF"/>
                  </a:solidFill>
                </a:uFill>
                <a:latin typeface="Trebuchet MS"/>
                <a:ea typeface="Trebuchet MS"/>
                <a:cs typeface="Trebuchet MS"/>
                <a:sym typeface="Trebuchet MS"/>
              </a:defRPr>
            </a:pPr>
            <a:r>
              <a:t>14    I press toward the mark for the prize of the high calling of God in Christ Jesus.</a:t>
            </a:r>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4" name="Greek lexicon"/>
          <p:cNvSpPr txBox="1"/>
          <p:nvPr>
            <p:ph type="title"/>
          </p:nvPr>
        </p:nvSpPr>
        <p:spPr>
          <a:prstGeom prst="rect">
            <a:avLst/>
          </a:prstGeom>
        </p:spPr>
        <p:txBody>
          <a:bodyPr/>
          <a:lstStyle/>
          <a:p>
            <a:pPr/>
            <a:r>
              <a:t>Greek lexicon</a:t>
            </a:r>
          </a:p>
        </p:txBody>
      </p:sp>
      <p:sp>
        <p:nvSpPr>
          <p:cNvPr id="265" name="2638     katalambano    {kat-al-am-ban'-o}    katalambavnw    from 2596 and 2983; TDNT -- 4:5,495; vb…"/>
          <p:cNvSpPr txBox="1"/>
          <p:nvPr>
            <p:ph type="body" idx="1"/>
          </p:nvPr>
        </p:nvSpPr>
        <p:spPr>
          <a:prstGeom prst="rect">
            <a:avLst/>
          </a:prstGeom>
        </p:spPr>
        <p:txBody>
          <a:bodyPr/>
          <a:lstStyle/>
          <a:p>
            <a:pPr marL="0" indent="0" defTabSz="914400">
              <a:spcBef>
                <a:spcPts val="1000"/>
              </a:spcBef>
              <a:buSzTx/>
              <a:buNone/>
              <a:defRPr sz="4500">
                <a:uFill>
                  <a:solidFill>
                    <a:srgbClr val="FFFFFF"/>
                  </a:solidFill>
                </a:uFill>
                <a:latin typeface="Trebuchet MS"/>
                <a:ea typeface="Trebuchet MS"/>
                <a:cs typeface="Trebuchet MS"/>
                <a:sym typeface="Trebuchet MS"/>
              </a:defRPr>
            </a:pPr>
            <a:r>
              <a:t>2638     katalambano    {kat-al-am-ban'-o}    katalambavnw    from 2596 and 2983; TDNT -- 4:5,495; vb</a:t>
            </a:r>
          </a:p>
          <a:p>
            <a:pPr marL="0" indent="0" defTabSz="914400">
              <a:spcBef>
                <a:spcPts val="1000"/>
              </a:spcBef>
              <a:buSzTx/>
              <a:buNone/>
              <a:defRPr sz="4500">
                <a:uFill>
                  <a:solidFill>
                    <a:srgbClr val="FFFFFF"/>
                  </a:solidFill>
                </a:uFill>
                <a:latin typeface="Trebuchet MS"/>
                <a:ea typeface="Trebuchet MS"/>
                <a:cs typeface="Trebuchet MS"/>
                <a:sym typeface="Trebuchet MS"/>
              </a:defRPr>
            </a:pPr>
            <a:r>
              <a:t> — to seize upon, take possession of</a:t>
            </a:r>
          </a:p>
          <a:p>
            <a:pPr marL="0" indent="0" defTabSz="914400">
              <a:spcBef>
                <a:spcPts val="1000"/>
              </a:spcBef>
              <a:buSzTx/>
              <a:buNone/>
              <a:defRPr sz="4500">
                <a:uFill>
                  <a:solidFill>
                    <a:srgbClr val="FFFFFF"/>
                  </a:solidFill>
                </a:uFill>
                <a:latin typeface="Trebuchet MS"/>
                <a:ea typeface="Trebuchet MS"/>
                <a:cs typeface="Trebuchet MS"/>
                <a:sym typeface="Trebuchet MS"/>
              </a:defRPr>
            </a:pPr>
            <a:r>
              <a:t>   ...of Christ by his holy power and influence laying hold of the human mind and will, in order to prompt and govern it</a:t>
            </a:r>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7" name="Power of the Gospel"/>
          <p:cNvSpPr txBox="1"/>
          <p:nvPr>
            <p:ph type="title"/>
          </p:nvPr>
        </p:nvSpPr>
        <p:spPr>
          <a:prstGeom prst="rect">
            <a:avLst/>
          </a:prstGeom>
        </p:spPr>
        <p:txBody>
          <a:bodyPr/>
          <a:lstStyle/>
          <a:p>
            <a:pPr/>
            <a:r>
              <a:t>Power of the Gospel</a:t>
            </a:r>
          </a:p>
        </p:txBody>
      </p:sp>
      <p:sp>
        <p:nvSpPr>
          <p:cNvPr id="268" name="336 I have no holiness to present to Him. But I'm trusting in His, oh, His grace, and I have it in my heart. I've unmerited it, nothing I could do to deserve it, but by grace He called me and invited me to come. And I looked to Him, and He took the desire away from me. I make thousands of mistakes in each month, in each year. Sure. I do. But when I see I'm wrong, I say, &quot;God, I didn't mean to do it, You know my heart. I didn't mean to do that. I was trapped into that. I didn't mean to do it. You forgive me, Lord.&quot;"/>
          <p:cNvSpPr txBox="1"/>
          <p:nvPr>
            <p:ph type="body" idx="1"/>
          </p:nvPr>
        </p:nvSpPr>
        <p:spPr>
          <a:prstGeom prst="rect">
            <a:avLst/>
          </a:prstGeom>
        </p:spPr>
        <p:txBody>
          <a:bodyPr/>
          <a:lstStyle/>
          <a:p>
            <a:pPr marL="443484" indent="-443484" defTabSz="566674">
              <a:spcBef>
                <a:spcPts val="4000"/>
              </a:spcBef>
              <a:defRPr sz="3686"/>
            </a:pPr>
            <a:r>
              <a:t>336 </a:t>
            </a:r>
            <a:r>
              <a:rPr b="1">
                <a:latin typeface="Helvetica"/>
                <a:ea typeface="Helvetica"/>
                <a:cs typeface="Helvetica"/>
                <a:sym typeface="Helvetica"/>
              </a:rPr>
              <a:t>I have no holiness to present to Him</a:t>
            </a:r>
            <a:r>
              <a:t>. But I'm trusting in His, oh, His grace, and I have it in my heart. I've unmerited it, nothing I could do to deserve it, but by grace He called me and invited me to come. And I looked to Him, and He took the desire away from me. I make </a:t>
            </a:r>
            <a:r>
              <a:rPr b="1">
                <a:latin typeface="Helvetica"/>
                <a:ea typeface="Helvetica"/>
                <a:cs typeface="Helvetica"/>
                <a:sym typeface="Helvetica"/>
              </a:rPr>
              <a:t>thousands of mistakes </a:t>
            </a:r>
            <a:r>
              <a:t>in each month, in each year. Sure. I do. But when I see I'm wrong, I say, "God, I didn't mean to do it, You know my heart. I didn't mean to do that. I was trapped into that. I didn't mean to do it. You forgive me, Lord."</a:t>
            </a:r>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0" name="Blood Sacrifice"/>
          <p:cNvSpPr txBox="1"/>
          <p:nvPr>
            <p:ph type="title"/>
          </p:nvPr>
        </p:nvSpPr>
        <p:spPr>
          <a:prstGeom prst="rect">
            <a:avLst/>
          </a:prstGeom>
        </p:spPr>
        <p:txBody>
          <a:bodyPr/>
          <a:lstStyle/>
          <a:p>
            <a:pPr/>
            <a:r>
              <a:t>Blood Sacrifice</a:t>
            </a:r>
          </a:p>
        </p:txBody>
      </p:sp>
      <p:sp>
        <p:nvSpPr>
          <p:cNvPr id="271" name="337 If I done wrong to my brother, I say, &quot;Brother, forgive me. I didn't mean to do that.&quot; Certainly, God knows my heart.…"/>
          <p:cNvSpPr txBox="1"/>
          <p:nvPr>
            <p:ph type="body" idx="1"/>
          </p:nvPr>
        </p:nvSpPr>
        <p:spPr>
          <a:prstGeom prst="rect">
            <a:avLst/>
          </a:prstGeom>
        </p:spPr>
        <p:txBody>
          <a:bodyPr/>
          <a:lstStyle/>
          <a:p>
            <a:pPr/>
            <a:r>
              <a:t>337 If I done wrong to my brother, I say, "Brother, forgive me. I didn't mean to do that." Certainly, God knows my heart.</a:t>
            </a:r>
          </a:p>
          <a:p>
            <a:pPr/>
            <a:r>
              <a:t>338  Oh, there you are. There is the Blood sacrifice. There is the </a:t>
            </a:r>
            <a:r>
              <a:rPr u="sng"/>
              <a:t>power of the Gospel,</a:t>
            </a:r>
            <a:r>
              <a:t> that holy Church moving on. Not because something you done; it's something you had nothing to do with. There is the Atonement.  57-0922E - "Hebrews, Chapter Seven #2"</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0" name="The Abrahamic Covenant"/>
          <p:cNvSpPr txBox="1"/>
          <p:nvPr>
            <p:ph type="title"/>
          </p:nvPr>
        </p:nvSpPr>
        <p:spPr>
          <a:prstGeom prst="rect">
            <a:avLst/>
          </a:prstGeom>
        </p:spPr>
        <p:txBody>
          <a:bodyPr/>
          <a:lstStyle>
            <a:lvl1pPr defTabSz="554990">
              <a:defRPr sz="7600"/>
            </a:lvl1pPr>
          </a:lstStyle>
          <a:p>
            <a:pPr/>
            <a:r>
              <a:t>The Abrahamic Covenant</a:t>
            </a:r>
          </a:p>
        </p:txBody>
      </p:sp>
      <p:sp>
        <p:nvSpPr>
          <p:cNvPr id="191" name="Gen. 12:2,3. And I will make of thee a great nation, and I will bless thee, and make thy name great; and thou shalt be a blessing: And I will bless them that bless thee, and curse him that curseth thee: and in thee shall all families of the earth be blessed."/>
          <p:cNvSpPr txBox="1"/>
          <p:nvPr>
            <p:ph type="body" idx="1"/>
          </p:nvPr>
        </p:nvSpPr>
        <p:spPr>
          <a:prstGeom prst="rect">
            <a:avLst/>
          </a:prstGeom>
        </p:spPr>
        <p:txBody>
          <a:bodyPr/>
          <a:lstStyle/>
          <a:p>
            <a:pPr/>
            <a:r>
              <a:t>Gen. 12:2,3. And I will make of thee a great nation, and I will bless thee, and make thy name great; and thou shalt be a blessing: And I will bless them that bless thee, and curse him that curseth thee: and in thee shall all families of the earth be blessed.</a:t>
            </a:r>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3" name="Not a holy church"/>
          <p:cNvSpPr txBox="1"/>
          <p:nvPr>
            <p:ph type="title"/>
          </p:nvPr>
        </p:nvSpPr>
        <p:spPr>
          <a:prstGeom prst="rect">
            <a:avLst/>
          </a:prstGeom>
        </p:spPr>
        <p:txBody>
          <a:bodyPr/>
          <a:lstStyle/>
          <a:p>
            <a:pPr/>
            <a:r>
              <a:t>Not a holy church</a:t>
            </a:r>
          </a:p>
        </p:txBody>
      </p:sp>
      <p:sp>
        <p:nvSpPr>
          <p:cNvPr id="274" name="212 And we want to be so big, and wear some kind of a big turned-around collar, some kind of clothes, you know, that makes us look so holy and reverent. There is no holiness with us. We can't be holy; holiness is of God. See? Certainly. It ain't a holy church, ain't a holy mountain; it's a holy God. That's right. Not holy people; a holy God! It's God in the people. Peter referred to the Mount Transfiguration, &quot;the holy mount,&quot; it meant the holy God was on the mountain. Look at it now, see. But it was a holy God there, the Presence of God, what made it holy."/>
          <p:cNvSpPr txBox="1"/>
          <p:nvPr>
            <p:ph type="body" idx="1"/>
          </p:nvPr>
        </p:nvSpPr>
        <p:spPr>
          <a:prstGeom prst="rect">
            <a:avLst/>
          </a:prstGeom>
        </p:spPr>
        <p:txBody>
          <a:bodyPr/>
          <a:lstStyle/>
          <a:p>
            <a:pPr marL="434340" indent="-434340" defTabSz="554990">
              <a:spcBef>
                <a:spcPts val="3900"/>
              </a:spcBef>
              <a:defRPr sz="3609"/>
            </a:pPr>
            <a:r>
              <a:t>212 And we want to be so big, and wear some kind of a big turned-around collar, some kind of clothes, you know, that makes us look so holy and reverent. </a:t>
            </a:r>
            <a:r>
              <a:rPr b="1">
                <a:latin typeface="Helvetica"/>
                <a:ea typeface="Helvetica"/>
                <a:cs typeface="Helvetica"/>
                <a:sym typeface="Helvetica"/>
              </a:rPr>
              <a:t>There is no holiness with us</a:t>
            </a:r>
            <a:r>
              <a:t>. We can't be holy; holiness is of God. See? Certainly. It ain't a holy church, ain't a holy mountain; it's a holy God. That's right. Not holy people; a holy God! It's God in the people. Peter referred to the Mount Transfiguration, "the holy mount," it meant the holy God was on the mountain. Look at it now, see. But it was a holy God there, the Presence of God, what made it holy.</a:t>
            </a:r>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6" name="His holiness not ours"/>
          <p:cNvSpPr txBox="1"/>
          <p:nvPr>
            <p:ph type="title"/>
          </p:nvPr>
        </p:nvSpPr>
        <p:spPr>
          <a:prstGeom prst="rect">
            <a:avLst/>
          </a:prstGeom>
        </p:spPr>
        <p:txBody>
          <a:bodyPr/>
          <a:lstStyle/>
          <a:p>
            <a:pPr/>
            <a:r>
              <a:t>His holiness not ours</a:t>
            </a:r>
          </a:p>
        </p:txBody>
      </p:sp>
      <p:sp>
        <p:nvSpPr>
          <p:cNvPr id="277" name="213  It's the Presence of God in our midst now that brings holiness, not my holiness, not yours, but His holiness. His Presence is what brings the holiness. We ought to humble ourselves, cover ourselves in reverence, humility, and say, &quot;Lord Jesus, receive me into Your Kingdom.&quot; His holiness, not ours. Holy Spirit!  63-1114 - &quot;Influence&quot;"/>
          <p:cNvSpPr txBox="1"/>
          <p:nvPr>
            <p:ph type="body" idx="1"/>
          </p:nvPr>
        </p:nvSpPr>
        <p:spPr>
          <a:prstGeom prst="rect">
            <a:avLst/>
          </a:prstGeom>
        </p:spPr>
        <p:txBody>
          <a:bodyPr/>
          <a:lstStyle/>
          <a:p>
            <a:pPr/>
            <a:r>
              <a:t>213</a:t>
            </a:r>
            <a:r>
              <a:rPr b="1">
                <a:latin typeface="Helvetica"/>
                <a:ea typeface="Helvetica"/>
                <a:cs typeface="Helvetica"/>
                <a:sym typeface="Helvetica"/>
              </a:rPr>
              <a:t>  It's the Presence of God in our midst now that brings holiness, not my holiness, not yours, but His holiness.</a:t>
            </a:r>
            <a:r>
              <a:t> His Presence is what brings the holiness. We ought to humble ourselves, cover ourselves in reverence, humility, and say, "Lord Jesus, receive me into Your Kingdom." His holiness, not ours. Holy Spirit!  63-1114 - "Influence"</a:t>
            </a:r>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9" name="Wheat plant illustration"/>
          <p:cNvSpPr txBox="1"/>
          <p:nvPr>
            <p:ph type="title"/>
          </p:nvPr>
        </p:nvSpPr>
        <p:spPr>
          <a:prstGeom prst="rect">
            <a:avLst/>
          </a:prstGeom>
        </p:spPr>
        <p:txBody>
          <a:bodyPr/>
          <a:lstStyle/>
          <a:p>
            <a:pPr/>
            <a:r>
              <a:t>Wheat plant illustration</a:t>
            </a:r>
          </a:p>
        </p:txBody>
      </p:sp>
      <p:sp>
        <p:nvSpPr>
          <p:cNvPr id="280" name="Real true believers went on…"/>
          <p:cNvSpPr txBox="1"/>
          <p:nvPr>
            <p:ph type="body" idx="1"/>
          </p:nvPr>
        </p:nvSpPr>
        <p:spPr>
          <a:prstGeom prst="rect">
            <a:avLst/>
          </a:prstGeom>
        </p:spPr>
        <p:txBody>
          <a:bodyPr/>
          <a:lstStyle/>
          <a:p>
            <a:pPr marL="443484" indent="-443484" defTabSz="566674">
              <a:spcBef>
                <a:spcPts val="4000"/>
              </a:spcBef>
              <a:defRPr sz="3686"/>
            </a:pPr>
            <a:r>
              <a:t>Real true believers went on</a:t>
            </a:r>
          </a:p>
          <a:p>
            <a:pPr marL="443484" indent="-443484" defTabSz="566674">
              <a:spcBef>
                <a:spcPts val="4000"/>
              </a:spcBef>
              <a:defRPr sz="3686"/>
            </a:pPr>
            <a:r>
              <a:t>94 Now, from Wesley came forth Pilgrim Holiness, Nazarenes, and all them little holiness churches, a whole lot more closer to the Word than what the Lutheran reformation was. But, you see, when Luther organized, that just started those blades. And when this come up, all the Spirit left that Lutheran church, all but just the denominational, and the real true believers went into sanctification.</a:t>
            </a:r>
          </a:p>
        </p:txBody>
      </p:sp>
    </p:spTree>
  </p:cSld>
  <p:clrMapOvr>
    <a:masterClrMapping/>
  </p:clrMapOvr>
  <p:transition xmlns:p14="http://schemas.microsoft.com/office/powerpoint/2010/main" spd="med" advClick="1"/>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2" name="The shuck looks like the real thing"/>
          <p:cNvSpPr txBox="1"/>
          <p:nvPr>
            <p:ph type="title"/>
          </p:nvPr>
        </p:nvSpPr>
        <p:spPr>
          <a:prstGeom prst="rect">
            <a:avLst/>
          </a:prstGeom>
        </p:spPr>
        <p:txBody>
          <a:bodyPr/>
          <a:lstStyle>
            <a:lvl1pPr defTabSz="484886">
              <a:defRPr sz="6640"/>
            </a:lvl1pPr>
          </a:lstStyle>
          <a:p>
            <a:pPr/>
            <a:r>
              <a:t>The shuck looks like the real thing</a:t>
            </a:r>
          </a:p>
        </p:txBody>
      </p:sp>
      <p:sp>
        <p:nvSpPr>
          <p:cNvPr id="283" name="95 And then when sanctification moved over, the Pilgrim Holiness, and so forth, and all the holiness organizations, Nazarenes, and so forth, It moved from there, right out into this Pentecostal age. And look at that little grain now, of wheat, it looks a million times more like the original wheat, that went into the ground, than what the stalk did or what the pollen did. But if you’ll sit down, put it under a glass, and open those little shucks up, they’re just carriers also. The grain hasn’t started yet. It’s a little bitty bud right at the back, with a big high-powered glass you can see that little tip, like a pin point, there comes the seed. And this here shuck that looks just exactly like the real thing, it isn’t the real thing. It’s only a womb.  65-0429b - &quot;The Seed Shall Not Be Heir With The Shuck&quot;"/>
          <p:cNvSpPr txBox="1"/>
          <p:nvPr>
            <p:ph type="body" idx="1"/>
          </p:nvPr>
        </p:nvSpPr>
        <p:spPr>
          <a:prstGeom prst="rect">
            <a:avLst/>
          </a:prstGeom>
        </p:spPr>
        <p:txBody>
          <a:bodyPr/>
          <a:lstStyle>
            <a:lvl1pPr marL="356615" indent="-356615" defTabSz="455675">
              <a:spcBef>
                <a:spcPts val="3200"/>
              </a:spcBef>
              <a:defRPr sz="2964"/>
            </a:lvl1pPr>
          </a:lstStyle>
          <a:p>
            <a:pPr/>
            <a:r>
              <a:t>95 And then when sanctification moved over, the Pilgrim Holiness, and so forth, and all the holiness organizations, Nazarenes, and so forth, It moved from there, right out into this Pentecostal age. And look at that little grain now, of wheat, it looks a million times more like the original wheat, that went into the ground, than what the stalk did or what the pollen did. But if you’ll sit down, put it under a glass, and open those little shucks up, they’re just carriers also. The grain hasn’t started yet. It’s a little bitty bud right at the back, with a big high-powered glass you can see that little tip, like a pin point, there comes the seed. And this here shuck that looks just exactly like the real thing, it isn’t the real thing. It’s only a womb.  65-0429b - "The Seed Shall Not Be Heir With The Shuck"</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3" name="Unconditional"/>
          <p:cNvSpPr txBox="1"/>
          <p:nvPr>
            <p:ph type="title"/>
          </p:nvPr>
        </p:nvSpPr>
        <p:spPr>
          <a:prstGeom prst="rect">
            <a:avLst/>
          </a:prstGeom>
        </p:spPr>
        <p:txBody>
          <a:bodyPr/>
          <a:lstStyle/>
          <a:p>
            <a:pPr/>
            <a:r>
              <a:t>Unconditional </a:t>
            </a:r>
          </a:p>
        </p:txBody>
      </p:sp>
      <p:sp>
        <p:nvSpPr>
          <p:cNvPr id="194" name="40 Now He’s making the Abrahamic covenant. And the Abrahamic covenant, according to Genesis the 12th chapter, it was given unconditionally. Therefore it’s Eternal, because it’s unconditional. Not “If you will, I will.” He said, “I have! I’ve already done it.” Not “I will do it.” “I have done it!” That’s, oh, that, that bases faith. See, not…God is determined to save man. He make a covenant, “If you will, I will,” he’d break it. Another one, “You will, I will,” he broke it. Man can’t keep his covenant, so God saves man by His grace, under a covenant that’s unconditional, unconditional covenant.  62-0705 - &quot;Jehovah-Jireh #1&quot;"/>
          <p:cNvSpPr txBox="1"/>
          <p:nvPr>
            <p:ph type="body" idx="1"/>
          </p:nvPr>
        </p:nvSpPr>
        <p:spPr>
          <a:xfrm>
            <a:off x="952500" y="2597150"/>
            <a:ext cx="11099800" cy="6286500"/>
          </a:xfrm>
          <a:prstGeom prst="rect">
            <a:avLst/>
          </a:prstGeom>
        </p:spPr>
        <p:txBody>
          <a:bodyPr/>
          <a:lstStyle/>
          <a:p>
            <a:pPr marL="397763" indent="-397763" defTabSz="508254">
              <a:spcBef>
                <a:spcPts val="3600"/>
              </a:spcBef>
              <a:defRPr sz="3306"/>
            </a:pPr>
            <a:r>
              <a:t>40 Now He’s making the Abrahamic covenant. And the Abrahamic covenant, according to Genesis the 12th chapter, it was given </a:t>
            </a:r>
            <a:r>
              <a:rPr b="1">
                <a:latin typeface="Helvetica"/>
                <a:ea typeface="Helvetica"/>
                <a:cs typeface="Helvetica"/>
                <a:sym typeface="Helvetica"/>
              </a:rPr>
              <a:t>unconditionally</a:t>
            </a:r>
            <a:r>
              <a:t>. Therefore it’s Eternal, because it’s unconditional. Not “If you will, I will.” He said, “I have! I’ve already done it.” Not “I will do it.” “I have done it!” That’s, oh, that, that bases faith. See, not…</a:t>
            </a:r>
            <a:r>
              <a:rPr b="1">
                <a:latin typeface="Helvetica"/>
                <a:ea typeface="Helvetica"/>
                <a:cs typeface="Helvetica"/>
                <a:sym typeface="Helvetica"/>
              </a:rPr>
              <a:t>God is determined to save man</a:t>
            </a:r>
            <a:r>
              <a:t>. He make a covenant, “If you will, I will,” he’d break it. Another one, “You will, I will,” he broke it. Man can’t keep his covenant, so </a:t>
            </a:r>
            <a:r>
              <a:rPr b="1">
                <a:latin typeface="Helvetica"/>
                <a:ea typeface="Helvetica"/>
                <a:cs typeface="Helvetica"/>
                <a:sym typeface="Helvetica"/>
              </a:rPr>
              <a:t>God saves man by His grace</a:t>
            </a:r>
            <a:r>
              <a:t>, under a covenant that’s </a:t>
            </a:r>
            <a:r>
              <a:rPr b="1">
                <a:latin typeface="Helvetica"/>
                <a:ea typeface="Helvetica"/>
                <a:cs typeface="Helvetica"/>
                <a:sym typeface="Helvetica"/>
              </a:rPr>
              <a:t>unconditional</a:t>
            </a:r>
            <a:r>
              <a:t>, unconditional covenant.  </a:t>
            </a:r>
            <a:r>
              <a:rPr i="1">
                <a:latin typeface="Helvetica"/>
                <a:ea typeface="Helvetica"/>
                <a:cs typeface="Helvetica"/>
                <a:sym typeface="Helvetica"/>
              </a:rPr>
              <a:t>62-0705 - "Jehovah-Jireh #1"</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6" name="Divine nature"/>
          <p:cNvSpPr txBox="1"/>
          <p:nvPr>
            <p:ph type="title"/>
          </p:nvPr>
        </p:nvSpPr>
        <p:spPr>
          <a:prstGeom prst="rect">
            <a:avLst/>
          </a:prstGeom>
        </p:spPr>
        <p:txBody>
          <a:bodyPr/>
          <a:lstStyle/>
          <a:p>
            <a:pPr/>
            <a:r>
              <a:t>Divine nature</a:t>
            </a:r>
          </a:p>
        </p:txBody>
      </p:sp>
      <p:sp>
        <p:nvSpPr>
          <p:cNvPr id="197" name="2 Peter 1:3-5…"/>
          <p:cNvSpPr txBox="1"/>
          <p:nvPr>
            <p:ph type="body" idx="1"/>
          </p:nvPr>
        </p:nvSpPr>
        <p:spPr>
          <a:prstGeom prst="rect">
            <a:avLst/>
          </a:prstGeom>
        </p:spPr>
        <p:txBody>
          <a:bodyPr/>
          <a:lstStyle/>
          <a:p>
            <a:pPr marL="411479" indent="-411479" defTabSz="525779">
              <a:spcBef>
                <a:spcPts val="3700"/>
              </a:spcBef>
              <a:defRPr sz="3420"/>
            </a:pPr>
            <a:r>
              <a:t>2 Peter 1:3-5</a:t>
            </a:r>
          </a:p>
          <a:p>
            <a:pPr marL="411479" indent="-411479" defTabSz="525779">
              <a:spcBef>
                <a:spcPts val="3700"/>
              </a:spcBef>
              <a:defRPr sz="3420"/>
            </a:pPr>
            <a:r>
              <a:t>According as his </a:t>
            </a:r>
            <a:r>
              <a:rPr b="1">
                <a:latin typeface="Helvetica"/>
                <a:ea typeface="Helvetica"/>
                <a:cs typeface="Helvetica"/>
                <a:sym typeface="Helvetica"/>
              </a:rPr>
              <a:t>divine power</a:t>
            </a:r>
            <a:r>
              <a:t> </a:t>
            </a:r>
            <a:r>
              <a:rPr b="1">
                <a:latin typeface="Helvetica"/>
                <a:ea typeface="Helvetica"/>
                <a:cs typeface="Helvetica"/>
                <a:sym typeface="Helvetica"/>
              </a:rPr>
              <a:t>hath given unto us</a:t>
            </a:r>
            <a:r>
              <a:t> </a:t>
            </a:r>
            <a:r>
              <a:rPr u="sng"/>
              <a:t>all things</a:t>
            </a:r>
            <a:r>
              <a:t> that pertain unto life and godliness, through the knowledge of him that hath called us to glory and virtue: Whereby are </a:t>
            </a:r>
            <a:r>
              <a:rPr b="1">
                <a:latin typeface="Helvetica"/>
                <a:ea typeface="Helvetica"/>
                <a:cs typeface="Helvetica"/>
                <a:sym typeface="Helvetica"/>
              </a:rPr>
              <a:t>given</a:t>
            </a:r>
            <a:r>
              <a:t> unto us exceeding great and precious promises: that by these ye might be </a:t>
            </a:r>
            <a:r>
              <a:rPr b="1">
                <a:latin typeface="Helvetica"/>
                <a:ea typeface="Helvetica"/>
                <a:cs typeface="Helvetica"/>
                <a:sym typeface="Helvetica"/>
              </a:rPr>
              <a:t>partakers of the divine </a:t>
            </a:r>
            <a:r>
              <a:t>nature, having </a:t>
            </a:r>
            <a:r>
              <a:rPr b="1">
                <a:latin typeface="Helvetica"/>
                <a:ea typeface="Helvetica"/>
                <a:cs typeface="Helvetica"/>
                <a:sym typeface="Helvetica"/>
              </a:rPr>
              <a:t>escaped</a:t>
            </a:r>
            <a:r>
              <a:t> the corruption that is in the world through lust.</a:t>
            </a:r>
          </a:p>
          <a:p>
            <a:pPr marL="411479" indent="-411479" defTabSz="525779">
              <a:spcBef>
                <a:spcPts val="3700"/>
              </a:spcBef>
              <a:defRPr sz="3420"/>
            </a:pPr>
            <a:r>
              <a:t>And beside this, giving all diligence, add to your faith virtue; and to virtue knowledge;...</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9" name="Spotless Church"/>
          <p:cNvSpPr txBox="1"/>
          <p:nvPr>
            <p:ph type="title"/>
          </p:nvPr>
        </p:nvSpPr>
        <p:spPr>
          <a:prstGeom prst="rect">
            <a:avLst/>
          </a:prstGeom>
        </p:spPr>
        <p:txBody>
          <a:bodyPr/>
          <a:lstStyle/>
          <a:p>
            <a:pPr/>
            <a:r>
              <a:t>Spotless Church</a:t>
            </a:r>
          </a:p>
        </p:txBody>
      </p:sp>
      <p:sp>
        <p:nvSpPr>
          <p:cNvPr id="200" name="Ephesians 5:25-27…"/>
          <p:cNvSpPr txBox="1"/>
          <p:nvPr>
            <p:ph type="body" idx="1"/>
          </p:nvPr>
        </p:nvSpPr>
        <p:spPr>
          <a:prstGeom prst="rect">
            <a:avLst/>
          </a:prstGeom>
        </p:spPr>
        <p:txBody>
          <a:bodyPr/>
          <a:lstStyle/>
          <a:p>
            <a:pPr/>
            <a:r>
              <a:t>Ephesians 5:25-27</a:t>
            </a:r>
          </a:p>
          <a:p>
            <a:pPr/>
            <a:r>
              <a:t>Husbands, love your wives, even as Christ also loved the church, and gave himself for it; That he might sanctify and cleanse it with the washing of water by the word, That he might present it to himself a glorious church, not having spot, or wrinkle, or any such thing; but that it should be holy and without blemish.</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2" name="Redeemed"/>
          <p:cNvSpPr txBox="1"/>
          <p:nvPr>
            <p:ph type="title"/>
          </p:nvPr>
        </p:nvSpPr>
        <p:spPr>
          <a:prstGeom prst="rect">
            <a:avLst/>
          </a:prstGeom>
        </p:spPr>
        <p:txBody>
          <a:bodyPr/>
          <a:lstStyle/>
          <a:p>
            <a:pPr/>
            <a:r>
              <a:t>Redeemed</a:t>
            </a:r>
          </a:p>
        </p:txBody>
      </p:sp>
      <p:sp>
        <p:nvSpPr>
          <p:cNvPr id="203" name="Revelation 5:9-10…"/>
          <p:cNvSpPr txBox="1"/>
          <p:nvPr>
            <p:ph type="body" idx="1"/>
          </p:nvPr>
        </p:nvSpPr>
        <p:spPr>
          <a:prstGeom prst="rect">
            <a:avLst/>
          </a:prstGeom>
        </p:spPr>
        <p:txBody>
          <a:bodyPr/>
          <a:lstStyle/>
          <a:p>
            <a:pPr/>
            <a:r>
              <a:t>Revelation 5:9-10</a:t>
            </a:r>
          </a:p>
          <a:p>
            <a:pPr/>
            <a:r>
              <a:t>And they sung a new song, saying, Thou art worthy to take the book, and to open the seals thereof: for thou wast slain, and hast redeemed us to God by thy blood out of every kindred, and tongue, and people, and nation; And hast made us unto our God kings and priests: and we shall reign on the earth.</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5" name="Firstborn"/>
          <p:cNvSpPr txBox="1"/>
          <p:nvPr>
            <p:ph type="title"/>
          </p:nvPr>
        </p:nvSpPr>
        <p:spPr>
          <a:prstGeom prst="rect">
            <a:avLst/>
          </a:prstGeom>
        </p:spPr>
        <p:txBody>
          <a:bodyPr/>
          <a:lstStyle/>
          <a:p>
            <a:pPr/>
            <a:r>
              <a:t>Firstborn</a:t>
            </a:r>
          </a:p>
        </p:txBody>
      </p:sp>
      <p:sp>
        <p:nvSpPr>
          <p:cNvPr id="206" name="Exodus 34:20. But the firstling of an ass thou shalt redeem with a lamb: and if thou redeem him not, then shalt thou break his neck. All the firstborn of thy sons thou shalt redeem. And none shall appear before me empty.…"/>
          <p:cNvSpPr txBox="1"/>
          <p:nvPr>
            <p:ph type="body" idx="1"/>
          </p:nvPr>
        </p:nvSpPr>
        <p:spPr>
          <a:prstGeom prst="rect">
            <a:avLst/>
          </a:prstGeom>
        </p:spPr>
        <p:txBody>
          <a:bodyPr/>
          <a:lstStyle/>
          <a:p>
            <a:pPr/>
            <a:r>
              <a:t>Exodus 34:20. But the firstling of an ass thou shalt redeem with a lamb: and if thou redeem him not, then shalt thou break his neck. All the firstborn of thy sons thou shalt redeem. And none shall appear before me empty.</a:t>
            </a:r>
          </a:p>
          <a:p>
            <a:pPr/>
            <a:r>
              <a:t>Romans 8:29. For whom he did foreknow, he also did predestinate to be conformed to the image of his Son, that he might be the firstborn among many brethren.</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8" name="God looks at Christ, not you."/>
          <p:cNvSpPr txBox="1"/>
          <p:nvPr>
            <p:ph type="title"/>
          </p:nvPr>
        </p:nvSpPr>
        <p:spPr>
          <a:prstGeom prst="rect">
            <a:avLst/>
          </a:prstGeom>
        </p:spPr>
        <p:txBody>
          <a:bodyPr/>
          <a:lstStyle>
            <a:lvl1pPr defTabSz="496570">
              <a:defRPr sz="6800"/>
            </a:lvl1pPr>
          </a:lstStyle>
          <a:p>
            <a:pPr/>
            <a:r>
              <a:t>God looks at Christ, not you.</a:t>
            </a:r>
          </a:p>
        </p:txBody>
      </p:sp>
      <p:sp>
        <p:nvSpPr>
          <p:cNvPr id="209" name="HEBREWS.CHAPTER.7.PT.1_  JEFF.IN  HEB  SUNDAY_  57-0915E…"/>
          <p:cNvSpPr txBox="1"/>
          <p:nvPr>
            <p:ph type="body" idx="1"/>
          </p:nvPr>
        </p:nvSpPr>
        <p:spPr>
          <a:prstGeom prst="rect">
            <a:avLst/>
          </a:prstGeom>
        </p:spPr>
        <p:txBody>
          <a:bodyPr/>
          <a:lstStyle/>
          <a:p>
            <a:pPr marL="428625" indent="-428625" defTabSz="914400">
              <a:spcBef>
                <a:spcPts val="600"/>
              </a:spcBef>
              <a:buClr>
                <a:srgbClr val="FFFFCC"/>
              </a:buClr>
              <a:buSzPct val="60000"/>
              <a:buChar char="■"/>
              <a:defRPr sz="3500">
                <a:effectLst>
                  <a:outerShdw sx="100000" sy="100000" kx="0" ky="0" algn="b" rotWithShape="0" blurRad="12700" dist="25400" dir="2700000">
                    <a:srgbClr val="000000"/>
                  </a:outerShdw>
                </a:effectLst>
                <a:latin typeface="Helvetica"/>
                <a:ea typeface="Helvetica"/>
                <a:cs typeface="Helvetica"/>
                <a:sym typeface="Helvetica"/>
              </a:defRPr>
            </a:pPr>
            <a:r>
              <a:t>HEBREWS.CHAPTER.7.PT.1_  JEFF.IN  HEB  SUNDAY_  57-0915E</a:t>
            </a:r>
          </a:p>
          <a:p>
            <a:pPr marL="428625" indent="-428625" defTabSz="914400">
              <a:spcBef>
                <a:spcPts val="600"/>
              </a:spcBef>
              <a:buClr>
                <a:srgbClr val="FFFFCC"/>
              </a:buClr>
              <a:buSzPct val="60000"/>
              <a:buChar char="■"/>
              <a:defRPr sz="3500">
                <a:effectLst>
                  <a:outerShdw sx="100000" sy="100000" kx="0" ky="0" algn="b" rotWithShape="0" blurRad="12700" dist="25400" dir="2700000">
                    <a:srgbClr val="000000"/>
                  </a:outerShdw>
                </a:effectLst>
                <a:latin typeface="Helvetica"/>
                <a:ea typeface="Helvetica"/>
                <a:cs typeface="Helvetica"/>
                <a:sym typeface="Helvetica"/>
              </a:defRPr>
            </a:pPr>
            <a:r>
              <a:t>  325-211    And </a:t>
            </a:r>
            <a:r>
              <a:rPr b="1"/>
              <a:t>it's Christ that God looks at, not you.</a:t>
            </a:r>
            <a:r>
              <a:t> It's Christ. So if there's no fault in Him, how can there be fault? How can He find fault when you're dead and your life is hid in Christ through God, sealed by the Holy Ghost? "They that are born of God does not commit sin, for he cannot sin." How can he sin when a </a:t>
            </a:r>
            <a:r>
              <a:rPr b="1"/>
              <a:t>perfect Sacrifice </a:t>
            </a:r>
            <a:r>
              <a:t>is laying in his place? God never looks at me; </a:t>
            </a:r>
            <a:r>
              <a:rPr b="1"/>
              <a:t>He looks at Christ</a:t>
            </a:r>
            <a:r>
              <a:t>; because we're in Christ.</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Gradient">
  <a:themeElements>
    <a:clrScheme name="Gradient">
      <a:dk1>
        <a:srgbClr val="FF0000"/>
      </a:dk1>
      <a:lt1>
        <a:srgbClr val="FFFFFF"/>
      </a:lt1>
      <a:dk2>
        <a:srgbClr val="53585F"/>
      </a:dk2>
      <a:lt2>
        <a:srgbClr val="DCDEE0"/>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Light"/>
        <a:ea typeface="Helvetica Light"/>
        <a:cs typeface="Helvetica Light"/>
      </a:majorFont>
      <a:minorFont>
        <a:latin typeface="Helvetica Light"/>
        <a:ea typeface="Helvetica Light"/>
        <a:cs typeface="Helvetica Light"/>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outerShdw sx="100000" sy="100000" kx="0" ky="0" algn="b" rotWithShape="0" blurRad="25400" dist="23998" dir="2700000">
                <a:srgbClr val="000000">
                  <a:alpha val="31034"/>
                </a:srgbClr>
              </a:outerShdw>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Gradient">
  <a:themeElements>
    <a:clrScheme name="Gradient">
      <a:dk1>
        <a:srgbClr val="000000"/>
      </a:dk1>
      <a:lt1>
        <a:srgbClr val="FFFFFF"/>
      </a:lt1>
      <a:dk2>
        <a:srgbClr val="53585F"/>
      </a:dk2>
      <a:lt2>
        <a:srgbClr val="DCDEE0"/>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Light"/>
        <a:ea typeface="Helvetica Light"/>
        <a:cs typeface="Helvetica Light"/>
      </a:majorFont>
      <a:minorFont>
        <a:latin typeface="Helvetica Light"/>
        <a:ea typeface="Helvetica Light"/>
        <a:cs typeface="Helvetica Light"/>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outerShdw sx="100000" sy="100000" kx="0" ky="0" algn="b" rotWithShape="0" blurRad="25400" dist="23998" dir="2700000">
                <a:srgbClr val="000000">
                  <a:alpha val="31034"/>
                </a:srgbClr>
              </a:outerShdw>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