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4" r:id="rId4"/>
    <p:sldId id="300" r:id="rId5"/>
    <p:sldId id="299" r:id="rId6"/>
    <p:sldId id="277" r:id="rId7"/>
    <p:sldId id="275" r:id="rId8"/>
    <p:sldId id="276" r:id="rId9"/>
    <p:sldId id="278" r:id="rId10"/>
    <p:sldId id="279" r:id="rId11"/>
    <p:sldId id="267" r:id="rId12"/>
    <p:sldId id="268" r:id="rId13"/>
    <p:sldId id="281" r:id="rId14"/>
    <p:sldId id="280" r:id="rId15"/>
    <p:sldId id="260" r:id="rId16"/>
    <p:sldId id="301" r:id="rId17"/>
    <p:sldId id="269" r:id="rId18"/>
    <p:sldId id="285" r:id="rId19"/>
    <p:sldId id="261" r:id="rId20"/>
    <p:sldId id="302" r:id="rId21"/>
    <p:sldId id="263" r:id="rId22"/>
    <p:sldId id="270" r:id="rId23"/>
    <p:sldId id="271" r:id="rId24"/>
    <p:sldId id="272" r:id="rId25"/>
    <p:sldId id="303" r:id="rId26"/>
    <p:sldId id="298" r:id="rId27"/>
    <p:sldId id="291" r:id="rId28"/>
    <p:sldId id="264" r:id="rId29"/>
    <p:sldId id="286" r:id="rId30"/>
    <p:sldId id="287" r:id="rId31"/>
    <p:sldId id="293" r:id="rId32"/>
    <p:sldId id="295" r:id="rId33"/>
    <p:sldId id="297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1" autoAdjust="0"/>
    <p:restoredTop sz="94660"/>
  </p:normalViewPr>
  <p:slideViewPr>
    <p:cSldViewPr>
      <p:cViewPr varScale="1">
        <p:scale>
          <a:sx n="77" d="100"/>
          <a:sy n="77" d="100"/>
        </p:scale>
        <p:origin x="-93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D86C4-84D2-4F45-B203-CE755E2D2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65348"/>
      </p:ext>
    </p:extLst>
  </p:cSld>
  <p:clrMapOvr>
    <a:masterClrMapping/>
  </p:clrMapOvr>
  <p:transition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1E21F-D934-4CBC-951C-E39A93AB3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54334"/>
      </p:ext>
    </p:extLst>
  </p:cSld>
  <p:clrMapOvr>
    <a:masterClrMapping/>
  </p:clrMapOvr>
  <p:transition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08D61-D109-4635-B0A7-68C63CDCA1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8773"/>
      </p:ext>
    </p:extLst>
  </p:cSld>
  <p:clrMapOvr>
    <a:masterClrMapping/>
  </p:clrMapOvr>
  <p:transition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F941F-75B6-4C37-85C7-3FCD9C47C7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02586"/>
      </p:ext>
    </p:extLst>
  </p:cSld>
  <p:clrMapOvr>
    <a:masterClrMapping/>
  </p:clrMapOvr>
  <p:transition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9D8BF-5503-452D-B0AB-C83F0B4BAA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78898"/>
      </p:ext>
    </p:extLst>
  </p:cSld>
  <p:clrMapOvr>
    <a:masterClrMapping/>
  </p:clrMapOvr>
  <p:transition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5CD51-BC51-426F-9396-3F9D8D4C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85000"/>
      </p:ext>
    </p:extLst>
  </p:cSld>
  <p:clrMapOvr>
    <a:masterClrMapping/>
  </p:clrMapOvr>
  <p:transition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4D77B-60AD-4F77-B4C3-0FEC246E55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53082"/>
      </p:ext>
    </p:extLst>
  </p:cSld>
  <p:clrMapOvr>
    <a:masterClrMapping/>
  </p:clrMapOvr>
  <p:transition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37327-AB9E-4682-A41C-5A82C74A76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13350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4966D-020B-487A-A1E2-C9B8827731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20152"/>
      </p:ext>
    </p:extLst>
  </p:cSld>
  <p:clrMapOvr>
    <a:masterClrMapping/>
  </p:clrMapOvr>
  <p:transition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535B5-4F65-4733-B614-7518E1F1FE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38153"/>
      </p:ext>
    </p:extLst>
  </p:cSld>
  <p:clrMapOvr>
    <a:masterClrMapping/>
  </p:clrMapOvr>
  <p:transition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0E9D0-C6F5-43C0-9CA6-CAF536B20C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44873"/>
      </p:ext>
    </p:extLst>
  </p:cSld>
  <p:clrMapOvr>
    <a:masterClrMapping/>
  </p:clrMapOvr>
  <p:transition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28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13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04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01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54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8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2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43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44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03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6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0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BD6B6-760F-4D8D-9F84-834C2F257EB9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148D9-DC86-4E95-B4E6-583926BB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3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CAEF0-A682-4EE7-B51C-C1304E29E56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8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5A91C-3C31-42FD-A65A-A28555F78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55578-C270-4B7C-9BC3-213012FE1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0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763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/>
              <a:t>MARK 16:15</a:t>
            </a:r>
          </a:p>
          <a:p>
            <a:pPr marL="0" indent="0">
              <a:buNone/>
            </a:pPr>
            <a:r>
              <a:rPr lang="en-US" b="1" i="1" dirty="0"/>
              <a:t>»     15     †     And he said unto them, Go ye into all the world, and preach the gospel to every creature.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/>
              <a:t>MARK 16:16</a:t>
            </a:r>
          </a:p>
          <a:p>
            <a:pPr marL="0" indent="0">
              <a:buNone/>
            </a:pPr>
            <a:r>
              <a:rPr lang="en-US" b="1" i="1" dirty="0"/>
              <a:t>»     16     †     He that believeth and is baptized shall be saved; but he that believeth not shall be damned.</a:t>
            </a:r>
          </a:p>
        </p:txBody>
      </p:sp>
    </p:spTree>
    <p:extLst>
      <p:ext uri="{BB962C8B-B14F-4D97-AF65-F5344CB8AC3E}">
        <p14:creationId xmlns:p14="http://schemas.microsoft.com/office/powerpoint/2010/main" val="1295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estor\Desktop\New folder (5)\_DSC8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349"/>
            <a:ext cx="3657600" cy="24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estor\Desktop\New folder (5)\_DSC8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85991"/>
            <a:ext cx="7772400" cy="44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estor\Pictures\South East asia Map\Lao-thailand-map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5996396" cy="683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43200" y="381000"/>
            <a:ext cx="9906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75832">
            <a:off x="5444129" y="4056142"/>
            <a:ext cx="1108063" cy="620846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estor\Pictures\cambodia-map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5"/>
            <a:ext cx="8305800" cy="690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419600" y="4191000"/>
            <a:ext cx="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1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:\DCIM\101OLYMP\PB280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3276599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CIM\101OLYMP\PB280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4363"/>
            <a:ext cx="3261501" cy="326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DCIM\101OLYMP\PB2805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00463"/>
            <a:ext cx="3209925" cy="321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CIM\101OLYMP\PB280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74" y="24363"/>
            <a:ext cx="2676525" cy="26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DCIM\101OLYMP\PB2805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02" y="3210722"/>
            <a:ext cx="3438525" cy="343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DCIM\101OLYMP\PB2805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27" y="2135671"/>
            <a:ext cx="2752725" cy="275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DCIM\101OLYMP\PB2805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25" y="4038600"/>
            <a:ext cx="3133725" cy="313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estor\Pictures\Lao Cambodia trip JULY 2016\P7160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9199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estor\Pictures\Lao Cambodia trip JULY 2016\P716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214"/>
            <a:ext cx="4495800" cy="337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estor\Pictures\Lao Cambodia trip JULY 2016\P7160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28610"/>
            <a:ext cx="5105400" cy="382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estor\SkyDrive\Documents\cambodia pictures 6-29-2015\image-29-06-15-09-32-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804"/>
            <a:ext cx="338032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estor\SkyDrive\Documents\cambodia pictures 6-29-2015\image-29-06-15-09-32-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"/>
            <a:ext cx="4680402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estor\SkyDrive\Documents\cambodia pictures 6-29-2015\image-29-06-15-09-32-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95600"/>
            <a:ext cx="4572000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estor\Pictures\cambodia-map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5"/>
            <a:ext cx="8305800" cy="690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114800" y="2819400"/>
            <a:ext cx="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19600" y="4191000"/>
            <a:ext cx="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1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:\DCIM\101OLYMP\PB2905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0916"/>
            <a:ext cx="8686800" cy="61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33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estor\Pictures\Mission Trip Nov 23 - Dec 06 '15\PB290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81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estor\Pictures\Mission Trip Nov 23 - Dec 06 '15\PB290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7812"/>
            <a:ext cx="3591665" cy="26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estor\Pictures\Mission Trip Nov 23 - Dec 06 '15\PB290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39802"/>
            <a:ext cx="4449202" cy="333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Nestor\Pictures\Mission Trip Nov 23 - Dec 06 '15\PC0206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79" y="3128319"/>
            <a:ext cx="4130108" cy="309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F:\DCIM\101OLYMP\PB290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46" y="1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DCIM\101OLYMP\PB290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-37289"/>
            <a:ext cx="5376152" cy="40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DCIM\101OLYMP\PB2905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57145"/>
            <a:ext cx="6477000" cy="40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600200" y="838200"/>
            <a:ext cx="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estor\Pictures\Lao Cambodia trip JULY 2016\P71400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1" y="118268"/>
            <a:ext cx="8884709" cy="66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estor\Pictures\Laos Cambodia pics Feb-Mar 2016\WP_20160301_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88349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estor\Pictures\Laos Cambodia pics Feb-Mar 2016\WP_20160301_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4823208" cy="270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estor\Pictures\Laos Cambodia pics Feb-Mar 2016\WP_20160301_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524000"/>
            <a:ext cx="4267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4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Users\Nestor\Pictures\Kampong Chanang Church Building\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" y="76200"/>
            <a:ext cx="4795736" cy="35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estor\Pictures\Kampong Chanang Church Building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"/>
            <a:ext cx="4876800" cy="364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estor\Pictures\Kampong Chanang Church Building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58650"/>
            <a:ext cx="4191000" cy="31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1676400" y="4876800"/>
            <a:ext cx="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0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estor\Pictures\Kampong Chanang Church Building\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948781" cy="294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estor\Pictures\Kampong Chanang Church Building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19" y="762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estor\Pictures\Kampong Chanang Church Building\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73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Users\Nestor\Pictures\Lao Cambodia trip JULY 2016\P71901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" y="76200"/>
            <a:ext cx="8986309" cy="67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6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estor\Pictures\Lao Cambodia trip JULY 2016\P7190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124199" cy="234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estor\Pictures\Lao Cambodia trip JULY 2016\P7190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4119"/>
            <a:ext cx="5964237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estor\Pictures\Lao Cambodia trip JULY 2016\P7190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14600"/>
            <a:ext cx="386045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estor\Pictures\Lao Cambodia trip JULY 2016\P71901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03420"/>
            <a:ext cx="4796481" cy="24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7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estor\Pictures\cambodia-map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5"/>
            <a:ext cx="8305800" cy="690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114800" y="2819400"/>
            <a:ext cx="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19600" y="4191000"/>
            <a:ext cx="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5334000" y="4457700"/>
            <a:ext cx="0" cy="5715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8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F:\DCIM\101OLYMP\PB300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" y="11350"/>
            <a:ext cx="4490936" cy="336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DCIM\101OLYMP\PB300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31" y="3242"/>
            <a:ext cx="4567270" cy="342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DCIM\101OLYMP\PB300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3" y="2909180"/>
            <a:ext cx="7162800" cy="398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1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estor\Pictures\c map b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" y="1143000"/>
            <a:ext cx="912158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estor\Pictures\c map b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" y="1143000"/>
            <a:ext cx="912158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 rot="976756">
            <a:off x="4257781" y="1983214"/>
            <a:ext cx="4776234" cy="2158092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419600" y="4191000"/>
            <a:ext cx="76200" cy="9906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10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629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 smtClean="0"/>
              <a:t>54-0307A  THE.END.TIME_  PHOENIX.AZ  SUNDAY_</a:t>
            </a:r>
          </a:p>
          <a:p>
            <a:pPr marL="0" indent="0">
              <a:buNone/>
              <a:defRPr/>
            </a:pPr>
            <a:r>
              <a:rPr lang="en-US" sz="2800" dirty="0" smtClean="0"/>
              <a:t>«  E-4       †        … But you know, </a:t>
            </a:r>
            <a:r>
              <a:rPr lang="en-US" sz="2800" b="1" dirty="0" smtClean="0">
                <a:solidFill>
                  <a:srgbClr val="0000FF"/>
                </a:solidFill>
              </a:rPr>
              <a:t>the soul is the most important thing of anything in the mortal.</a:t>
            </a:r>
            <a:r>
              <a:rPr lang="en-US" sz="2800" dirty="0" smtClean="0"/>
              <a:t> </a:t>
            </a:r>
            <a:r>
              <a:rPr lang="en-US" sz="2800" dirty="0" err="1" smtClean="0"/>
              <a:t>'Cause</a:t>
            </a:r>
            <a:r>
              <a:rPr lang="en-US" sz="2800" dirty="0" smtClean="0"/>
              <a:t> that's the thing that lasts forever. And I...</a:t>
            </a:r>
          </a:p>
          <a:p>
            <a:pPr marL="0" indent="0">
              <a:buNone/>
              <a:defRPr/>
            </a:pPr>
            <a:r>
              <a:rPr lang="en-US" sz="2800" dirty="0" smtClean="0"/>
              <a:t>And you know, when... </a:t>
            </a:r>
            <a:r>
              <a:rPr lang="en-US" sz="2800" b="1" dirty="0" smtClean="0">
                <a:solidFill>
                  <a:srgbClr val="FF0000"/>
                </a:solidFill>
              </a:rPr>
              <a:t>I believe that every Christian is obligated to be a missionary. I believe every Christian is obligated.</a:t>
            </a:r>
            <a:r>
              <a:rPr lang="en-US" sz="2800" dirty="0" smtClean="0"/>
              <a:t> Now, not so much as you have to go over in the old countries and preach or something.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if you can't go, you can help send somebody else.</a:t>
            </a:r>
            <a:r>
              <a:rPr lang="en-US" sz="2800" dirty="0" smtClean="0"/>
              <a:t> You see? See? What you do to send somebody else...</a:t>
            </a:r>
          </a:p>
          <a:p>
            <a:pPr marL="0" indent="0"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5720890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estor\Pictures\Lao Cambodia trip JULY 2016\P71400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0"/>
            <a:ext cx="9037110" cy="67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57912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56-0726  LOVE_  SHREVEPORT.LA  THURSDAY_</a:t>
            </a:r>
          </a:p>
          <a:p>
            <a:pPr marL="0" indent="0">
              <a:buNone/>
            </a:pPr>
            <a:r>
              <a:rPr lang="en-US" sz="2800" b="1" dirty="0" smtClean="0"/>
              <a:t>«  E-16       †         … </a:t>
            </a:r>
            <a:r>
              <a:rPr lang="en-US" sz="2800" b="1" dirty="0" smtClean="0">
                <a:solidFill>
                  <a:srgbClr val="0000FF"/>
                </a:solidFill>
              </a:rPr>
              <a:t>Nothing but lost souls, is the only thing that's got any value in it. </a:t>
            </a:r>
            <a:r>
              <a:rPr lang="en-US" sz="2800" b="1" dirty="0" smtClean="0"/>
              <a:t>Money passes away. Homes decay and go away. Everything in the earth moves away. The only value, lasting value, </a:t>
            </a:r>
            <a:r>
              <a:rPr lang="en-US" sz="2800" b="1" dirty="0" smtClean="0">
                <a:solidFill>
                  <a:srgbClr val="FF0000"/>
                </a:solidFill>
              </a:rPr>
              <a:t>I'd rather have one soul in glory, that I won to Christ, to know and see that that Light of God circles around that soul, through all eternity, my name to be associated with that,</a:t>
            </a:r>
            <a:r>
              <a:rPr lang="en-US" sz="2800" b="1" dirty="0" smtClean="0"/>
              <a:t> than to have every penny of money in the whole earth, </a:t>
            </a:r>
            <a:r>
              <a:rPr lang="en-US" sz="2800" b="1" dirty="0" err="1" smtClean="0"/>
              <a:t>'cause</a:t>
            </a:r>
            <a:r>
              <a:rPr lang="en-US" sz="2800" b="1" dirty="0" smtClean="0"/>
              <a:t> I'd have to lose--lose it all. But what you send up there, is Eternal. And that's the reason we're trying.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74490593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MATTHEW 6:19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»     19     †      ¶  Lay not up for yourselves treasures upon earth, where moth and rust doth corrupt, and where thieves break through and steal: </a:t>
            </a:r>
          </a:p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MATTHEW 6:20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»     20     †     But lay up for yourselves treasures in heaven, where neither moth nor rust doth corrupt, and where thieves do not break through nor steal: </a:t>
            </a:r>
          </a:p>
          <a:p>
            <a:pPr marL="0" indent="0">
              <a:buNone/>
            </a:pPr>
            <a:endParaRPr lang="en-US" sz="24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MATTHEW 6:21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»     21     †     For where your treasure is, there will your heart be also.</a:t>
            </a:r>
          </a:p>
        </p:txBody>
      </p:sp>
    </p:spTree>
    <p:extLst>
      <p:ext uri="{BB962C8B-B14F-4D97-AF65-F5344CB8AC3E}">
        <p14:creationId xmlns:p14="http://schemas.microsoft.com/office/powerpoint/2010/main" val="3800305587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Sammy\Desktop\New folder\DXGS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484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prstClr val="black"/>
                </a:solidFill>
                <a:latin typeface="Tandelle" pitchFamily="2" charset="0"/>
              </a:rPr>
              <a:t>RADIO BROADCAST MINISTRY</a:t>
            </a:r>
          </a:p>
        </p:txBody>
      </p:sp>
    </p:spTree>
    <p:extLst>
      <p:ext uri="{BB962C8B-B14F-4D97-AF65-F5344CB8AC3E}">
        <p14:creationId xmlns:p14="http://schemas.microsoft.com/office/powerpoint/2010/main" val="40447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"/>
    </mc:Choice>
    <mc:Fallback xmlns="">
      <p:transition spd="slow" advTm="337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ammy\Desktop\New folder\DXG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248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prstClr val="black"/>
                </a:solidFill>
                <a:latin typeface="Tandelle" pitchFamily="2" charset="0"/>
              </a:rPr>
              <a:t>RADIO BROADCAST MINISTRY</a:t>
            </a:r>
          </a:p>
          <a:p>
            <a:endParaRPr lang="en-US" sz="6000" dirty="0">
              <a:solidFill>
                <a:prstClr val="black"/>
              </a:solidFill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8"/>
    </mc:Choice>
    <mc:Fallback xmlns="">
      <p:transition spd="slow" advTm="310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ammy\Desktop\New folder\DXG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2578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3399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prstClr val="black"/>
                </a:solidFill>
                <a:latin typeface="Tandelle" pitchFamily="2" charset="0"/>
              </a:rPr>
              <a:t>RADIO BROADCAST MINISTRY</a:t>
            </a:r>
          </a:p>
          <a:p>
            <a:endParaRPr lang="en-US" sz="6000" dirty="0">
              <a:solidFill>
                <a:prstClr val="black"/>
              </a:solidFill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"/>
    </mc:Choice>
    <mc:Fallback xmlns="">
      <p:transition spd="slow" advTm="312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ammy\Desktop\New folder\City Jail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Latha" pitchFamily="34" charset="0"/>
                <a:cs typeface="Latha" pitchFamily="34" charset="0"/>
              </a:rPr>
              <a:t>PRISON MINISTRY: GENERAL SANTOS CITY JAIL </a:t>
            </a:r>
          </a:p>
        </p:txBody>
      </p:sp>
    </p:spTree>
    <p:extLst>
      <p:ext uri="{BB962C8B-B14F-4D97-AF65-F5344CB8AC3E}">
        <p14:creationId xmlns:p14="http://schemas.microsoft.com/office/powerpoint/2010/main" val="7699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"/>
    </mc:Choice>
    <mc:Fallback xmlns="">
      <p:transition spd="slow" advTm="290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ammy\Desktop\New folder\City Jail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Latha" pitchFamily="34" charset="0"/>
                <a:cs typeface="Latha" pitchFamily="34" charset="0"/>
              </a:rPr>
              <a:t>PRISON MINISTRY: GENERAL SANTOS CITY JAIL </a:t>
            </a:r>
          </a:p>
        </p:txBody>
      </p:sp>
    </p:spTree>
    <p:extLst>
      <p:ext uri="{BB962C8B-B14F-4D97-AF65-F5344CB8AC3E}">
        <p14:creationId xmlns:p14="http://schemas.microsoft.com/office/powerpoint/2010/main" val="40336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"/>
    </mc:Choice>
    <mc:Fallback xmlns="">
      <p:transition spd="slow" advTm="316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ammy\Desktop\New folder\Balut Island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81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Latha" pitchFamily="34" charset="0"/>
                <a:cs typeface="Latha" pitchFamily="34" charset="0"/>
              </a:rPr>
              <a:t>THE CHURCH IN BALUT ISLAND: BROTHER EMELITO KIANDE, PASTOR</a:t>
            </a:r>
          </a:p>
        </p:txBody>
      </p:sp>
      <p:pic>
        <p:nvPicPr>
          <p:cNvPr id="4" name="FIND US FAITHFUL by STEVE GREEN with lyrics (updated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857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9"/>
    </mc:Choice>
    <mc:Fallback xmlns="">
      <p:transition spd="slow" advTm="3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mmy\Desktop\New folder\Balut Islan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78714"/>
            <a:ext cx="8915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Latha" pitchFamily="34" charset="0"/>
                <a:cs typeface="Latha" pitchFamily="34" charset="0"/>
              </a:rPr>
              <a:t>THE CHURCH IN BALUT ISLAND: BROTHER EMELITO KIANDE, PASTOR</a:t>
            </a:r>
          </a:p>
          <a:p>
            <a:endParaRPr lang="en-US" sz="2000" dirty="0">
              <a:solidFill>
                <a:prstClr val="black"/>
              </a:solidFill>
              <a:latin typeface="Latha" pitchFamily="34" charset="0"/>
              <a:cs typeface="Lath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"/>
    </mc:Choice>
    <mc:Fallback xmlns="">
      <p:transition spd="slow" advTm="3727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mmy\Desktop\New folder\Balut Island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Latha" pitchFamily="34" charset="0"/>
                <a:cs typeface="Latha" pitchFamily="34" charset="0"/>
              </a:rPr>
              <a:t>THE CHURCH IN BALUT ISLAND: BROTHER EMELITO KIANDE, PASTOR</a:t>
            </a:r>
          </a:p>
          <a:p>
            <a:endParaRPr lang="en-US" sz="2000" dirty="0">
              <a:solidFill>
                <a:prstClr val="black"/>
              </a:solidFill>
              <a:latin typeface="Latha" pitchFamily="34" charset="0"/>
              <a:cs typeface="Lath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1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"/>
    </mc:Choice>
    <mc:Fallback xmlns="">
      <p:transition spd="slow" advTm="351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estor\Pictures\South East asia Map\worldmap-l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414279" cy="62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971800" y="2362200"/>
            <a:ext cx="8382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ammy\Desktop\New folder\Balut Island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248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Latha" pitchFamily="34" charset="0"/>
                <a:cs typeface="Latha" pitchFamily="34" charset="0"/>
              </a:rPr>
              <a:t>THE PARSONAGE OF THE CHURCH IN BALUT ISLAND: BROTHER EMELITO KIANDE, PASTOR</a:t>
            </a:r>
          </a:p>
          <a:p>
            <a:endParaRPr lang="en-US" sz="3200" dirty="0">
              <a:solidFill>
                <a:prstClr val="black"/>
              </a:solidFill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"/>
    </mc:Choice>
    <mc:Fallback xmlns="">
      <p:transition spd="slow" advTm="335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ammy\Desktop\New folder\Balut Island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243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Latha" pitchFamily="34" charset="0"/>
                <a:cs typeface="Latha" pitchFamily="34" charset="0"/>
              </a:rPr>
              <a:t>THE CONGREGATION OF THE CHURCH IN BALUT ISLAND</a:t>
            </a:r>
          </a:p>
        </p:txBody>
      </p:sp>
    </p:spTree>
    <p:extLst>
      <p:ext uri="{BB962C8B-B14F-4D97-AF65-F5344CB8AC3E}">
        <p14:creationId xmlns:p14="http://schemas.microsoft.com/office/powerpoint/2010/main" val="24081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"/>
    </mc:Choice>
    <mc:Fallback xmlns="">
      <p:transition spd="slow" advTm="304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ammy\Desktop\New folder\Balut Island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7722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andelle" pitchFamily="2" charset="0"/>
              </a:rPr>
              <a:t>THE CONGREGATION OF THE CHURCH IN BALUT ISLAND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8"/>
    </mc:Choice>
    <mc:Fallback xmlns="">
      <p:transition spd="slow" advTm="339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ammy\Desktop\New folder\Balut island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960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andelle" pitchFamily="2" charset="0"/>
              </a:rPr>
              <a:t>BROTHER EMELITO KIANDE</a:t>
            </a:r>
            <a:endParaRPr lang="en-US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7"/>
    </mc:Choice>
    <mc:Fallback xmlns="">
      <p:transition spd="slow" advTm="3777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tor\SkyDrive\Documents\Attachments_2016514\IMG_20160513_150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3936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2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tor\Pictures\Dcapinisan Building works\IMG20160118083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95" y="571500"/>
            <a:ext cx="352213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estor\Pictures\Dcapinisan Building works\IMG20160118081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228600"/>
            <a:ext cx="413173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estor\Pictures\Dcapinisan Building works\IMG20160118081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estor\SkyDrive\Documents\Attachments_2016419 (1)\WP_20160412_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47" y="3276600"/>
            <a:ext cx="5048667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3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stor\SkyDrive\Documents\Attachments_2014726\Picture 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estor\SkyDrive\Documents\Attachments_2014726\Picture 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6200"/>
            <a:ext cx="32289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estor\Pictures\WP_20151202_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5103934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5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tor\SkyDrive\Documents\Attachments_201687\IMG-20160707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043"/>
            <a:ext cx="22098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estor\SkyDrive\Documents\Attachments_201687\IMG-20160707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162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estor\SkyDrive\Documents\Attachments_201687\IMG-20160707-WA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162"/>
            <a:ext cx="22098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estor\SkyDrive\Documents\Attachments_201687\IMG-20160707-WA0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71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estor\SkyDrive\Documents\Attachments_201687\IMG-20160707-WA0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38500"/>
            <a:ext cx="23431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estor\SkyDrive\Documents\Attachments_201687\IMG-20160707-WA00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7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estor\Pictures\South East asia Map\MapTier2SouthEastAsia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0" y="-32453"/>
            <a:ext cx="8551400" cy="69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4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estor\Pictures\South East asia Map\Lao-thailand-map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5996396" cy="683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895600" y="381000"/>
            <a:ext cx="533400" cy="1524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743200" y="228600"/>
            <a:ext cx="7620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estor\Pictures\South East asia Map\vietna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668"/>
            <a:ext cx="4190999" cy="680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estor\Pictures\South East asia Map\Vietnam 2.jp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4" y="179244"/>
            <a:ext cx="8204366" cy="61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724400" y="4876800"/>
            <a:ext cx="685800" cy="3048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72000" y="4648200"/>
            <a:ext cx="10668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67000" y="1371600"/>
            <a:ext cx="838200" cy="5334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76200"/>
            <a:ext cx="7696200" cy="556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Nestor\Desktop\New folder (4)\P7060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4572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estor\Desktop\New folder (4)\P7050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estor\Desktop\New folder (4)\P7040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22" y="3428999"/>
            <a:ext cx="4581977" cy="343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estor\Desktop\New folder (4)\P7080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988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457</Words>
  <Application>Microsoft Office PowerPoint</Application>
  <PresentationFormat>On-screen Show (4:3)</PresentationFormat>
  <Paragraphs>32</Paragraphs>
  <Slides>47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Nestor Espanola</dc:creator>
  <cp:lastModifiedBy>Nestor Espanola</cp:lastModifiedBy>
  <cp:revision>23</cp:revision>
  <dcterms:created xsi:type="dcterms:W3CDTF">2016-06-16T15:55:20Z</dcterms:created>
  <dcterms:modified xsi:type="dcterms:W3CDTF">2016-08-07T10:34:09Z</dcterms:modified>
</cp:coreProperties>
</file>