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83" r:id="rId2"/>
    <p:sldId id="284" r:id="rId3"/>
    <p:sldId id="297" r:id="rId4"/>
    <p:sldId id="296" r:id="rId5"/>
    <p:sldId id="288" r:id="rId6"/>
    <p:sldId id="325" r:id="rId7"/>
    <p:sldId id="290" r:id="rId8"/>
    <p:sldId id="294" r:id="rId9"/>
    <p:sldId id="322" r:id="rId10"/>
    <p:sldId id="323" r:id="rId11"/>
    <p:sldId id="324" r:id="rId12"/>
    <p:sldId id="295" r:id="rId13"/>
    <p:sldId id="326" r:id="rId14"/>
    <p:sldId id="327" r:id="rId15"/>
    <p:sldId id="328" r:id="rId16"/>
    <p:sldId id="304" r:id="rId17"/>
    <p:sldId id="305" r:id="rId18"/>
    <p:sldId id="306" r:id="rId19"/>
    <p:sldId id="310" r:id="rId20"/>
    <p:sldId id="311" r:id="rId21"/>
    <p:sldId id="312" r:id="rId22"/>
    <p:sldId id="314" r:id="rId23"/>
    <p:sldId id="315" r:id="rId24"/>
    <p:sldId id="316" r:id="rId25"/>
    <p:sldId id="317" r:id="rId26"/>
    <p:sldId id="318" r:id="rId27"/>
    <p:sldId id="319" r:id="rId28"/>
    <p:sldId id="320" r:id="rId29"/>
  </p:sldIdLst>
  <p:sldSz cx="6858000" cy="5143500"/>
  <p:notesSz cx="6858000" cy="9144000"/>
  <p:embeddedFontLs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608" y="10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lack" userId="41a6fe1129b42b7f" providerId="LiveId" clId="{9B549828-FF76-47F3-AADE-26095C6C4C3A}"/>
    <pc:docChg chg="undo custSel addSld delSld modSld sldOrd">
      <pc:chgData name="Robert Black" userId="41a6fe1129b42b7f" providerId="LiveId" clId="{9B549828-FF76-47F3-AADE-26095C6C4C3A}" dt="2021-10-31T00:19:47.950" v="289" actId="113"/>
      <pc:docMkLst>
        <pc:docMk/>
      </pc:docMkLst>
      <pc:sldChg chg="del">
        <pc:chgData name="Robert Black" userId="41a6fe1129b42b7f" providerId="LiveId" clId="{9B549828-FF76-47F3-AADE-26095C6C4C3A}" dt="2021-10-29T02:19:57.775" v="0" actId="47"/>
        <pc:sldMkLst>
          <pc:docMk/>
          <pc:sldMk cId="0" sldId="285"/>
        </pc:sldMkLst>
      </pc:sldChg>
      <pc:sldChg chg="del">
        <pc:chgData name="Robert Black" userId="41a6fe1129b42b7f" providerId="LiveId" clId="{9B549828-FF76-47F3-AADE-26095C6C4C3A}" dt="2021-10-29T02:20:02.238" v="1" actId="47"/>
        <pc:sldMkLst>
          <pc:docMk/>
          <pc:sldMk cId="0" sldId="287"/>
        </pc:sldMkLst>
      </pc:sldChg>
      <pc:sldChg chg="del">
        <pc:chgData name="Robert Black" userId="41a6fe1129b42b7f" providerId="LiveId" clId="{9B549828-FF76-47F3-AADE-26095C6C4C3A}" dt="2021-10-29T02:20:23.097" v="5" actId="47"/>
        <pc:sldMkLst>
          <pc:docMk/>
          <pc:sldMk cId="0" sldId="289"/>
        </pc:sldMkLst>
      </pc:sldChg>
      <pc:sldChg chg="addSp modSp mod">
        <pc:chgData name="Robert Black" userId="41a6fe1129b42b7f" providerId="LiveId" clId="{9B549828-FF76-47F3-AADE-26095C6C4C3A}" dt="2021-10-30T16:03:55.021" v="250" actId="1076"/>
        <pc:sldMkLst>
          <pc:docMk/>
          <pc:sldMk cId="0" sldId="290"/>
        </pc:sldMkLst>
        <pc:spChg chg="add mod">
          <ac:chgData name="Robert Black" userId="41a6fe1129b42b7f" providerId="LiveId" clId="{9B549828-FF76-47F3-AADE-26095C6C4C3A}" dt="2021-10-30T16:03:55.021" v="250" actId="1076"/>
          <ac:spMkLst>
            <pc:docMk/>
            <pc:sldMk cId="0" sldId="290"/>
            <ac:spMk id="3" creationId="{B47A52FD-0A21-4E9A-97E9-FFCA9347D871}"/>
          </ac:spMkLst>
        </pc:spChg>
      </pc:sldChg>
      <pc:sldChg chg="del">
        <pc:chgData name="Robert Black" userId="41a6fe1129b42b7f" providerId="LiveId" clId="{9B549828-FF76-47F3-AADE-26095C6C4C3A}" dt="2021-10-31T00:08:31.312" v="251" actId="47"/>
        <pc:sldMkLst>
          <pc:docMk/>
          <pc:sldMk cId="0" sldId="291"/>
        </pc:sldMkLst>
      </pc:sldChg>
      <pc:sldChg chg="del">
        <pc:chgData name="Robert Black" userId="41a6fe1129b42b7f" providerId="LiveId" clId="{9B549828-FF76-47F3-AADE-26095C6C4C3A}" dt="2021-10-31T00:08:33.602" v="252" actId="47"/>
        <pc:sldMkLst>
          <pc:docMk/>
          <pc:sldMk cId="0" sldId="293"/>
        </pc:sldMkLst>
      </pc:sldChg>
      <pc:sldChg chg="modSp mod">
        <pc:chgData name="Robert Black" userId="41a6fe1129b42b7f" providerId="LiveId" clId="{9B549828-FF76-47F3-AADE-26095C6C4C3A}" dt="2021-10-29T03:19:10.643" v="227" actId="14100"/>
        <pc:sldMkLst>
          <pc:docMk/>
          <pc:sldMk cId="0" sldId="294"/>
        </pc:sldMkLst>
        <pc:spChg chg="mod">
          <ac:chgData name="Robert Black" userId="41a6fe1129b42b7f" providerId="LiveId" clId="{9B549828-FF76-47F3-AADE-26095C6C4C3A}" dt="2021-10-29T02:25:49.224" v="35" actId="14100"/>
          <ac:spMkLst>
            <pc:docMk/>
            <pc:sldMk cId="0" sldId="294"/>
            <ac:spMk id="292" creationId="{00000000-0000-0000-0000-000000000000}"/>
          </ac:spMkLst>
        </pc:spChg>
        <pc:spChg chg="mod">
          <ac:chgData name="Robert Black" userId="41a6fe1129b42b7f" providerId="LiveId" clId="{9B549828-FF76-47F3-AADE-26095C6C4C3A}" dt="2021-10-29T03:19:10.643" v="227" actId="14100"/>
          <ac:spMkLst>
            <pc:docMk/>
            <pc:sldMk cId="0" sldId="294"/>
            <ac:spMk id="293" creationId="{00000000-0000-0000-0000-000000000000}"/>
          </ac:spMkLst>
        </pc:spChg>
      </pc:sldChg>
      <pc:sldChg chg="modSp mod ord">
        <pc:chgData name="Robert Black" userId="41a6fe1129b42b7f" providerId="LiveId" clId="{9B549828-FF76-47F3-AADE-26095C6C4C3A}" dt="2021-10-29T03:34:06.223" v="235"/>
        <pc:sldMkLst>
          <pc:docMk/>
          <pc:sldMk cId="876664821" sldId="304"/>
        </pc:sldMkLst>
        <pc:spChg chg="mod">
          <ac:chgData name="Robert Black" userId="41a6fe1129b42b7f" providerId="LiveId" clId="{9B549828-FF76-47F3-AADE-26095C6C4C3A}" dt="2021-10-29T02:46:39.894" v="47" actId="113"/>
          <ac:spMkLst>
            <pc:docMk/>
            <pc:sldMk cId="876664821" sldId="304"/>
            <ac:spMk id="3" creationId="{0B1A9951-D931-4955-8133-7B7BFA1D9F3F}"/>
          </ac:spMkLst>
        </pc:spChg>
      </pc:sldChg>
      <pc:sldChg chg="ord">
        <pc:chgData name="Robert Black" userId="41a6fe1129b42b7f" providerId="LiveId" clId="{9B549828-FF76-47F3-AADE-26095C6C4C3A}" dt="2021-10-29T03:34:06.223" v="235"/>
        <pc:sldMkLst>
          <pc:docMk/>
          <pc:sldMk cId="765854969" sldId="305"/>
        </pc:sldMkLst>
      </pc:sldChg>
      <pc:sldChg chg="modSp mod ord">
        <pc:chgData name="Robert Black" userId="41a6fe1129b42b7f" providerId="LiveId" clId="{9B549828-FF76-47F3-AADE-26095C6C4C3A}" dt="2021-10-29T03:34:06.223" v="235"/>
        <pc:sldMkLst>
          <pc:docMk/>
          <pc:sldMk cId="21580296" sldId="306"/>
        </pc:sldMkLst>
        <pc:spChg chg="mod">
          <ac:chgData name="Robert Black" userId="41a6fe1129b42b7f" providerId="LiveId" clId="{9B549828-FF76-47F3-AADE-26095C6C4C3A}" dt="2021-10-29T02:47:07.788" v="53" actId="1076"/>
          <ac:spMkLst>
            <pc:docMk/>
            <pc:sldMk cId="21580296" sldId="306"/>
            <ac:spMk id="2" creationId="{F5929CF6-4FC8-480D-8965-1B866B3A1289}"/>
          </ac:spMkLst>
        </pc:spChg>
        <pc:spChg chg="mod">
          <ac:chgData name="Robert Black" userId="41a6fe1129b42b7f" providerId="LiveId" clId="{9B549828-FF76-47F3-AADE-26095C6C4C3A}" dt="2021-10-29T02:47:22.928" v="55" actId="13926"/>
          <ac:spMkLst>
            <pc:docMk/>
            <pc:sldMk cId="21580296" sldId="306"/>
            <ac:spMk id="3" creationId="{0B1A9951-D931-4955-8133-7B7BFA1D9F3F}"/>
          </ac:spMkLst>
        </pc:spChg>
      </pc:sldChg>
      <pc:sldChg chg="del">
        <pc:chgData name="Robert Black" userId="41a6fe1129b42b7f" providerId="LiveId" clId="{9B549828-FF76-47F3-AADE-26095C6C4C3A}" dt="2021-10-29T02:20:12.441" v="2" actId="47"/>
        <pc:sldMkLst>
          <pc:docMk/>
          <pc:sldMk cId="3959977737" sldId="307"/>
        </pc:sldMkLst>
      </pc:sldChg>
      <pc:sldChg chg="del">
        <pc:chgData name="Robert Black" userId="41a6fe1129b42b7f" providerId="LiveId" clId="{9B549828-FF76-47F3-AADE-26095C6C4C3A}" dt="2021-10-29T02:20:15.724" v="3" actId="47"/>
        <pc:sldMkLst>
          <pc:docMk/>
          <pc:sldMk cId="1260552771" sldId="308"/>
        </pc:sldMkLst>
      </pc:sldChg>
      <pc:sldChg chg="del">
        <pc:chgData name="Robert Black" userId="41a6fe1129b42b7f" providerId="LiveId" clId="{9B549828-FF76-47F3-AADE-26095C6C4C3A}" dt="2021-10-29T02:20:17.334" v="4" actId="47"/>
        <pc:sldMkLst>
          <pc:docMk/>
          <pc:sldMk cId="2102830814" sldId="309"/>
        </pc:sldMkLst>
      </pc:sldChg>
      <pc:sldChg chg="modSp mod">
        <pc:chgData name="Robert Black" userId="41a6fe1129b42b7f" providerId="LiveId" clId="{9B549828-FF76-47F3-AADE-26095C6C4C3A}" dt="2021-10-31T00:11:37.382" v="254" actId="113"/>
        <pc:sldMkLst>
          <pc:docMk/>
          <pc:sldMk cId="1131942898" sldId="310"/>
        </pc:sldMkLst>
        <pc:spChg chg="mod">
          <ac:chgData name="Robert Black" userId="41a6fe1129b42b7f" providerId="LiveId" clId="{9B549828-FF76-47F3-AADE-26095C6C4C3A}" dt="2021-10-31T00:11:37.382" v="254" actId="113"/>
          <ac:spMkLst>
            <pc:docMk/>
            <pc:sldMk cId="1131942898" sldId="310"/>
            <ac:spMk id="3" creationId="{0B1A9951-D931-4955-8133-7B7BFA1D9F3F}"/>
          </ac:spMkLst>
        </pc:spChg>
      </pc:sldChg>
      <pc:sldChg chg="modSp mod">
        <pc:chgData name="Robert Black" userId="41a6fe1129b42b7f" providerId="LiveId" clId="{9B549828-FF76-47F3-AADE-26095C6C4C3A}" dt="2021-10-31T00:12:11.926" v="259" actId="113"/>
        <pc:sldMkLst>
          <pc:docMk/>
          <pc:sldMk cId="1270231861" sldId="311"/>
        </pc:sldMkLst>
        <pc:spChg chg="mod">
          <ac:chgData name="Robert Black" userId="41a6fe1129b42b7f" providerId="LiveId" clId="{9B549828-FF76-47F3-AADE-26095C6C4C3A}" dt="2021-10-31T00:12:11.926" v="259" actId="113"/>
          <ac:spMkLst>
            <pc:docMk/>
            <pc:sldMk cId="1270231861" sldId="311"/>
            <ac:spMk id="3" creationId="{0B1A9951-D931-4955-8133-7B7BFA1D9F3F}"/>
          </ac:spMkLst>
        </pc:spChg>
      </pc:sldChg>
      <pc:sldChg chg="modSp mod">
        <pc:chgData name="Robert Black" userId="41a6fe1129b42b7f" providerId="LiveId" clId="{9B549828-FF76-47F3-AADE-26095C6C4C3A}" dt="2021-10-31T00:14:19.655" v="270" actId="113"/>
        <pc:sldMkLst>
          <pc:docMk/>
          <pc:sldMk cId="1041027912" sldId="312"/>
        </pc:sldMkLst>
        <pc:spChg chg="mod">
          <ac:chgData name="Robert Black" userId="41a6fe1129b42b7f" providerId="LiveId" clId="{9B549828-FF76-47F3-AADE-26095C6C4C3A}" dt="2021-10-31T00:14:19.655" v="270" actId="113"/>
          <ac:spMkLst>
            <pc:docMk/>
            <pc:sldMk cId="1041027912" sldId="312"/>
            <ac:spMk id="3" creationId="{0B1A9951-D931-4955-8133-7B7BFA1D9F3F}"/>
          </ac:spMkLst>
        </pc:spChg>
      </pc:sldChg>
      <pc:sldChg chg="modSp del mod">
        <pc:chgData name="Robert Black" userId="41a6fe1129b42b7f" providerId="LiveId" clId="{9B549828-FF76-47F3-AADE-26095C6C4C3A}" dt="2021-10-31T00:16:39.069" v="277" actId="2696"/>
        <pc:sldMkLst>
          <pc:docMk/>
          <pc:sldMk cId="427648147" sldId="313"/>
        </pc:sldMkLst>
        <pc:spChg chg="mod">
          <ac:chgData name="Robert Black" userId="41a6fe1129b42b7f" providerId="LiveId" clId="{9B549828-FF76-47F3-AADE-26095C6C4C3A}" dt="2021-10-31T00:16:15.064" v="276" actId="20577"/>
          <ac:spMkLst>
            <pc:docMk/>
            <pc:sldMk cId="427648147" sldId="313"/>
            <ac:spMk id="3" creationId="{0B1A9951-D931-4955-8133-7B7BFA1D9F3F}"/>
          </ac:spMkLst>
        </pc:spChg>
      </pc:sldChg>
      <pc:sldChg chg="modSp mod">
        <pc:chgData name="Robert Black" userId="41a6fe1129b42b7f" providerId="LiveId" clId="{9B549828-FF76-47F3-AADE-26095C6C4C3A}" dt="2021-10-31T00:16:51.201" v="279" actId="20577"/>
        <pc:sldMkLst>
          <pc:docMk/>
          <pc:sldMk cId="137593270" sldId="314"/>
        </pc:sldMkLst>
        <pc:spChg chg="mod">
          <ac:chgData name="Robert Black" userId="41a6fe1129b42b7f" providerId="LiveId" clId="{9B549828-FF76-47F3-AADE-26095C6C4C3A}" dt="2021-10-31T00:16:51.201" v="279" actId="20577"/>
          <ac:spMkLst>
            <pc:docMk/>
            <pc:sldMk cId="137593270" sldId="314"/>
            <ac:spMk id="3" creationId="{0B1A9951-D931-4955-8133-7B7BFA1D9F3F}"/>
          </ac:spMkLst>
        </pc:spChg>
      </pc:sldChg>
      <pc:sldChg chg="modSp mod">
        <pc:chgData name="Robert Black" userId="41a6fe1129b42b7f" providerId="LiveId" clId="{9B549828-FF76-47F3-AADE-26095C6C4C3A}" dt="2021-10-31T00:17:27.955" v="283" actId="6549"/>
        <pc:sldMkLst>
          <pc:docMk/>
          <pc:sldMk cId="436549340" sldId="316"/>
        </pc:sldMkLst>
        <pc:spChg chg="mod">
          <ac:chgData name="Robert Black" userId="41a6fe1129b42b7f" providerId="LiveId" clId="{9B549828-FF76-47F3-AADE-26095C6C4C3A}" dt="2021-10-31T00:17:27.955" v="283" actId="6549"/>
          <ac:spMkLst>
            <pc:docMk/>
            <pc:sldMk cId="436549340" sldId="316"/>
            <ac:spMk id="3" creationId="{0B1A9951-D931-4955-8133-7B7BFA1D9F3F}"/>
          </ac:spMkLst>
        </pc:spChg>
      </pc:sldChg>
      <pc:sldChg chg="modSp mod">
        <pc:chgData name="Robert Black" userId="41a6fe1129b42b7f" providerId="LiveId" clId="{9B549828-FF76-47F3-AADE-26095C6C4C3A}" dt="2021-10-31T00:18:24.728" v="285" actId="255"/>
        <pc:sldMkLst>
          <pc:docMk/>
          <pc:sldMk cId="944152737" sldId="317"/>
        </pc:sldMkLst>
        <pc:spChg chg="mod">
          <ac:chgData name="Robert Black" userId="41a6fe1129b42b7f" providerId="LiveId" clId="{9B549828-FF76-47F3-AADE-26095C6C4C3A}" dt="2021-10-31T00:18:24.728" v="285" actId="255"/>
          <ac:spMkLst>
            <pc:docMk/>
            <pc:sldMk cId="944152737" sldId="317"/>
            <ac:spMk id="3" creationId="{0B1A9951-D931-4955-8133-7B7BFA1D9F3F}"/>
          </ac:spMkLst>
        </pc:spChg>
      </pc:sldChg>
      <pc:sldChg chg="modSp mod">
        <pc:chgData name="Robert Black" userId="41a6fe1129b42b7f" providerId="LiveId" clId="{9B549828-FF76-47F3-AADE-26095C6C4C3A}" dt="2021-10-31T00:19:47.950" v="289" actId="113"/>
        <pc:sldMkLst>
          <pc:docMk/>
          <pc:sldMk cId="53654501" sldId="319"/>
        </pc:sldMkLst>
        <pc:spChg chg="mod">
          <ac:chgData name="Robert Black" userId="41a6fe1129b42b7f" providerId="LiveId" clId="{9B549828-FF76-47F3-AADE-26095C6C4C3A}" dt="2021-10-31T00:19:47.950" v="289" actId="113"/>
          <ac:spMkLst>
            <pc:docMk/>
            <pc:sldMk cId="53654501" sldId="319"/>
            <ac:spMk id="3" creationId="{0B1A9951-D931-4955-8133-7B7BFA1D9F3F}"/>
          </ac:spMkLst>
        </pc:spChg>
      </pc:sldChg>
      <pc:sldChg chg="del">
        <pc:chgData name="Robert Black" userId="41a6fe1129b42b7f" providerId="LiveId" clId="{9B549828-FF76-47F3-AADE-26095C6C4C3A}" dt="2021-10-29T02:57:55.823" v="171" actId="2696"/>
        <pc:sldMkLst>
          <pc:docMk/>
          <pc:sldMk cId="1684276314" sldId="321"/>
        </pc:sldMkLst>
      </pc:sldChg>
      <pc:sldChg chg="modSp mod">
        <pc:chgData name="Robert Black" userId="41a6fe1129b42b7f" providerId="LiveId" clId="{9B549828-FF76-47F3-AADE-26095C6C4C3A}" dt="2021-10-29T03:20:16.512" v="232" actId="207"/>
        <pc:sldMkLst>
          <pc:docMk/>
          <pc:sldMk cId="2252537795" sldId="322"/>
        </pc:sldMkLst>
        <pc:spChg chg="mod">
          <ac:chgData name="Robert Black" userId="41a6fe1129b42b7f" providerId="LiveId" clId="{9B549828-FF76-47F3-AADE-26095C6C4C3A}" dt="2021-10-29T03:20:16.512" v="232" actId="207"/>
          <ac:spMkLst>
            <pc:docMk/>
            <pc:sldMk cId="2252537795" sldId="322"/>
            <ac:spMk id="293" creationId="{00000000-0000-0000-0000-000000000000}"/>
          </ac:spMkLst>
        </pc:spChg>
      </pc:sldChg>
      <pc:sldChg chg="modSp mod">
        <pc:chgData name="Robert Black" userId="41a6fe1129b42b7f" providerId="LiveId" clId="{9B549828-FF76-47F3-AADE-26095C6C4C3A}" dt="2021-10-29T03:20:55.535" v="233" actId="115"/>
        <pc:sldMkLst>
          <pc:docMk/>
          <pc:sldMk cId="320200264" sldId="324"/>
        </pc:sldMkLst>
        <pc:spChg chg="mod">
          <ac:chgData name="Robert Black" userId="41a6fe1129b42b7f" providerId="LiveId" clId="{9B549828-FF76-47F3-AADE-26095C6C4C3A}" dt="2021-10-29T03:20:55.535" v="233" actId="115"/>
          <ac:spMkLst>
            <pc:docMk/>
            <pc:sldMk cId="320200264" sldId="324"/>
            <ac:spMk id="3" creationId="{88C05BEE-95BD-47C9-B4B4-B3C4BAA22112}"/>
          </ac:spMkLst>
        </pc:spChg>
      </pc:sldChg>
      <pc:sldChg chg="modSp new mod">
        <pc:chgData name="Robert Black" userId="41a6fe1129b42b7f" providerId="LiveId" clId="{9B549828-FF76-47F3-AADE-26095C6C4C3A}" dt="2021-10-29T02:53:15.566" v="141" actId="20577"/>
        <pc:sldMkLst>
          <pc:docMk/>
          <pc:sldMk cId="3628467648" sldId="326"/>
        </pc:sldMkLst>
        <pc:spChg chg="mod">
          <ac:chgData name="Robert Black" userId="41a6fe1129b42b7f" providerId="LiveId" clId="{9B549828-FF76-47F3-AADE-26095C6C4C3A}" dt="2021-10-29T02:53:15.566" v="141" actId="20577"/>
          <ac:spMkLst>
            <pc:docMk/>
            <pc:sldMk cId="3628467648" sldId="326"/>
            <ac:spMk id="2" creationId="{A367DAD3-256A-440D-9060-2DC01695669E}"/>
          </ac:spMkLst>
        </pc:spChg>
        <pc:spChg chg="mod">
          <ac:chgData name="Robert Black" userId="41a6fe1129b42b7f" providerId="LiveId" clId="{9B549828-FF76-47F3-AADE-26095C6C4C3A}" dt="2021-10-29T02:53:00.264" v="135" actId="113"/>
          <ac:spMkLst>
            <pc:docMk/>
            <pc:sldMk cId="3628467648" sldId="326"/>
            <ac:spMk id="3" creationId="{26497721-67AB-4A00-BF7B-848A9A621355}"/>
          </ac:spMkLst>
        </pc:spChg>
      </pc:sldChg>
      <pc:sldChg chg="modSp new del mod">
        <pc:chgData name="Robert Black" userId="41a6fe1129b42b7f" providerId="LiveId" clId="{9B549828-FF76-47F3-AADE-26095C6C4C3A}" dt="2021-10-29T02:25:14.091" v="32" actId="2696"/>
        <pc:sldMkLst>
          <pc:docMk/>
          <pc:sldMk cId="4157835912" sldId="326"/>
        </pc:sldMkLst>
        <pc:spChg chg="mod">
          <ac:chgData name="Robert Black" userId="41a6fe1129b42b7f" providerId="LiveId" clId="{9B549828-FF76-47F3-AADE-26095C6C4C3A}" dt="2021-10-29T02:24:20.321" v="29" actId="14100"/>
          <ac:spMkLst>
            <pc:docMk/>
            <pc:sldMk cId="4157835912" sldId="326"/>
            <ac:spMk id="2" creationId="{9D3F1A87-FC33-490D-A5AF-EBAE9DC6A3DA}"/>
          </ac:spMkLst>
        </pc:spChg>
        <pc:spChg chg="mod">
          <ac:chgData name="Robert Black" userId="41a6fe1129b42b7f" providerId="LiveId" clId="{9B549828-FF76-47F3-AADE-26095C6C4C3A}" dt="2021-10-29T02:24:13.969" v="27" actId="403"/>
          <ac:spMkLst>
            <pc:docMk/>
            <pc:sldMk cId="4157835912" sldId="326"/>
            <ac:spMk id="3" creationId="{CC174762-A231-4CDB-B35A-944340083137}"/>
          </ac:spMkLst>
        </pc:spChg>
      </pc:sldChg>
      <pc:sldChg chg="add del">
        <pc:chgData name="Robert Black" userId="41a6fe1129b42b7f" providerId="LiveId" clId="{9B549828-FF76-47F3-AADE-26095C6C4C3A}" dt="2021-10-29T02:25:10.213" v="31" actId="2890"/>
        <pc:sldMkLst>
          <pc:docMk/>
          <pc:sldMk cId="1093268260" sldId="327"/>
        </pc:sldMkLst>
      </pc:sldChg>
      <pc:sldChg chg="modSp add mod">
        <pc:chgData name="Robert Black" userId="41a6fe1129b42b7f" providerId="LiveId" clId="{9B549828-FF76-47F3-AADE-26095C6C4C3A}" dt="2021-10-29T02:54:13.697" v="149" actId="13926"/>
        <pc:sldMkLst>
          <pc:docMk/>
          <pc:sldMk cId="3281874370" sldId="327"/>
        </pc:sldMkLst>
        <pc:spChg chg="mod">
          <ac:chgData name="Robert Black" userId="41a6fe1129b42b7f" providerId="LiveId" clId="{9B549828-FF76-47F3-AADE-26095C6C4C3A}" dt="2021-10-29T02:53:22.471" v="146" actId="20577"/>
          <ac:spMkLst>
            <pc:docMk/>
            <pc:sldMk cId="3281874370" sldId="327"/>
            <ac:spMk id="2" creationId="{A367DAD3-256A-440D-9060-2DC01695669E}"/>
          </ac:spMkLst>
        </pc:spChg>
        <pc:spChg chg="mod">
          <ac:chgData name="Robert Black" userId="41a6fe1129b42b7f" providerId="LiveId" clId="{9B549828-FF76-47F3-AADE-26095C6C4C3A}" dt="2021-10-29T02:54:13.697" v="149" actId="13926"/>
          <ac:spMkLst>
            <pc:docMk/>
            <pc:sldMk cId="3281874370" sldId="327"/>
            <ac:spMk id="3" creationId="{26497721-67AB-4A00-BF7B-848A9A621355}"/>
          </ac:spMkLst>
        </pc:spChg>
      </pc:sldChg>
      <pc:sldChg chg="modSp add mod">
        <pc:chgData name="Robert Black" userId="41a6fe1129b42b7f" providerId="LiveId" clId="{9B549828-FF76-47F3-AADE-26095C6C4C3A}" dt="2021-10-29T02:55:45.491" v="170" actId="13926"/>
        <pc:sldMkLst>
          <pc:docMk/>
          <pc:sldMk cId="546459490" sldId="328"/>
        </pc:sldMkLst>
        <pc:spChg chg="mod">
          <ac:chgData name="Robert Black" userId="41a6fe1129b42b7f" providerId="LiveId" clId="{9B549828-FF76-47F3-AADE-26095C6C4C3A}" dt="2021-10-29T02:54:38.095" v="157" actId="20577"/>
          <ac:spMkLst>
            <pc:docMk/>
            <pc:sldMk cId="546459490" sldId="328"/>
            <ac:spMk id="2" creationId="{A367DAD3-256A-440D-9060-2DC01695669E}"/>
          </ac:spMkLst>
        </pc:spChg>
        <pc:spChg chg="mod">
          <ac:chgData name="Robert Black" userId="41a6fe1129b42b7f" providerId="LiveId" clId="{9B549828-FF76-47F3-AADE-26095C6C4C3A}" dt="2021-10-29T02:55:45.491" v="170" actId="13926"/>
          <ac:spMkLst>
            <pc:docMk/>
            <pc:sldMk cId="546459490" sldId="328"/>
            <ac:spMk id="3" creationId="{26497721-67AB-4A00-BF7B-848A9A621355}"/>
          </ac:spMkLst>
        </pc:spChg>
      </pc:sldChg>
      <pc:sldChg chg="addSp delSp modSp add del mod">
        <pc:chgData name="Robert Black" userId="41a6fe1129b42b7f" providerId="LiveId" clId="{9B549828-FF76-47F3-AADE-26095C6C4C3A}" dt="2021-10-29T03:18:56.415" v="225" actId="47"/>
        <pc:sldMkLst>
          <pc:docMk/>
          <pc:sldMk cId="1590206768" sldId="329"/>
        </pc:sldMkLst>
        <pc:spChg chg="del mod">
          <ac:chgData name="Robert Black" userId="41a6fe1129b42b7f" providerId="LiveId" clId="{9B549828-FF76-47F3-AADE-26095C6C4C3A}" dt="2021-10-29T02:58:23.767" v="178" actId="478"/>
          <ac:spMkLst>
            <pc:docMk/>
            <pc:sldMk cId="1590206768" sldId="329"/>
            <ac:spMk id="2" creationId="{C602A130-C3DC-4EA9-94B0-7784C76DA688}"/>
          </ac:spMkLst>
        </pc:spChg>
        <pc:spChg chg="add mod">
          <ac:chgData name="Robert Black" userId="41a6fe1129b42b7f" providerId="LiveId" clId="{9B549828-FF76-47F3-AADE-26095C6C4C3A}" dt="2021-10-29T03:18:44.913" v="224" actId="13926"/>
          <ac:spMkLst>
            <pc:docMk/>
            <pc:sldMk cId="1590206768" sldId="329"/>
            <ac:spMk id="3" creationId="{F8D9A930-C5A8-47C1-9B06-F389C69916EA}"/>
          </ac:spMkLst>
        </pc:spChg>
        <pc:spChg chg="del mod">
          <ac:chgData name="Robert Black" userId="41a6fe1129b42b7f" providerId="LiveId" clId="{9B549828-FF76-47F3-AADE-26095C6C4C3A}" dt="2021-10-29T02:58:25.577" v="179" actId="478"/>
          <ac:spMkLst>
            <pc:docMk/>
            <pc:sldMk cId="1590206768" sldId="329"/>
            <ac:spMk id="7" creationId="{DCCCD186-FC57-4B3B-9637-983E0BFB5080}"/>
          </ac:spMkLst>
        </pc:spChg>
        <pc:picChg chg="del">
          <ac:chgData name="Robert Black" userId="41a6fe1129b42b7f" providerId="LiveId" clId="{9B549828-FF76-47F3-AADE-26095C6C4C3A}" dt="2021-10-29T02:58:17.771" v="173" actId="478"/>
          <ac:picMkLst>
            <pc:docMk/>
            <pc:sldMk cId="1590206768" sldId="329"/>
            <ac:picMk id="4" creationId="{03A0FBC4-DF76-4F77-B663-817639617DDE}"/>
          </ac:picMkLst>
        </pc:picChg>
        <pc:picChg chg="del">
          <ac:chgData name="Robert Black" userId="41a6fe1129b42b7f" providerId="LiveId" clId="{9B549828-FF76-47F3-AADE-26095C6C4C3A}" dt="2021-10-29T02:58:20.622" v="175" actId="478"/>
          <ac:picMkLst>
            <pc:docMk/>
            <pc:sldMk cId="1590206768" sldId="329"/>
            <ac:picMk id="6" creationId="{F4D45C5C-D702-4A6B-9189-92BA5E415E2D}"/>
          </ac:picMkLst>
        </pc:picChg>
      </pc:sldChg>
      <pc:sldChg chg="modSp new del mod ord">
        <pc:chgData name="Robert Black" userId="41a6fe1129b42b7f" providerId="LiveId" clId="{9B549828-FF76-47F3-AADE-26095C6C4C3A}" dt="2021-10-29T03:09:06.777" v="216" actId="2696"/>
        <pc:sldMkLst>
          <pc:docMk/>
          <pc:sldMk cId="2296868937" sldId="330"/>
        </pc:sldMkLst>
        <pc:spChg chg="mod">
          <ac:chgData name="Robert Black" userId="41a6fe1129b42b7f" providerId="LiveId" clId="{9B549828-FF76-47F3-AADE-26095C6C4C3A}" dt="2021-10-29T03:01:41.480" v="211" actId="404"/>
          <ac:spMkLst>
            <pc:docMk/>
            <pc:sldMk cId="2296868937" sldId="330"/>
            <ac:spMk id="2" creationId="{57E55E15-733C-425B-A177-9B8F45EEB714}"/>
          </ac:spMkLst>
        </pc:spChg>
        <pc:spChg chg="mod">
          <ac:chgData name="Robert Black" userId="41a6fe1129b42b7f" providerId="LiveId" clId="{9B549828-FF76-47F3-AADE-26095C6C4C3A}" dt="2021-10-29T03:08:43.429" v="215" actId="13926"/>
          <ac:spMkLst>
            <pc:docMk/>
            <pc:sldMk cId="2296868937" sldId="330"/>
            <ac:spMk id="3" creationId="{E0EE2FCF-7022-4686-8E79-CCA34530F6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b92c06eb9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b92c06eb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83357d2e8_0_3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83357d2e8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83357d2e8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83357d2e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83357d2e8_0_2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e83357d2e8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84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83357d2e8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83357d2e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83357d2e8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83357d2e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16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83357d2e8_0_2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83357d2e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83357d2e8_0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83357d2e8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83357d2e8_0_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83357d2e8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2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83357d2e8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83357d2e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14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p:nvPr/>
        </p:nvSpPr>
        <p:spPr>
          <a:xfrm>
            <a:off x="98662" y="203708"/>
            <a:ext cx="6660675" cy="4385794"/>
          </a:xfrm>
          <a:prstGeom prst="rect">
            <a:avLst/>
          </a:prstGeom>
          <a:noFill/>
          <a:ln>
            <a:noFill/>
          </a:ln>
        </p:spPr>
        <p:txBody>
          <a:bodyPr spcFirstLastPara="1" wrap="square" lIns="68569" tIns="68569" rIns="68569" bIns="68569" anchor="t" anchorCtr="0">
            <a:spAutoFit/>
          </a:bodyPr>
          <a:lstStyle/>
          <a:p>
            <a:pPr>
              <a:buClr>
                <a:schemeClr val="dk1"/>
              </a:buClr>
              <a:buSzPts val="1100"/>
            </a:pPr>
            <a:r>
              <a:rPr lang="en" sz="1600" dirty="0"/>
              <a:t>HEBREWS 1:7-13</a:t>
            </a:r>
            <a:endParaRPr sz="1600" dirty="0"/>
          </a:p>
          <a:p>
            <a:pPr>
              <a:buClr>
                <a:schemeClr val="dk1"/>
              </a:buClr>
              <a:buSzPts val="1100"/>
            </a:pPr>
            <a:r>
              <a:rPr lang="en-US" sz="1600" dirty="0"/>
              <a:t>…</a:t>
            </a:r>
            <a:endParaRPr sz="1600" dirty="0"/>
          </a:p>
          <a:p>
            <a:pPr>
              <a:buClr>
                <a:schemeClr val="dk1"/>
              </a:buClr>
              <a:buSzPts val="1100"/>
            </a:pPr>
            <a:r>
              <a:rPr lang="en" sz="1600" dirty="0"/>
              <a:t>»     7     †     And of the angels he saith, Who maketh his angels spirits, and his ministers a flame of fire. </a:t>
            </a:r>
            <a:endParaRPr sz="1600" dirty="0"/>
          </a:p>
          <a:p>
            <a:pPr>
              <a:buClr>
                <a:schemeClr val="dk1"/>
              </a:buClr>
              <a:buSzPts val="1100"/>
            </a:pPr>
            <a:r>
              <a:rPr lang="en" sz="1600" dirty="0"/>
              <a:t>»     8     †     But unto the Son he saith, Thy throne, O God, is for ever and ever: a sceptre of righteousness is the sceptre of thy kingdom. </a:t>
            </a:r>
            <a:endParaRPr sz="1600" dirty="0"/>
          </a:p>
          <a:p>
            <a:pPr>
              <a:buClr>
                <a:schemeClr val="dk1"/>
              </a:buClr>
              <a:buSzPts val="1100"/>
            </a:pPr>
            <a:r>
              <a:rPr lang="en" sz="1600" dirty="0"/>
              <a:t>»     9     †     Thou hast loved righteousness, and hated iniquity; therefore God, even thy God, hath anointed thee with the oil of gladness above thy fellows. </a:t>
            </a:r>
            <a:endParaRPr sz="1600" dirty="0"/>
          </a:p>
          <a:p>
            <a:pPr>
              <a:buClr>
                <a:schemeClr val="dk1"/>
              </a:buClr>
              <a:buSzPts val="1100"/>
            </a:pPr>
            <a:r>
              <a:rPr lang="en" sz="1600" dirty="0"/>
              <a:t>»     10     †     And, Thou, Lord, in the beginning hast laid the foundation of the earth; and the heavens are the works of thine hands: </a:t>
            </a:r>
            <a:endParaRPr sz="1600" dirty="0"/>
          </a:p>
          <a:p>
            <a:pPr>
              <a:buClr>
                <a:schemeClr val="dk1"/>
              </a:buClr>
              <a:buSzPts val="1100"/>
            </a:pPr>
            <a:r>
              <a:rPr lang="en" sz="1600" dirty="0"/>
              <a:t>»     11     †     They shall perish; but thou remainest; and they all shall wax old as doth a garment; </a:t>
            </a:r>
            <a:endParaRPr sz="1600" dirty="0"/>
          </a:p>
          <a:p>
            <a:r>
              <a:rPr lang="en" sz="1600" dirty="0"/>
              <a:t>»     12     †     And as a vesture shalt thou fold them up, and they shall be changed: but thou art the same, and thy years shall not fail.</a:t>
            </a:r>
          </a:p>
          <a:p>
            <a:r>
              <a:rPr lang="en" sz="1800" dirty="0"/>
              <a:t>»     13     †    But to which </a:t>
            </a:r>
            <a:r>
              <a:rPr lang="en" sz="1800" u="sng" dirty="0"/>
              <a:t>of the angels</a:t>
            </a:r>
            <a:r>
              <a:rPr lang="en" sz="1800" dirty="0"/>
              <a:t> said he at any time, </a:t>
            </a:r>
            <a:r>
              <a:rPr lang="en" sz="1800" dirty="0">
                <a:highlight>
                  <a:srgbClr val="00FF00"/>
                </a:highlight>
              </a:rPr>
              <a:t>Sit on my right hand,</a:t>
            </a:r>
            <a:r>
              <a:rPr lang="en" sz="1800" dirty="0"/>
              <a:t> </a:t>
            </a:r>
            <a:r>
              <a:rPr lang="en" sz="1800" i="1" dirty="0">
                <a:highlight>
                  <a:srgbClr val="FFFF00"/>
                </a:highlight>
              </a:rPr>
              <a:t>until </a:t>
            </a:r>
            <a:r>
              <a:rPr lang="en" sz="1800" dirty="0">
                <a:highlight>
                  <a:srgbClr val="FFFF00"/>
                </a:highlight>
              </a:rPr>
              <a:t>I make thine enemies thy footstool?</a:t>
            </a:r>
            <a:r>
              <a:rPr lang="en" sz="1800" dirty="0"/>
              <a:t> </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233775" y="142401"/>
            <a:ext cx="6390450" cy="1012282"/>
          </a:xfrm>
          <a:prstGeom prst="rect">
            <a:avLst/>
          </a:prstGeom>
        </p:spPr>
        <p:txBody>
          <a:bodyPr spcFirstLastPara="1" wrap="square" lIns="68569" tIns="68569" rIns="68569" bIns="68569" anchor="t" anchorCtr="0">
            <a:noAutofit/>
          </a:bodyPr>
          <a:lstStyle/>
          <a:p>
            <a:pPr>
              <a:lnSpc>
                <a:spcPct val="120000"/>
              </a:lnSpc>
              <a:spcBef>
                <a:spcPts val="900"/>
              </a:spcBef>
              <a:buSzPct val="91666"/>
            </a:pPr>
            <a:r>
              <a:rPr lang="en" sz="1400" b="1" dirty="0"/>
              <a:t>Hebrews 1:13</a:t>
            </a:r>
            <a:br>
              <a:rPr lang="en" sz="1400" dirty="0"/>
            </a:br>
            <a:r>
              <a:rPr lang="en" sz="1400" dirty="0"/>
              <a:t>But to which </a:t>
            </a:r>
            <a:r>
              <a:rPr lang="en" sz="1400" u="sng" dirty="0"/>
              <a:t>of the angels</a:t>
            </a:r>
            <a:r>
              <a:rPr lang="en" sz="1400" dirty="0"/>
              <a:t> said he at any time, </a:t>
            </a:r>
            <a:r>
              <a:rPr lang="en" sz="1400" dirty="0">
                <a:highlight>
                  <a:srgbClr val="00FF00"/>
                </a:highlight>
              </a:rPr>
              <a:t>Sit on my right hand,</a:t>
            </a:r>
            <a:r>
              <a:rPr lang="en" sz="1400" dirty="0"/>
              <a:t> </a:t>
            </a:r>
            <a:r>
              <a:rPr lang="en" sz="1400" i="1" dirty="0">
                <a:highlight>
                  <a:srgbClr val="FFFF00"/>
                </a:highlight>
              </a:rPr>
              <a:t>until </a:t>
            </a:r>
            <a:r>
              <a:rPr lang="en" sz="1400" dirty="0">
                <a:highlight>
                  <a:srgbClr val="FFFF00"/>
                </a:highlight>
              </a:rPr>
              <a:t>I make thine enemies thy footstool?</a:t>
            </a:r>
            <a:endParaRPr sz="1400" dirty="0">
              <a:highlight>
                <a:srgbClr val="FFFF00"/>
              </a:highlight>
            </a:endParaRPr>
          </a:p>
          <a:p>
            <a:endParaRPr sz="1400" dirty="0"/>
          </a:p>
        </p:txBody>
      </p:sp>
      <p:sp>
        <p:nvSpPr>
          <p:cNvPr id="230" name="Google Shape;230;p41"/>
          <p:cNvSpPr txBox="1">
            <a:spLocks noGrp="1"/>
          </p:cNvSpPr>
          <p:nvPr>
            <p:ph type="body" idx="1"/>
          </p:nvPr>
        </p:nvSpPr>
        <p:spPr>
          <a:xfrm>
            <a:off x="233775" y="1261472"/>
            <a:ext cx="2992950" cy="3706256"/>
          </a:xfrm>
          <a:prstGeom prst="rect">
            <a:avLst/>
          </a:prstGeom>
        </p:spPr>
        <p:txBody>
          <a:bodyPr spcFirstLastPara="1" wrap="square" lIns="68569" tIns="68569" rIns="68569" bIns="68569" anchor="t" anchorCtr="0">
            <a:normAutofit fontScale="70000" lnSpcReduction="20000"/>
          </a:bodyPr>
          <a:lstStyle/>
          <a:p>
            <a:pPr marL="0" indent="0">
              <a:spcBef>
                <a:spcPts val="900"/>
              </a:spcBef>
              <a:buNone/>
            </a:pPr>
            <a:r>
              <a:rPr lang="en" sz="2200" dirty="0">
                <a:solidFill>
                  <a:schemeClr val="dk1"/>
                </a:solidFill>
                <a:highlight>
                  <a:srgbClr val="FFFFFF"/>
                </a:highlight>
              </a:rPr>
              <a:t>Hebrews 1:3</a:t>
            </a:r>
            <a:br>
              <a:rPr lang="en" sz="2200" dirty="0">
                <a:solidFill>
                  <a:schemeClr val="dk1"/>
                </a:solidFill>
                <a:highlight>
                  <a:srgbClr val="FFFFFF"/>
                </a:highlight>
              </a:rPr>
            </a:br>
            <a:r>
              <a:rPr lang="en" sz="2200" dirty="0">
                <a:solidFill>
                  <a:schemeClr val="dk1"/>
                </a:solidFill>
                <a:highlight>
                  <a:srgbClr val="FFFFFF"/>
                </a:highlight>
              </a:rPr>
              <a:t>Who being the brightness of his glory, and the express image of his person, and upholding all things by the word of his power, when he had by himself purged our sins, </a:t>
            </a:r>
            <a:r>
              <a:rPr lang="en" sz="2200" u="sng" dirty="0">
                <a:solidFill>
                  <a:schemeClr val="dk1"/>
                </a:solidFill>
                <a:highlight>
                  <a:srgbClr val="FFFF00"/>
                </a:highlight>
              </a:rPr>
              <a:t>sat down</a:t>
            </a:r>
            <a:r>
              <a:rPr lang="en" sz="2200" dirty="0">
                <a:solidFill>
                  <a:schemeClr val="dk1"/>
                </a:solidFill>
                <a:highlight>
                  <a:srgbClr val="FFFF00"/>
                </a:highlight>
              </a:rPr>
              <a:t> </a:t>
            </a:r>
            <a:r>
              <a:rPr lang="en" sz="2200" u="sng" dirty="0">
                <a:solidFill>
                  <a:schemeClr val="dk1"/>
                </a:solidFill>
                <a:highlight>
                  <a:srgbClr val="FFFF00"/>
                </a:highlight>
              </a:rPr>
              <a:t>on the right hand </a:t>
            </a:r>
            <a:r>
              <a:rPr lang="en" sz="2200" dirty="0">
                <a:solidFill>
                  <a:schemeClr val="dk1"/>
                </a:solidFill>
                <a:highlight>
                  <a:srgbClr val="FFFF00"/>
                </a:highlight>
              </a:rPr>
              <a:t>of the Majesty on high;</a:t>
            </a:r>
            <a:endParaRPr sz="2200" dirty="0">
              <a:solidFill>
                <a:schemeClr val="dk1"/>
              </a:solidFill>
              <a:highlight>
                <a:srgbClr val="FFFF00"/>
              </a:highlight>
            </a:endParaRPr>
          </a:p>
          <a:p>
            <a:pPr marL="0" indent="0" algn="ctr">
              <a:spcBef>
                <a:spcPts val="900"/>
              </a:spcBef>
              <a:buNone/>
            </a:pPr>
            <a:endParaRPr sz="3800" dirty="0">
              <a:solidFill>
                <a:schemeClr val="dk1"/>
              </a:solidFill>
              <a:highlight>
                <a:srgbClr val="FFFF00"/>
              </a:highlight>
            </a:endParaRPr>
          </a:p>
          <a:p>
            <a:pPr marL="0" indent="0" algn="ctr">
              <a:spcBef>
                <a:spcPts val="900"/>
              </a:spcBef>
              <a:buNone/>
            </a:pPr>
            <a:r>
              <a:rPr lang="en" sz="3800" dirty="0">
                <a:solidFill>
                  <a:schemeClr val="dk1"/>
                </a:solidFill>
                <a:highlight>
                  <a:srgbClr val="FFFF00"/>
                </a:highlight>
              </a:rPr>
              <a:t>Where Did He Sit?</a:t>
            </a:r>
            <a:endParaRPr sz="3800" dirty="0">
              <a:solidFill>
                <a:schemeClr val="dk1"/>
              </a:solidFill>
              <a:highlight>
                <a:srgbClr val="FFFF00"/>
              </a:highlight>
            </a:endParaRPr>
          </a:p>
          <a:p>
            <a:pPr marL="0" indent="0">
              <a:spcBef>
                <a:spcPts val="900"/>
              </a:spcBef>
              <a:spcAft>
                <a:spcPts val="900"/>
              </a:spcAft>
              <a:buClr>
                <a:schemeClr val="dk1"/>
              </a:buClr>
              <a:buSzPts val="1100"/>
              <a:buNone/>
            </a:pPr>
            <a:endParaRPr sz="900" dirty="0">
              <a:solidFill>
                <a:schemeClr val="dk1"/>
              </a:solidFill>
              <a:highlight>
                <a:srgbClr val="FFFF00"/>
              </a:highlight>
            </a:endParaRPr>
          </a:p>
        </p:txBody>
      </p:sp>
      <p:pic>
        <p:nvPicPr>
          <p:cNvPr id="231" name="Google Shape;231;p41"/>
          <p:cNvPicPr preferRelativeResize="0"/>
          <p:nvPr/>
        </p:nvPicPr>
        <p:blipFill>
          <a:blip r:embed="rId3">
            <a:alphaModFix/>
          </a:blip>
          <a:stretch>
            <a:fillRect/>
          </a:stretch>
        </p:blipFill>
        <p:spPr>
          <a:xfrm>
            <a:off x="3341025" y="1520531"/>
            <a:ext cx="3275123" cy="2865732"/>
          </a:xfrm>
          <a:prstGeom prst="rect">
            <a:avLst/>
          </a:prstGeom>
          <a:noFill/>
          <a:ln>
            <a:noFill/>
          </a:ln>
        </p:spPr>
      </p:pic>
    </p:spTree>
    <p:extLst>
      <p:ext uri="{BB962C8B-B14F-4D97-AF65-F5344CB8AC3E}">
        <p14:creationId xmlns:p14="http://schemas.microsoft.com/office/powerpoint/2010/main" val="260064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2871-40E1-474B-8935-A083B98FDA14}"/>
              </a:ext>
            </a:extLst>
          </p:cNvPr>
          <p:cNvSpPr>
            <a:spLocks noGrp="1"/>
          </p:cNvSpPr>
          <p:nvPr>
            <p:ph type="title"/>
          </p:nvPr>
        </p:nvSpPr>
        <p:spPr>
          <a:xfrm>
            <a:off x="233775" y="106790"/>
            <a:ext cx="6390450" cy="804143"/>
          </a:xfrm>
        </p:spPr>
        <p:txBody>
          <a:bodyPr>
            <a:noAutofit/>
          </a:bodyPr>
          <a:lstStyle/>
          <a:p>
            <a:r>
              <a:rPr lang="en" sz="1800" b="1" dirty="0"/>
              <a:t>Hebrews 1:13</a:t>
            </a:r>
            <a:br>
              <a:rPr lang="en" sz="1800" dirty="0"/>
            </a:br>
            <a:r>
              <a:rPr lang="en" sz="1800" dirty="0"/>
              <a:t>But to which </a:t>
            </a:r>
            <a:r>
              <a:rPr lang="en" sz="1800" u="sng" dirty="0"/>
              <a:t>of the angels</a:t>
            </a:r>
            <a:r>
              <a:rPr lang="en" sz="1800" dirty="0"/>
              <a:t> said he at any time, </a:t>
            </a:r>
            <a:r>
              <a:rPr lang="en" sz="1800" dirty="0">
                <a:highlight>
                  <a:srgbClr val="00FF00"/>
                </a:highlight>
              </a:rPr>
              <a:t>Sit on my right hand,</a:t>
            </a:r>
            <a:r>
              <a:rPr lang="en" sz="1800" dirty="0"/>
              <a:t> </a:t>
            </a:r>
            <a:r>
              <a:rPr lang="en" sz="1800" i="1" dirty="0">
                <a:highlight>
                  <a:srgbClr val="FFFF00"/>
                </a:highlight>
              </a:rPr>
              <a:t>until </a:t>
            </a:r>
            <a:r>
              <a:rPr lang="en" sz="1800" dirty="0">
                <a:highlight>
                  <a:srgbClr val="FFFF00"/>
                </a:highlight>
              </a:rPr>
              <a:t>I make thine enemies thy footstool?</a:t>
            </a:r>
            <a:endParaRPr lang="en-US" sz="1800" dirty="0"/>
          </a:p>
        </p:txBody>
      </p:sp>
      <p:sp>
        <p:nvSpPr>
          <p:cNvPr id="3" name="Text Placeholder 2">
            <a:extLst>
              <a:ext uri="{FF2B5EF4-FFF2-40B4-BE49-F238E27FC236}">
                <a16:creationId xmlns:a16="http://schemas.microsoft.com/office/drawing/2014/main" id="{88C05BEE-95BD-47C9-B4B4-B3C4BAA22112}"/>
              </a:ext>
            </a:extLst>
          </p:cNvPr>
          <p:cNvSpPr>
            <a:spLocks noGrp="1"/>
          </p:cNvSpPr>
          <p:nvPr>
            <p:ph type="body" idx="1"/>
          </p:nvPr>
        </p:nvSpPr>
        <p:spPr>
          <a:xfrm>
            <a:off x="233775" y="1127982"/>
            <a:ext cx="6390450" cy="3964625"/>
          </a:xfrm>
        </p:spPr>
        <p:txBody>
          <a:bodyPr>
            <a:noAutofit/>
          </a:bodyPr>
          <a:lstStyle/>
          <a:p>
            <a:pPr marL="85725" indent="0">
              <a:buNone/>
            </a:pPr>
            <a:r>
              <a:rPr lang="en-US" sz="1300" dirty="0"/>
              <a:t>63-0318  THE.FIRST.SEAL_  JEFFERSONVILLE.IN  MONDAY_</a:t>
            </a:r>
          </a:p>
          <a:p>
            <a:pPr marL="85725" indent="0">
              <a:buNone/>
            </a:pPr>
            <a:r>
              <a:rPr lang="en-US" sz="1300" dirty="0"/>
              <a:t>«  152       †        The voice is a </a:t>
            </a:r>
            <a:r>
              <a:rPr lang="en-US" sz="1300" u="sng" dirty="0">
                <a:highlight>
                  <a:srgbClr val="FFFF00"/>
                </a:highlight>
              </a:rPr>
              <a:t>thunder</a:t>
            </a:r>
            <a:r>
              <a:rPr lang="en-US" sz="1300" dirty="0"/>
              <a:t>. </a:t>
            </a:r>
            <a:r>
              <a:rPr lang="en-US" sz="1300" u="sng" dirty="0">
                <a:highlight>
                  <a:srgbClr val="00FF00"/>
                </a:highlight>
              </a:rPr>
              <a:t>The voice came from where? </a:t>
            </a:r>
            <a:r>
              <a:rPr lang="en-US" sz="1300" b="1" u="sng" dirty="0">
                <a:highlight>
                  <a:srgbClr val="FFFF00"/>
                </a:highlight>
              </a:rPr>
              <a:t>From the throne</a:t>
            </a:r>
            <a:r>
              <a:rPr lang="en-US" sz="1300" u="sng" dirty="0">
                <a:highlight>
                  <a:srgbClr val="FFFF00"/>
                </a:highlight>
              </a:rPr>
              <a:t> </a:t>
            </a:r>
            <a:r>
              <a:rPr lang="en-US" sz="1300" u="sng" dirty="0">
                <a:highlight>
                  <a:srgbClr val="00FF00"/>
                </a:highlight>
              </a:rPr>
              <a:t>where the Lamb had just left </a:t>
            </a:r>
            <a:r>
              <a:rPr lang="en-US" sz="1300" dirty="0">
                <a:highlight>
                  <a:srgbClr val="00FF00"/>
                </a:highlight>
              </a:rPr>
              <a:t>as Intercessor.</a:t>
            </a:r>
            <a:r>
              <a:rPr lang="en-US" sz="1300" dirty="0"/>
              <a:t> </a:t>
            </a:r>
            <a:r>
              <a:rPr lang="en-US" sz="1300" dirty="0">
                <a:highlight>
                  <a:srgbClr val="00FF00"/>
                </a:highlight>
              </a:rPr>
              <a:t>Now, He's standing here to take His position and His claims. </a:t>
            </a:r>
            <a:r>
              <a:rPr lang="en-US" sz="1300" b="1" dirty="0">
                <a:highlight>
                  <a:srgbClr val="00FF00"/>
                </a:highlight>
              </a:rPr>
              <a:t>But the thunder came from the inside of the throne, thundered out. </a:t>
            </a:r>
            <a:r>
              <a:rPr lang="en-US" sz="1300" dirty="0"/>
              <a:t>And </a:t>
            </a:r>
            <a:r>
              <a:rPr lang="en-US" sz="1300" u="sng" dirty="0"/>
              <a:t>the Lamb was standing out here</a:t>
            </a:r>
            <a:r>
              <a:rPr lang="en-US" sz="1300" dirty="0"/>
              <a:t>. </a:t>
            </a:r>
            <a:r>
              <a:rPr lang="en-US" sz="1300" dirty="0">
                <a:highlight>
                  <a:srgbClr val="00FF00"/>
                </a:highlight>
              </a:rPr>
              <a:t>The thunder, where the Lamb had left, </a:t>
            </a:r>
            <a:r>
              <a:rPr lang="en-US" sz="1300" u="sng" dirty="0">
                <a:highlight>
                  <a:srgbClr val="00FF00"/>
                </a:highlight>
              </a:rPr>
              <a:t>left the Father's throne to go to take His own throne</a:t>
            </a:r>
            <a:r>
              <a:rPr lang="en-US" sz="1300" dirty="0"/>
              <a:t>... Glory. Now, now, don't miss it, friends.</a:t>
            </a:r>
          </a:p>
          <a:p>
            <a:pPr marL="85725" indent="0">
              <a:buNone/>
            </a:pPr>
            <a:r>
              <a:rPr lang="en-US" sz="1300" dirty="0">
                <a:highlight>
                  <a:srgbClr val="FFFF00"/>
                </a:highlight>
              </a:rPr>
              <a:t>We all know as Christians that God swore to David that </a:t>
            </a:r>
            <a:r>
              <a:rPr lang="en-US" sz="1300" b="1" dirty="0">
                <a:highlight>
                  <a:srgbClr val="FFFF00"/>
                </a:highlight>
              </a:rPr>
              <a:t>He would raise up Christ to set on His throne</a:t>
            </a:r>
            <a:r>
              <a:rPr lang="en-US" sz="1300" dirty="0">
                <a:highlight>
                  <a:srgbClr val="FFFF00"/>
                </a:highlight>
              </a:rPr>
              <a:t> and give Him an everlasting Kingdom here on the earth. He did it. And Jesus said, "He that overcomes the antichrist and all the things of the world </a:t>
            </a:r>
            <a:r>
              <a:rPr lang="en-US" sz="1300" u="sng" dirty="0">
                <a:highlight>
                  <a:srgbClr val="FFFF00"/>
                </a:highlight>
              </a:rPr>
              <a:t>shall set with Me on My throne as I have overcome and have set down on My Father's throne." </a:t>
            </a:r>
            <a:r>
              <a:rPr lang="en-US" sz="1300" dirty="0">
                <a:highlight>
                  <a:srgbClr val="FFFF00"/>
                </a:highlight>
              </a:rPr>
              <a:t>See?</a:t>
            </a:r>
          </a:p>
          <a:p>
            <a:pPr marL="85725" indent="0">
              <a:buNone/>
            </a:pPr>
            <a:endParaRPr lang="en-US" sz="1300" dirty="0"/>
          </a:p>
          <a:p>
            <a:pPr marL="85725" indent="0">
              <a:buNone/>
            </a:pPr>
            <a:r>
              <a:rPr lang="en-US" sz="1300" dirty="0"/>
              <a:t>«  155       †        </a:t>
            </a:r>
            <a:r>
              <a:rPr lang="en-US" sz="1300" u="sng" dirty="0">
                <a:highlight>
                  <a:srgbClr val="00FF00"/>
                </a:highlight>
              </a:rPr>
              <a:t>Now, someday He rises from the Father's throne, and goes to take His own throne.</a:t>
            </a:r>
            <a:r>
              <a:rPr lang="en-US" sz="1300" dirty="0">
                <a:highlight>
                  <a:srgbClr val="00FF00"/>
                </a:highlight>
              </a:rPr>
              <a:t> Now He comes forth to call His subjects. </a:t>
            </a:r>
            <a:r>
              <a:rPr lang="en-US" sz="1300" b="1" dirty="0">
                <a:highlight>
                  <a:srgbClr val="00FF00"/>
                </a:highlight>
              </a:rPr>
              <a:t>How's He going to claim them? He's already got the Book of Redemption in His hand. </a:t>
            </a:r>
            <a:r>
              <a:rPr lang="en-US" sz="1300" dirty="0"/>
              <a:t>Glory. Oh, I feel like singing a hymn.</a:t>
            </a:r>
          </a:p>
        </p:txBody>
      </p:sp>
    </p:spTree>
    <p:extLst>
      <p:ext uri="{BB962C8B-B14F-4D97-AF65-F5344CB8AC3E}">
        <p14:creationId xmlns:p14="http://schemas.microsoft.com/office/powerpoint/2010/main" val="32020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2"/>
          <p:cNvSpPr txBox="1">
            <a:spLocks noGrp="1"/>
          </p:cNvSpPr>
          <p:nvPr>
            <p:ph type="title"/>
          </p:nvPr>
        </p:nvSpPr>
        <p:spPr>
          <a:xfrm>
            <a:off x="233775" y="182446"/>
            <a:ext cx="6390450" cy="1332655"/>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1:13-14</a:t>
            </a:r>
            <a:br>
              <a:rPr lang="en" sz="1200" b="1"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r>
              <a:rPr lang="en" sz="1200" b="1" dirty="0"/>
              <a:t> </a:t>
            </a:r>
            <a:br>
              <a:rPr lang="en" sz="1200" b="1" dirty="0"/>
            </a:br>
            <a:r>
              <a:rPr lang="en" sz="1200" dirty="0"/>
              <a:t>Are they not all </a:t>
            </a:r>
            <a:r>
              <a:rPr lang="en" sz="1200" dirty="0">
                <a:highlight>
                  <a:srgbClr val="00FF00"/>
                </a:highlight>
              </a:rPr>
              <a:t>ministering spirits</a:t>
            </a:r>
            <a:r>
              <a:rPr lang="en" sz="1200" dirty="0"/>
              <a:t>, sent forth to minister </a:t>
            </a:r>
            <a:r>
              <a:rPr lang="en" sz="1200" u="sng" dirty="0">
                <a:highlight>
                  <a:srgbClr val="FFFF00"/>
                </a:highlight>
              </a:rPr>
              <a:t>for them who shall be heirs of salvation</a:t>
            </a:r>
            <a:r>
              <a:rPr lang="en" sz="1200" dirty="0">
                <a:highlight>
                  <a:srgbClr val="FFFF00"/>
                </a:highlight>
              </a:rPr>
              <a:t>?</a:t>
            </a:r>
            <a:endParaRPr sz="1200" b="1" dirty="0"/>
          </a:p>
        </p:txBody>
      </p:sp>
      <p:sp>
        <p:nvSpPr>
          <p:cNvPr id="299" name="Google Shape;299;p52"/>
          <p:cNvSpPr txBox="1">
            <a:spLocks noGrp="1"/>
          </p:cNvSpPr>
          <p:nvPr>
            <p:ph type="body" idx="1"/>
          </p:nvPr>
        </p:nvSpPr>
        <p:spPr>
          <a:xfrm>
            <a:off x="233775" y="1889850"/>
            <a:ext cx="6390450" cy="2179800"/>
          </a:xfrm>
          <a:prstGeom prst="rect">
            <a:avLst/>
          </a:prstGeom>
        </p:spPr>
        <p:txBody>
          <a:bodyPr spcFirstLastPara="1" wrap="square" lIns="68569" tIns="68569" rIns="68569" bIns="68569" anchor="t" anchorCtr="0">
            <a:normAutofit/>
          </a:bodyPr>
          <a:lstStyle/>
          <a:p>
            <a:pPr marL="0" indent="0" algn="ctr">
              <a:spcBef>
                <a:spcPts val="900"/>
              </a:spcBef>
              <a:buNone/>
            </a:pPr>
            <a:r>
              <a:rPr lang="en" sz="1800" dirty="0"/>
              <a:t>Are they not all </a:t>
            </a:r>
            <a:r>
              <a:rPr lang="en" sz="1800" dirty="0">
                <a:highlight>
                  <a:srgbClr val="00FF00"/>
                </a:highlight>
              </a:rPr>
              <a:t>ministering spirits</a:t>
            </a:r>
            <a:r>
              <a:rPr lang="en" sz="1800" dirty="0"/>
              <a:t>, sent forth to minister </a:t>
            </a:r>
            <a:r>
              <a:rPr lang="en" sz="1800" u="sng" dirty="0">
                <a:highlight>
                  <a:srgbClr val="FFFF00"/>
                </a:highlight>
              </a:rPr>
              <a:t>for them who shall be heirs of salvation</a:t>
            </a:r>
            <a:r>
              <a:rPr lang="en" sz="1800" dirty="0">
                <a:highlight>
                  <a:srgbClr val="FFFF00"/>
                </a:highlight>
              </a:rPr>
              <a:t>?</a:t>
            </a:r>
            <a:endParaRPr lang="en" b="1" i="1" dirty="0">
              <a:solidFill>
                <a:schemeClr val="dk1"/>
              </a:solidFill>
            </a:endParaRPr>
          </a:p>
          <a:p>
            <a:pPr marL="0" indent="0" algn="ctr">
              <a:spcBef>
                <a:spcPts val="900"/>
              </a:spcBef>
              <a:buNone/>
            </a:pPr>
            <a:r>
              <a:rPr lang="en" b="1" i="1" dirty="0">
                <a:solidFill>
                  <a:schemeClr val="dk1"/>
                </a:solidFill>
              </a:rPr>
              <a:t>You</a:t>
            </a:r>
            <a:r>
              <a:rPr lang="en" b="1" dirty="0">
                <a:solidFill>
                  <a:schemeClr val="dk1"/>
                </a:solidFill>
              </a:rPr>
              <a:t> are the heirs of salvation</a:t>
            </a:r>
            <a:endParaRPr b="1" dirty="0">
              <a:solidFill>
                <a:schemeClr val="dk1"/>
              </a:solidFill>
            </a:endParaRPr>
          </a:p>
          <a:p>
            <a:pPr marL="0" indent="0" algn="ctr">
              <a:spcBef>
                <a:spcPts val="900"/>
              </a:spcBef>
              <a:spcAft>
                <a:spcPts val="900"/>
              </a:spcAft>
              <a:buNone/>
            </a:pPr>
            <a:endParaRPr b="1"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2:1-8</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fontScale="92500"/>
          </a:bodyPr>
          <a:lstStyle/>
          <a:p>
            <a:pPr marL="85725" indent="0">
              <a:buNone/>
            </a:pPr>
            <a:r>
              <a:rPr lang="en-US" sz="1400" dirty="0"/>
              <a:t>»     1     †      Therefore we ought to give the more earnest heed to the things which we have heard, lest at any time we should let them slip. </a:t>
            </a:r>
          </a:p>
          <a:p>
            <a:pPr marL="85725" indent="0">
              <a:buNone/>
            </a:pPr>
            <a:r>
              <a:rPr lang="en-US" sz="1400" dirty="0"/>
              <a:t>»     2     †     For if the word spoken by angels was </a:t>
            </a:r>
            <a:r>
              <a:rPr lang="en-US" sz="1400" dirty="0" err="1"/>
              <a:t>stedfast</a:t>
            </a:r>
            <a:r>
              <a:rPr lang="en-US" sz="1400" dirty="0"/>
              <a:t>, and every transgression and disobedience received a just recompence of reward; </a:t>
            </a:r>
          </a:p>
          <a:p>
            <a:pPr marL="85725" indent="0">
              <a:buNone/>
            </a:pPr>
            <a:r>
              <a:rPr lang="en-US" sz="1400" dirty="0"/>
              <a:t>»     3     †     </a:t>
            </a:r>
            <a:r>
              <a:rPr lang="en-US" sz="1400" b="1" dirty="0"/>
              <a:t>How shall we escape, if we neglect so great salvation; </a:t>
            </a:r>
            <a:r>
              <a:rPr lang="en-US" sz="1400" dirty="0"/>
              <a:t>which at the first began to be spoken by the Lord, and was confirmed unto us by them that heard him; </a:t>
            </a:r>
          </a:p>
          <a:p>
            <a:pPr marL="85725" indent="0">
              <a:buNone/>
            </a:pPr>
            <a:r>
              <a:rPr lang="en-US" sz="1400" dirty="0"/>
              <a:t>»     4     †     God also bearing them witness, both with signs and wonders, and with divers miracles, and gifts of the Holy Ghost, according to his own will? </a:t>
            </a:r>
          </a:p>
          <a:p>
            <a:pPr marL="85725" indent="0">
              <a:buNone/>
            </a:pPr>
            <a:r>
              <a:rPr lang="en-US" sz="1400" dirty="0"/>
              <a:t>»     5     †      For unto the angels hath he not put in subjection the world to come, whereof we speak. </a:t>
            </a:r>
          </a:p>
          <a:p>
            <a:pPr marL="85725" indent="0">
              <a:buNone/>
            </a:pPr>
            <a:r>
              <a:rPr lang="en-US" sz="1400" dirty="0"/>
              <a:t>»     6     †     But one in a certain place testified, saying, </a:t>
            </a:r>
            <a:r>
              <a:rPr lang="en-US" sz="1400" dirty="0">
                <a:highlight>
                  <a:srgbClr val="00FFFF"/>
                </a:highlight>
              </a:rPr>
              <a:t>What is man, that thou art mindful of him? or the son of man, that thou </a:t>
            </a:r>
            <a:r>
              <a:rPr lang="en-US" sz="1400" dirty="0" err="1">
                <a:highlight>
                  <a:srgbClr val="00FFFF"/>
                </a:highlight>
              </a:rPr>
              <a:t>visitest</a:t>
            </a:r>
            <a:r>
              <a:rPr lang="en-US" sz="1400" dirty="0">
                <a:highlight>
                  <a:srgbClr val="00FFFF"/>
                </a:highlight>
              </a:rPr>
              <a:t> him? </a:t>
            </a:r>
          </a:p>
          <a:p>
            <a:pPr marL="85725" indent="0">
              <a:buNone/>
            </a:pPr>
            <a:r>
              <a:rPr lang="en-US" sz="1400" dirty="0"/>
              <a:t>»     7     †     Thou </a:t>
            </a:r>
            <a:r>
              <a:rPr lang="en-US" sz="1400" dirty="0" err="1"/>
              <a:t>madest</a:t>
            </a:r>
            <a:r>
              <a:rPr lang="en-US" sz="1400" dirty="0"/>
              <a:t> him a little lower than the angels; thou </a:t>
            </a:r>
            <a:r>
              <a:rPr lang="en-US" sz="1400" dirty="0" err="1"/>
              <a:t>crownedst</a:t>
            </a:r>
            <a:r>
              <a:rPr lang="en-US" sz="1400" dirty="0"/>
              <a:t> him with glory and </a:t>
            </a:r>
            <a:r>
              <a:rPr lang="en-US" sz="1400" dirty="0" err="1"/>
              <a:t>honour</a:t>
            </a:r>
            <a:r>
              <a:rPr lang="en-US" sz="1400" dirty="0"/>
              <a:t>, and didst set him over the works of thy hands: </a:t>
            </a:r>
          </a:p>
          <a:p>
            <a:pPr marL="85725" indent="0">
              <a:buNone/>
            </a:pPr>
            <a:r>
              <a:rPr lang="en-US" sz="1400" dirty="0"/>
              <a:t>»     8     †     </a:t>
            </a:r>
            <a:r>
              <a:rPr lang="en-US" sz="1400" dirty="0">
                <a:highlight>
                  <a:srgbClr val="00FFFF"/>
                </a:highlight>
              </a:rPr>
              <a:t>Thou hast put all things in subjection under his feet. For in that he put all in subjection under him, he left nothing that is not put under him. But now we see not yet all things put under him. </a:t>
            </a:r>
          </a:p>
        </p:txBody>
      </p:sp>
    </p:spTree>
    <p:extLst>
      <p:ext uri="{BB962C8B-B14F-4D97-AF65-F5344CB8AC3E}">
        <p14:creationId xmlns:p14="http://schemas.microsoft.com/office/powerpoint/2010/main" val="362846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2:9-14</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fontScale="92500" lnSpcReduction="20000"/>
          </a:bodyPr>
          <a:lstStyle/>
          <a:p>
            <a:pPr marL="85725" indent="0">
              <a:buNone/>
            </a:pPr>
            <a:endParaRPr lang="en-US" sz="1400" dirty="0"/>
          </a:p>
          <a:p>
            <a:pPr marL="85725" indent="0">
              <a:buNone/>
            </a:pPr>
            <a:r>
              <a:rPr lang="en-US" sz="1400" dirty="0"/>
              <a:t>»     9     †     </a:t>
            </a:r>
            <a:r>
              <a:rPr lang="en-US" sz="1400" dirty="0">
                <a:highlight>
                  <a:srgbClr val="00FFFF"/>
                </a:highlight>
              </a:rPr>
              <a:t>But we see Jesus</a:t>
            </a:r>
            <a:r>
              <a:rPr lang="en-US" sz="1400" dirty="0"/>
              <a:t>, who was made a little lower than the angels for the suffering of death, crowned with glory and </a:t>
            </a:r>
            <a:r>
              <a:rPr lang="en-US" sz="1400" dirty="0" err="1"/>
              <a:t>honour</a:t>
            </a:r>
            <a:r>
              <a:rPr lang="en-US" sz="1400" dirty="0"/>
              <a:t>; that he by the grace of God should taste death for every man. </a:t>
            </a:r>
          </a:p>
          <a:p>
            <a:pPr marL="85725" indent="0">
              <a:buNone/>
            </a:pPr>
            <a:endParaRPr lang="en-US" sz="1400" dirty="0"/>
          </a:p>
          <a:p>
            <a:pPr marL="85725" indent="0">
              <a:buNone/>
            </a:pPr>
            <a:r>
              <a:rPr lang="en-US" sz="1400" dirty="0"/>
              <a:t>»     10     †    For it became him, for whom are all things, and by whom are all things, in bringing many sons unto glory, </a:t>
            </a:r>
            <a:r>
              <a:rPr lang="en-US" sz="1400" dirty="0">
                <a:highlight>
                  <a:srgbClr val="FFFF00"/>
                </a:highlight>
              </a:rPr>
              <a:t>to make the captain of their salvation perfect through sufferings. </a:t>
            </a:r>
          </a:p>
          <a:p>
            <a:pPr marL="85725" indent="0">
              <a:buNone/>
            </a:pPr>
            <a:endParaRPr lang="en-US" sz="1400" dirty="0"/>
          </a:p>
          <a:p>
            <a:pPr marL="85725" indent="0">
              <a:buNone/>
            </a:pPr>
            <a:r>
              <a:rPr lang="en-US" sz="1400" dirty="0"/>
              <a:t>»     11     †     </a:t>
            </a:r>
            <a:r>
              <a:rPr lang="en-US" sz="1400" dirty="0">
                <a:highlight>
                  <a:srgbClr val="00FFFF"/>
                </a:highlight>
              </a:rPr>
              <a:t>For both he that </a:t>
            </a:r>
            <a:r>
              <a:rPr lang="en-US" sz="1400" dirty="0" err="1">
                <a:highlight>
                  <a:srgbClr val="00FFFF"/>
                </a:highlight>
              </a:rPr>
              <a:t>sanctifieth</a:t>
            </a:r>
            <a:r>
              <a:rPr lang="en-US" sz="1400" dirty="0">
                <a:highlight>
                  <a:srgbClr val="00FFFF"/>
                </a:highlight>
              </a:rPr>
              <a:t> and they who are sanctified are all of one: for which cause he is not ashamed to call them brethren, </a:t>
            </a:r>
          </a:p>
          <a:p>
            <a:pPr marL="85725" indent="0">
              <a:buNone/>
            </a:pPr>
            <a:endParaRPr lang="en-US" sz="1400" dirty="0"/>
          </a:p>
          <a:p>
            <a:pPr marL="85725" indent="0">
              <a:buNone/>
            </a:pPr>
            <a:r>
              <a:rPr lang="en-US" sz="1400" dirty="0"/>
              <a:t>»     12     †     Saying, I will declare thy name unto my brethren, in the midst of the church will I sing praise unto thee. </a:t>
            </a:r>
          </a:p>
          <a:p>
            <a:pPr marL="85725" indent="0">
              <a:buNone/>
            </a:pPr>
            <a:endParaRPr lang="en-US" sz="1400" dirty="0"/>
          </a:p>
          <a:p>
            <a:pPr marL="85725" indent="0">
              <a:buNone/>
            </a:pPr>
            <a:r>
              <a:rPr lang="en-US" sz="1400" dirty="0"/>
              <a:t>»     13     †     And again, I will put my trust in him. And again, Behold I and the children which God hath given me. </a:t>
            </a:r>
          </a:p>
          <a:p>
            <a:pPr marL="85725" indent="0">
              <a:buNone/>
            </a:pPr>
            <a:endParaRPr lang="en-US" sz="1400" dirty="0"/>
          </a:p>
          <a:p>
            <a:pPr marL="85725" indent="0">
              <a:buNone/>
            </a:pPr>
            <a:r>
              <a:rPr lang="en-US" sz="1400" dirty="0"/>
              <a:t>»     14     †     Forasmuch then as </a:t>
            </a:r>
            <a:r>
              <a:rPr lang="en-US" sz="1400" dirty="0">
                <a:highlight>
                  <a:srgbClr val="00FFFF"/>
                </a:highlight>
              </a:rPr>
              <a:t>the children are partakers of flesh and blood, he also himself likewise took part of the same; that through death he might destroy him that had the power of death, that is, the devil; </a:t>
            </a:r>
          </a:p>
          <a:p>
            <a:pPr marL="85725" indent="0">
              <a:buNone/>
            </a:pPr>
            <a:endParaRPr lang="en-US" sz="1400" dirty="0"/>
          </a:p>
          <a:p>
            <a:pPr marL="85725" indent="0">
              <a:buNone/>
            </a:pPr>
            <a:endParaRPr lang="en-US" sz="1400" dirty="0"/>
          </a:p>
        </p:txBody>
      </p:sp>
    </p:spTree>
    <p:extLst>
      <p:ext uri="{BB962C8B-B14F-4D97-AF65-F5344CB8AC3E}">
        <p14:creationId xmlns:p14="http://schemas.microsoft.com/office/powerpoint/2010/main" val="328187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2:15-18</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a:bodyPr>
          <a:lstStyle/>
          <a:p>
            <a:pPr marL="85725" indent="0">
              <a:buNone/>
            </a:pPr>
            <a:endParaRPr lang="en-US" sz="1600" dirty="0"/>
          </a:p>
          <a:p>
            <a:pPr marL="85725" indent="0">
              <a:buNone/>
            </a:pPr>
            <a:r>
              <a:rPr lang="en-US" sz="1600" dirty="0"/>
              <a:t>»     15     †     And </a:t>
            </a:r>
            <a:r>
              <a:rPr lang="en-US" sz="1600" b="1" dirty="0">
                <a:highlight>
                  <a:srgbClr val="00FFFF"/>
                </a:highlight>
              </a:rPr>
              <a:t>deliver them </a:t>
            </a:r>
            <a:r>
              <a:rPr lang="en-US" sz="1600" dirty="0"/>
              <a:t>who </a:t>
            </a:r>
            <a:r>
              <a:rPr lang="en-US" sz="1600" dirty="0">
                <a:highlight>
                  <a:srgbClr val="FFFF00"/>
                </a:highlight>
              </a:rPr>
              <a:t>through fear of death </a:t>
            </a:r>
            <a:r>
              <a:rPr lang="en-US" sz="1600" dirty="0">
                <a:highlight>
                  <a:srgbClr val="00FFFF"/>
                </a:highlight>
              </a:rPr>
              <a:t>were all their lifetime subject to bondage. </a:t>
            </a:r>
          </a:p>
          <a:p>
            <a:pPr marL="85725" indent="0">
              <a:buNone/>
            </a:pPr>
            <a:br>
              <a:rPr lang="en-US" sz="1600" dirty="0"/>
            </a:br>
            <a:r>
              <a:rPr lang="en-US" sz="1600" dirty="0"/>
              <a:t>»     16     †     For verily he took not on him the nature of angels; but </a:t>
            </a:r>
            <a:r>
              <a:rPr lang="en-US" sz="1600" dirty="0">
                <a:highlight>
                  <a:srgbClr val="00FFFF"/>
                </a:highlight>
              </a:rPr>
              <a:t>he took on him the seed of Abraham. </a:t>
            </a:r>
          </a:p>
          <a:p>
            <a:pPr marL="85725" indent="0">
              <a:buNone/>
            </a:pPr>
            <a:br>
              <a:rPr lang="en-US" sz="1600" dirty="0"/>
            </a:br>
            <a:r>
              <a:rPr lang="en-US" sz="1600" dirty="0"/>
              <a:t>»     17     †     Wherefore in all things it </a:t>
            </a:r>
            <a:r>
              <a:rPr lang="en-US" sz="1600" dirty="0" err="1"/>
              <a:t>behoved</a:t>
            </a:r>
            <a:r>
              <a:rPr lang="en-US" sz="1600" dirty="0"/>
              <a:t> him to be made like unto his brethren, </a:t>
            </a:r>
            <a:r>
              <a:rPr lang="en-US" sz="1600" dirty="0">
                <a:highlight>
                  <a:srgbClr val="00FFFF"/>
                </a:highlight>
              </a:rPr>
              <a:t>that he might be a merciful and faithful high priest in things pertaining to God, to make reconciliation for the sins of the people. </a:t>
            </a:r>
          </a:p>
          <a:p>
            <a:pPr marL="85725" indent="0">
              <a:buNone/>
            </a:pPr>
            <a:br>
              <a:rPr lang="en-US" sz="1600" dirty="0"/>
            </a:br>
            <a:r>
              <a:rPr lang="en-US" sz="1600" dirty="0"/>
              <a:t>»     18     †     For in that he himself hath suffered being tempted, he is able to </a:t>
            </a:r>
            <a:r>
              <a:rPr lang="en-US" sz="1600" dirty="0" err="1"/>
              <a:t>succour</a:t>
            </a:r>
            <a:r>
              <a:rPr lang="en-US" sz="1600" dirty="0"/>
              <a:t> them that are tempted. </a:t>
            </a:r>
          </a:p>
        </p:txBody>
      </p:sp>
    </p:spTree>
    <p:extLst>
      <p:ext uri="{BB962C8B-B14F-4D97-AF65-F5344CB8AC3E}">
        <p14:creationId xmlns:p14="http://schemas.microsoft.com/office/powerpoint/2010/main" val="54645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641915"/>
            <a:ext cx="6390450" cy="2926960"/>
          </a:xfrm>
        </p:spPr>
        <p:txBody>
          <a:bodyPr>
            <a:normAutofit fontScale="92500" lnSpcReduction="20000"/>
          </a:bodyPr>
          <a:lstStyle/>
          <a:p>
            <a:pPr marL="342900" marR="0" lvl="0" indent="-342900">
              <a:lnSpc>
                <a:spcPct val="107000"/>
              </a:lnSpc>
              <a:spcBef>
                <a:spcPts val="0"/>
              </a:spcBef>
              <a:spcAft>
                <a:spcPts val="0"/>
              </a:spcAft>
              <a:buFont typeface="Calibri" panose="020F0502020204030204" pitchFamily="34" charset="0"/>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type of people ought we to be, when we see the great Jehovah come down and do the things that He does, and see them compared, Scripture by Scripture, that they're the Truth?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we sit around sometimes like a warts on a log, and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just so unconcerned.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ought</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to be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busy, every minute, trying to get people to Christ.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ought</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to be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lively stones.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never </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 </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slothful like we are. </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go up to church, and we'll see the Lord Jesus do something, or bless us in such a way,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then we'll go back out and say,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"Very nice meeting."</a:t>
            </a:r>
          </a:p>
          <a:p>
            <a:pPr marL="85725" indent="0">
              <a:buNone/>
            </a:pPr>
            <a:endParaRPr lang="en-US" dirty="0"/>
          </a:p>
        </p:txBody>
      </p:sp>
    </p:spTree>
    <p:extLst>
      <p:ext uri="{BB962C8B-B14F-4D97-AF65-F5344CB8AC3E}">
        <p14:creationId xmlns:p14="http://schemas.microsoft.com/office/powerpoint/2010/main" val="87666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641915"/>
            <a:ext cx="6390450" cy="2926960"/>
          </a:xfrm>
        </p:spPr>
        <p:txBody>
          <a:bodyPr>
            <a:normAutofit/>
          </a:bodyPr>
          <a:lstStyle/>
          <a:p>
            <a:pPr marL="85725"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then when we see those things take place, that we do see take place enough,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should never let these things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just let it go through our fingers. That's what's the matter with the great Pentecostal church today. They've let the very cream of the crop slip through their fingers, when they had it in their hands.</a:t>
            </a:r>
            <a:r>
              <a:rPr lang="en-US" sz="1800" dirty="0">
                <a:effectLst/>
                <a:latin typeface="Calibri" panose="020F0502020204030204" pitchFamily="34" charset="0"/>
                <a:ea typeface="Calibri" panose="020F0502020204030204" pitchFamily="34" charset="0"/>
                <a:cs typeface="Times New Roman" panose="02020603050405020304" pitchFamily="18" charset="0"/>
              </a:rPr>
              <a:t> But, look what they done, they done like the rest the churches.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"They've run in the gain, in the way of Korah, and perished; and the way of Cain, and perished in the gainsaying of Korah."</a:t>
            </a:r>
            <a:endParaRPr lang="en-US" dirty="0"/>
          </a:p>
        </p:txBody>
      </p:sp>
    </p:spTree>
    <p:extLst>
      <p:ext uri="{BB962C8B-B14F-4D97-AF65-F5344CB8AC3E}">
        <p14:creationId xmlns:p14="http://schemas.microsoft.com/office/powerpoint/2010/main" val="76585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98070"/>
            <a:ext cx="6390450" cy="572700"/>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461706"/>
            <a:ext cx="6390450" cy="3557482"/>
          </a:xfrm>
        </p:spPr>
        <p:txBody>
          <a:bodyPr>
            <a:normAutofit lnSpcReduction="10000"/>
          </a:bodyPr>
          <a:lstStyle/>
          <a:p>
            <a:pPr marL="342900" marR="0" lvl="0" indent="-342900">
              <a:lnSpc>
                <a:spcPct val="107000"/>
              </a:lnSpc>
              <a:spcBef>
                <a:spcPts val="0"/>
              </a:spcBef>
              <a:spcAft>
                <a:spcPts val="0"/>
              </a:spcAft>
              <a:buFont typeface="Calibri" panose="020F0502020204030204" pitchFamily="34" charset="0"/>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LET IT SLIP by </a:t>
            </a:r>
            <a:r>
              <a:rPr lang="en-US" sz="14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FIGHTING/DIVISIONS</a:t>
            </a:r>
            <a:br>
              <a:rPr lang="en-US" sz="14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400" b="1"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How did the Indians lose this country to the white man? Is because they were disunified. If they had made one big forefront...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they were fighting one among each other. They would have held their grounds if they'd have all come together.</a:t>
            </a:r>
            <a:b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35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are we going to lose it? </a:t>
            </a:r>
            <a:b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Because we're disunified. </a:t>
            </a:r>
            <a:b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we lose our experience with God,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 because we disunify.</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We set up one, and call this the--the Methodist, and this the Baptist, and this the Assemblies, and this the Oneness, and this the something-else, and the church of God, and the Nazarene, the Pilgrim Holiness.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disunify the Body of Christ.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should never be divided. </a:t>
            </a:r>
            <a:r>
              <a:rPr lang="en-US" sz="1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We might differ in ideas, but let's be heart-in-heart brothers.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wants us to be. He died for the entire Church of God. And we do not want to be disunified.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4"/>
            <a:ext cx="6390450" cy="2017848"/>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if the word spoken by angels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2282663"/>
            <a:ext cx="6390450" cy="2456198"/>
          </a:xfrm>
        </p:spPr>
        <p:txBody>
          <a:bodyPr>
            <a:normAutofit lnSpcReduction="10000"/>
          </a:bodyPr>
          <a:lstStyle/>
          <a:p>
            <a:pPr marL="0" marR="0" lvl="0" indent="0">
              <a:lnSpc>
                <a:spcPct val="107000"/>
              </a:lnSpc>
              <a:spcBef>
                <a:spcPts val="0"/>
              </a:spcBef>
              <a:spcAft>
                <a:spcPts val="0"/>
              </a:spcAft>
              <a:buNone/>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 the word spoken by the angels was steadfast..."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Now, angel is the "messenger."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word angel means the "messenger."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And just got through, in the 1st book here,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in sundry times and divers manner, spoke to the fathers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by the prophets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was God's messengers. </a:t>
            </a:r>
          </a:p>
          <a:p>
            <a:pPr marL="0" marR="0" lvl="0" indent="0">
              <a:lnSpc>
                <a:spcPct val="107000"/>
              </a:lnSpc>
              <a:spcBef>
                <a:spcPts val="0"/>
              </a:spcBef>
              <a:spcAft>
                <a:spcPts val="0"/>
              </a:spcAft>
              <a:buNone/>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were God's angels.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messenger is an angel; or an angel is the messenger, rather.</a:t>
            </a:r>
          </a:p>
          <a:p>
            <a:pPr marL="0" marR="0" lvl="0" indent="0">
              <a:lnSpc>
                <a:spcPct val="107000"/>
              </a:lnSpc>
              <a:spcBef>
                <a:spcPts val="0"/>
              </a:spcBef>
              <a:spcAft>
                <a:spcPts val="0"/>
              </a:spcAft>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94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233775" y="142401"/>
            <a:ext cx="6390450" cy="1012282"/>
          </a:xfrm>
          <a:prstGeom prst="rect">
            <a:avLst/>
          </a:prstGeom>
        </p:spPr>
        <p:txBody>
          <a:bodyPr spcFirstLastPara="1" wrap="square" lIns="68569" tIns="68569" rIns="68569" bIns="68569" anchor="t" anchorCtr="0">
            <a:noAutofit/>
          </a:bodyPr>
          <a:lstStyle/>
          <a:p>
            <a:pPr>
              <a:lnSpc>
                <a:spcPct val="120000"/>
              </a:lnSpc>
              <a:spcBef>
                <a:spcPts val="900"/>
              </a:spcBef>
              <a:buSzPct val="91666"/>
            </a:pPr>
            <a:r>
              <a:rPr lang="en" sz="1400" b="1" dirty="0"/>
              <a:t>Hebrews 1:13</a:t>
            </a:r>
            <a:br>
              <a:rPr lang="en" sz="1400" dirty="0"/>
            </a:br>
            <a:r>
              <a:rPr lang="en" sz="1400" dirty="0"/>
              <a:t>But to which </a:t>
            </a:r>
            <a:r>
              <a:rPr lang="en" sz="1400" u="sng" dirty="0"/>
              <a:t>of the angels</a:t>
            </a:r>
            <a:r>
              <a:rPr lang="en" sz="1400" dirty="0"/>
              <a:t> said he at any time, </a:t>
            </a:r>
            <a:r>
              <a:rPr lang="en" sz="1400" dirty="0">
                <a:highlight>
                  <a:srgbClr val="00FF00"/>
                </a:highlight>
              </a:rPr>
              <a:t>Sit on my right hand,</a:t>
            </a:r>
            <a:r>
              <a:rPr lang="en" sz="1400" dirty="0"/>
              <a:t> </a:t>
            </a:r>
            <a:r>
              <a:rPr lang="en" sz="1400" i="1" dirty="0">
                <a:highlight>
                  <a:srgbClr val="FFFF00"/>
                </a:highlight>
              </a:rPr>
              <a:t>until </a:t>
            </a:r>
            <a:r>
              <a:rPr lang="en" sz="1400" dirty="0">
                <a:highlight>
                  <a:srgbClr val="FFFF00"/>
                </a:highlight>
              </a:rPr>
              <a:t>I make thine enemies thy footstool?</a:t>
            </a:r>
            <a:endParaRPr sz="1400" dirty="0">
              <a:highlight>
                <a:srgbClr val="FFFF00"/>
              </a:highlight>
            </a:endParaRPr>
          </a:p>
          <a:p>
            <a:endParaRPr sz="1400" dirty="0"/>
          </a:p>
        </p:txBody>
      </p:sp>
      <p:sp>
        <p:nvSpPr>
          <p:cNvPr id="230" name="Google Shape;230;p41"/>
          <p:cNvSpPr txBox="1">
            <a:spLocks noGrp="1"/>
          </p:cNvSpPr>
          <p:nvPr>
            <p:ph type="body" idx="1"/>
          </p:nvPr>
        </p:nvSpPr>
        <p:spPr>
          <a:xfrm>
            <a:off x="233775" y="1261472"/>
            <a:ext cx="2992950" cy="3706256"/>
          </a:xfrm>
          <a:prstGeom prst="rect">
            <a:avLst/>
          </a:prstGeom>
        </p:spPr>
        <p:txBody>
          <a:bodyPr spcFirstLastPara="1" wrap="square" lIns="68569" tIns="68569" rIns="68569" bIns="68569" anchor="t" anchorCtr="0">
            <a:normAutofit fontScale="70000" lnSpcReduction="20000"/>
          </a:bodyPr>
          <a:lstStyle/>
          <a:p>
            <a:pPr marL="0" indent="0">
              <a:spcBef>
                <a:spcPts val="900"/>
              </a:spcBef>
              <a:buNone/>
            </a:pPr>
            <a:r>
              <a:rPr lang="en" sz="2200" dirty="0">
                <a:solidFill>
                  <a:schemeClr val="dk1"/>
                </a:solidFill>
                <a:highlight>
                  <a:srgbClr val="FFFFFF"/>
                </a:highlight>
              </a:rPr>
              <a:t>Hebrews 1:3</a:t>
            </a:r>
            <a:br>
              <a:rPr lang="en" sz="2200" dirty="0">
                <a:solidFill>
                  <a:schemeClr val="dk1"/>
                </a:solidFill>
                <a:highlight>
                  <a:srgbClr val="FFFFFF"/>
                </a:highlight>
              </a:rPr>
            </a:br>
            <a:r>
              <a:rPr lang="en" sz="2200" dirty="0">
                <a:solidFill>
                  <a:schemeClr val="dk1"/>
                </a:solidFill>
                <a:highlight>
                  <a:srgbClr val="FFFFFF"/>
                </a:highlight>
              </a:rPr>
              <a:t>Who being the brightness of his glory, and the express image of his person, and upholding all things by the word of his power, when he had by himself purged our sins, </a:t>
            </a:r>
            <a:r>
              <a:rPr lang="en" sz="2200" u="sng" dirty="0">
                <a:solidFill>
                  <a:schemeClr val="dk1"/>
                </a:solidFill>
                <a:highlight>
                  <a:srgbClr val="FFFF00"/>
                </a:highlight>
              </a:rPr>
              <a:t>sat down</a:t>
            </a:r>
            <a:r>
              <a:rPr lang="en" sz="2200" dirty="0">
                <a:solidFill>
                  <a:schemeClr val="dk1"/>
                </a:solidFill>
                <a:highlight>
                  <a:srgbClr val="FFFF00"/>
                </a:highlight>
              </a:rPr>
              <a:t> </a:t>
            </a:r>
            <a:r>
              <a:rPr lang="en" sz="2200" u="sng" dirty="0">
                <a:solidFill>
                  <a:schemeClr val="dk1"/>
                </a:solidFill>
                <a:highlight>
                  <a:srgbClr val="FFFF00"/>
                </a:highlight>
              </a:rPr>
              <a:t>on the right hand </a:t>
            </a:r>
            <a:r>
              <a:rPr lang="en" sz="2200" dirty="0">
                <a:solidFill>
                  <a:schemeClr val="dk1"/>
                </a:solidFill>
                <a:highlight>
                  <a:srgbClr val="FFFF00"/>
                </a:highlight>
              </a:rPr>
              <a:t>of the Majesty on high;</a:t>
            </a:r>
            <a:endParaRPr sz="2200" dirty="0">
              <a:solidFill>
                <a:schemeClr val="dk1"/>
              </a:solidFill>
              <a:highlight>
                <a:srgbClr val="FFFF00"/>
              </a:highlight>
            </a:endParaRPr>
          </a:p>
          <a:p>
            <a:pPr marL="0" indent="0" algn="ctr">
              <a:spcBef>
                <a:spcPts val="900"/>
              </a:spcBef>
              <a:buNone/>
            </a:pPr>
            <a:endParaRPr sz="3800" dirty="0">
              <a:solidFill>
                <a:schemeClr val="dk1"/>
              </a:solidFill>
              <a:highlight>
                <a:srgbClr val="FFFF00"/>
              </a:highlight>
            </a:endParaRPr>
          </a:p>
          <a:p>
            <a:pPr marL="0" indent="0" algn="ctr">
              <a:spcBef>
                <a:spcPts val="900"/>
              </a:spcBef>
              <a:buNone/>
            </a:pPr>
            <a:r>
              <a:rPr lang="en" sz="3800" dirty="0">
                <a:solidFill>
                  <a:schemeClr val="dk1"/>
                </a:solidFill>
                <a:highlight>
                  <a:srgbClr val="FFFF00"/>
                </a:highlight>
              </a:rPr>
              <a:t>Where Did He Sit?</a:t>
            </a:r>
            <a:endParaRPr sz="3800" dirty="0">
              <a:solidFill>
                <a:schemeClr val="dk1"/>
              </a:solidFill>
              <a:highlight>
                <a:srgbClr val="FFFF00"/>
              </a:highlight>
            </a:endParaRPr>
          </a:p>
          <a:p>
            <a:pPr marL="0" indent="0">
              <a:spcBef>
                <a:spcPts val="900"/>
              </a:spcBef>
              <a:spcAft>
                <a:spcPts val="900"/>
              </a:spcAft>
              <a:buClr>
                <a:schemeClr val="dk1"/>
              </a:buClr>
              <a:buSzPts val="1100"/>
              <a:buNone/>
            </a:pPr>
            <a:endParaRPr sz="900" dirty="0">
              <a:solidFill>
                <a:schemeClr val="dk1"/>
              </a:solidFill>
              <a:highlight>
                <a:srgbClr val="FFFF00"/>
              </a:highlight>
            </a:endParaRPr>
          </a:p>
        </p:txBody>
      </p:sp>
      <p:pic>
        <p:nvPicPr>
          <p:cNvPr id="231" name="Google Shape;231;p41"/>
          <p:cNvPicPr preferRelativeResize="0"/>
          <p:nvPr/>
        </p:nvPicPr>
        <p:blipFill>
          <a:blip r:embed="rId3">
            <a:alphaModFix/>
          </a:blip>
          <a:stretch>
            <a:fillRect/>
          </a:stretch>
        </p:blipFill>
        <p:spPr>
          <a:xfrm>
            <a:off x="3341025" y="1520531"/>
            <a:ext cx="3275123" cy="28657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if the word spoken by angels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2202569"/>
            <a:ext cx="6390450" cy="2366306"/>
          </a:xfrm>
        </p:spPr>
        <p:txBody>
          <a:bodyPr>
            <a:normAutofit fontScale="92500" lnSpcReduction="20000"/>
          </a:bodyPr>
          <a:lstStyle/>
          <a:p>
            <a:pPr marL="285750" indent="-285750">
              <a:lnSpc>
                <a:spcPct val="107000"/>
              </a:lnSpc>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messenger! </a:t>
            </a:r>
          </a:p>
          <a:p>
            <a:pPr marL="285750" indent="-285750">
              <a:lnSpc>
                <a:spcPct val="107000"/>
              </a:lnSpc>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a messenger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this morning. You're... </a:t>
            </a:r>
          </a:p>
          <a:p>
            <a:pPr marL="285750" indent="-285750">
              <a:lnSpc>
                <a:spcPct val="107000"/>
              </a:lnSpc>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a messenger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of good news or a messenger of bad news.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Oh, isn't it beautiful, to know that we are ambassadors,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that we are angels, the messengers of the resurrection? </a:t>
            </a:r>
          </a:p>
          <a:p>
            <a:pPr marL="285750" indent="-285750">
              <a:lnSpc>
                <a:spcPct val="107000"/>
              </a:lnSpc>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are God's messengers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the sinful world, that Christ lives.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our hearts, He lives. In our spirits, He lives. And He brings us from the low debauched life of sin, and exalts us up, and gives us a "hallelujah" in our soul, and makes us new creatures.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23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if the word spoken by angels </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was </a:t>
            </a:r>
            <a:r>
              <a:rPr lang="en-US" sz="1800"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2022359"/>
            <a:ext cx="6390450" cy="2963118"/>
          </a:xfrm>
        </p:spPr>
        <p:txBody>
          <a:bodyPr>
            <a:normAutofit/>
          </a:bodyPr>
          <a:lstStyle/>
          <a:p>
            <a:pPr marL="342900" marR="0" lvl="0" indent="-342900">
              <a:lnSpc>
                <a:spcPct val="107000"/>
              </a:lnSpc>
              <a:spcBef>
                <a:spcPts val="0"/>
              </a:spcBef>
              <a:spcAft>
                <a:spcPts val="0"/>
              </a:spcAft>
              <a:buFont typeface="Calibri" panose="020F0502020204030204" pitchFamily="34" charset="0"/>
              <a:buChar char="-"/>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THEIR WORD was STEADFAST</a:t>
            </a:r>
            <a:br>
              <a:rPr lang="en-US" sz="1100" b="1"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now, in the Old Testament, "if the word spoken by angels were steadfast," </a:t>
            </a:r>
            <a:b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2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way it had to be right.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the Old Testament, before a prophet's word could be made manifest,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had to be examined </a:t>
            </a:r>
            <a:r>
              <a:rPr lang="en-US" sz="11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proved. </a:t>
            </a:r>
            <a:br>
              <a:rPr lang="en-US" sz="11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b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They wasn't loose with it, like we are today.</a:t>
            </a:r>
            <a:endPar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Just go out and have any kind of a sensation, or anything else, "Oh, glory to God, that's it!" </a:t>
            </a:r>
            <a:br>
              <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en-US" sz="11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You're mistaken.</a:t>
            </a:r>
            <a:br>
              <a:rPr lang="en-US"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 Bible said, that, "In the last days, the Devil will impersonate Christianity, so close, till it'll deceive the very Elected if possible." That's right. </a:t>
            </a:r>
            <a:br>
              <a:rPr lang="en-US" sz="12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br>
            <a:r>
              <a:rPr lang="en-US"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 we must test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027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588520"/>
            <a:ext cx="6390450" cy="3396957"/>
          </a:xfrm>
        </p:spPr>
        <p:txBody>
          <a:bodyPr>
            <a:normAutofit lnSpcReduction="10000"/>
          </a:bodyPr>
          <a:lstStyle/>
          <a:p>
            <a:pPr marL="342900" marR="0" lvl="0" indent="-342900">
              <a:lnSpc>
                <a:spcPct val="107000"/>
              </a:lnSpc>
              <a:spcBef>
                <a:spcPts val="0"/>
              </a:spcBef>
              <a:spcAft>
                <a:spcPts val="0"/>
              </a:spcAft>
              <a:buFont typeface="Calibri" panose="020F0502020204030204" pitchFamily="34" charset="0"/>
              <a:buChar char="-"/>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Elijah's voice brought destruction, because he was an angel of the Lord,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will we escape when the Voice of Christ speaking through?</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 </a:t>
            </a:r>
            <a: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can we fail when you're prayed for, if It's the Voice of Christ?</a:t>
            </a:r>
            <a:b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1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Where is your escape?</a:t>
            </a: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Oh, you say, "Bless God, I belong to the Methodist church. I'm a Presbyterian. I'm a Pentecostal." That doesn't have one thing to do with It.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you get on a side-line and want to call It "spiritualism, or some mental telepathy, or some devil," or something. Shame on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when we see Him come down, to continue to confirm His Word,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if we sucker to some church, or some organization, or denomination, or some little pet theory of our own? You better turn loose.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 every sin received a just recompense under the angels, how much more when the Son of God is speaking from the Heavens, to make manifest His Word! How shall we escape, if we neglect so great a salvation?"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9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a:bodyPr>
          <a:lstStyle/>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54-0404E  GOD.HAS.A.PROVIDED.WAY_  LOUISVILLE.KY  V-25 N-9  SUNDAY_</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And there's where all the types and the shadows of the Old Testament, all come and met in Jesus Christ. He paid the supreme price, ascended on high,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sent back the Holy Ghost tonight, which is God's provided Way of your escape.</a:t>
            </a:r>
          </a:p>
        </p:txBody>
      </p:sp>
    </p:spTree>
    <p:extLst>
      <p:ext uri="{BB962C8B-B14F-4D97-AF65-F5344CB8AC3E}">
        <p14:creationId xmlns:p14="http://schemas.microsoft.com/office/powerpoint/2010/main" val="285315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also bearing them witness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both with signs and wonders, and with divers miracles, and gifts of the Holy Ghost, according to his own will?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a:bodyPr>
          <a:lstStyle/>
          <a:p>
            <a:pPr marL="0" marR="0" lvl="0" indent="0">
              <a:lnSpc>
                <a:spcPct val="107000"/>
              </a:lnSpc>
              <a:spcBef>
                <a:spcPts val="0"/>
              </a:spcBef>
              <a:spcAft>
                <a:spcPts val="0"/>
              </a:spcAft>
              <a:buNone/>
            </a:pP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always bears witness. </a:t>
            </a:r>
          </a:p>
          <a:p>
            <a:pPr marL="742950" marR="0" lvl="1" indent="-285750">
              <a:lnSpc>
                <a:spcPct val="107000"/>
              </a:lnSpc>
              <a:spcBef>
                <a:spcPts val="0"/>
              </a:spcBef>
              <a:spcAft>
                <a:spcPts val="0"/>
              </a:spcAft>
              <a:buFont typeface="Courier New" panose="02070309020205020404" pitchFamily="49" charset="0"/>
              <a:buChar char="o"/>
            </a:pP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 life will bear witness.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I don't know what your testimony is, but your life speaks so loud, your voice can't be heard.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But, your living,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your every-day life will testify what you are. God bears witness. </a:t>
            </a:r>
            <a:r>
              <a:rPr lang="en-US" sz="1400" dirty="0">
                <a:effectLst/>
                <a:latin typeface="Calibri" panose="020F0502020204030204" pitchFamily="34" charset="0"/>
                <a:ea typeface="Calibri" panose="020F0502020204030204" pitchFamily="34" charset="0"/>
                <a:cs typeface="Times New Roman" panose="02020603050405020304" pitchFamily="18" charset="0"/>
              </a:rPr>
              <a:t>Yes.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Holy Spirit is a seal, and a seal takes both sides of the paper.</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They see you standing here and see you when you go away. Not only in church but at every-day work.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You're sealed on both sides,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inside</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outside</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By the joy that you have, </a:t>
            </a:r>
            <a:r>
              <a:rPr lang="en-US"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and by the life that you live</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you're sealed, in and outside,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you know you're saved and the world knows you're saved</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by the life that you live, for God bears witness.</a:t>
            </a:r>
          </a:p>
          <a:p>
            <a:pPr marL="0" marR="0" lvl="0" indent="0">
              <a:lnSpc>
                <a:spcPct val="107000"/>
              </a:lnSpc>
              <a:spcBef>
                <a:spcPts val="0"/>
              </a:spcBef>
              <a:spcAft>
                <a:spcPts val="0"/>
              </a:spcAft>
              <a:buNone/>
            </a:pP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54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Autofit/>
          </a:bodyPr>
          <a:lstStyle/>
          <a:p>
            <a:pPr marL="342900" marR="0" lvl="0" indent="-342900">
              <a:lnSpc>
                <a:spcPct val="107000"/>
              </a:lnSpc>
              <a:spcBef>
                <a:spcPts val="0"/>
              </a:spcBef>
              <a:spcAft>
                <a:spcPts val="0"/>
              </a:spcAft>
              <a:buFont typeface="Calibri" panose="020F0502020204030204" pitchFamily="34" charset="0"/>
              <a:buChar char="-"/>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a:t>
            </a:r>
            <a:b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Acts 3:4</a:t>
            </a:r>
          </a:p>
          <a:p>
            <a:pPr marL="9144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Peter, fastening his eyes upon him with John, said, Look on us.</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Brother, </a:t>
            </a:r>
            <a:r>
              <a:rPr lang="en-U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 the world knows that you've been with Jesus, </a:t>
            </a: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can live such an unadulterated life in this present world and in this darkness, that the world knows and can see that you've been with Jesus; when a rugged, old vulgar prostitute of the street can become a lady, washed in the Blood of the Lamb; </a:t>
            </a:r>
            <a:r>
              <a:rPr lang="en-U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is bearing witness that He lives.</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81    Take a drunkard, who is so low-down that he would run around on his wife, that he would mistreat his children, and take the food from the table, to spend on a prostitute. </a:t>
            </a:r>
            <a:r>
              <a:rPr lang="en-U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Let him get with Jesus once. You'll see him returning, like Legion, who was in his right mind and clothed, to his babies and to his wife and to his loved ones.</a:t>
            </a:r>
          </a:p>
        </p:txBody>
      </p:sp>
    </p:spTree>
    <p:extLst>
      <p:ext uri="{BB962C8B-B14F-4D97-AF65-F5344CB8AC3E}">
        <p14:creationId xmlns:p14="http://schemas.microsoft.com/office/powerpoint/2010/main" val="94415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fontScale="850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Lady Maccabee in Oklahoma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And when this little preacher give her story, in such a way, till he had the people setting on the end of their seats, listening what would be next.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he got down to that: very vile, dirty, low-down, till the laws wouldn't even want to fool with her, she was so low.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very Devil in hell would reject such a person, nearly, the way he told the story.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he said, "Gentlemen, of the religions of the world,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has your religion got anything that would clean the hands of Lady Maccabee?“</a:t>
            </a: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Everybody set still. Then he clapped his hands together, and jumped up in the air.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said,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"Glory be to God! The Blood of Jesus Christ won't only clean her hands, but It'll clean her heart and make her His Bride."</a:t>
            </a: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92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unto the angels hath he not put in subjection the world to come, whereof we speak.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314868"/>
            <a:ext cx="6494073" cy="367061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great Angels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ministers in the Heavens, Gabriel, Michael, Woodworm, and the tens of thousands times tens of thousands of Angels of Heaven;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or the tens of hundreds of prophets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that's been on the earth, every one of them;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He's never put any of them to have control over the world to come, that we speak of. Not a one!</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never said, "Isaiah, you'll control the world."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 never put the world in subjection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 Elijah</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Neither did He put it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 Gabriel</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or any angel, any ministering spirit.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54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016681"/>
          </a:xfrm>
        </p:spPr>
        <p:txBody>
          <a:bodyPr>
            <a:normAutofit fontScale="9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2:6</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But one in a certain place [David] testified, saying,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man, that thou art mindful of him? or the son of man, that thou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visitest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him?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121307"/>
            <a:ext cx="6494073" cy="3944601"/>
          </a:xfrm>
        </p:spPr>
        <p:txBody>
          <a:bodyPr>
            <a:normAutofit fontScale="77500" lnSpcReduction="20000"/>
          </a:bodyPr>
          <a:lstStyle/>
          <a:p>
            <a:pPr marL="0" marR="0" indent="0">
              <a:lnSpc>
                <a:spcPct val="107000"/>
              </a:lnSpc>
              <a:spcBef>
                <a:spcPts val="0"/>
              </a:spcBef>
              <a:spcAft>
                <a:spcPts val="800"/>
              </a:spcAft>
              <a:buNone/>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is man, that thou art mindful of him?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are you, anyhow? What does that job you got mean? Or what does that little house we own mean? What does the car we own mean?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Pretty little girl, you little sassy thing, what does that little look that you have now?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You young men with a shiny, slick hair, straight shoulders; you'll bend down someday, when stooped with age.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blessed be the Lord! </a:t>
            </a:r>
            <a:r>
              <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You've got a soul that's born again.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You'll live forever and ever, because He become you, that you through His grace might become Him, and make a place for you.</a:t>
            </a:r>
          </a:p>
          <a:p>
            <a:pPr marL="342900" marR="0" lvl="0" indent="-342900">
              <a:lnSpc>
                <a:spcPct val="107000"/>
              </a:lnSpc>
              <a:spcBef>
                <a:spcPts val="0"/>
              </a:spcBef>
              <a:spcAft>
                <a:spcPts val="0"/>
              </a:spcAft>
              <a:buFont typeface="Calibri" panose="020F0502020204030204" pitchFamily="34" charset="0"/>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Oh, we who think that we got a change of clothes, and a few groceries in the house, what are we? God could take it in a second. Your very breath holds in His hand.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here in our midst to heal the sick, to proclaim and profess, and to foretell, and every time perfect. And even concerned enough to bring a little, dead fish back to its life again, in the midst of us.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Jehovah around us, Jehovah in us, the great and mighty I AM.</a:t>
            </a:r>
          </a:p>
        </p:txBody>
      </p:sp>
    </p:spTree>
    <p:extLst>
      <p:ext uri="{BB962C8B-B14F-4D97-AF65-F5344CB8AC3E}">
        <p14:creationId xmlns:p14="http://schemas.microsoft.com/office/powerpoint/2010/main" val="93847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7C8A-C17A-40EE-936A-362BBD822EA9}"/>
              </a:ext>
            </a:extLst>
          </p:cNvPr>
          <p:cNvSpPr>
            <a:spLocks noGrp="1"/>
          </p:cNvSpPr>
          <p:nvPr>
            <p:ph type="title"/>
          </p:nvPr>
        </p:nvSpPr>
        <p:spPr/>
        <p:txBody>
          <a:bodyPr>
            <a:normAutofit fontScale="90000"/>
          </a:bodyPr>
          <a:lstStyle/>
          <a:p>
            <a:r>
              <a:rPr lang="en-US" dirty="0"/>
              <a:t>Old Testament – The Mercy Seat</a:t>
            </a:r>
          </a:p>
        </p:txBody>
      </p:sp>
      <p:sp>
        <p:nvSpPr>
          <p:cNvPr id="3" name="Text Placeholder 2">
            <a:extLst>
              <a:ext uri="{FF2B5EF4-FFF2-40B4-BE49-F238E27FC236}">
                <a16:creationId xmlns:a16="http://schemas.microsoft.com/office/drawing/2014/main" id="{5FCC8578-9E62-48C6-89EF-A70386276A3E}"/>
              </a:ext>
            </a:extLst>
          </p:cNvPr>
          <p:cNvSpPr>
            <a:spLocks noGrp="1"/>
          </p:cNvSpPr>
          <p:nvPr>
            <p:ph type="body" idx="1"/>
          </p:nvPr>
        </p:nvSpPr>
        <p:spPr/>
        <p:txBody>
          <a:bodyPr/>
          <a:lstStyle/>
          <a:p>
            <a:pPr marL="85725" indent="0">
              <a:buNone/>
            </a:pPr>
            <a:r>
              <a:rPr lang="en-US" dirty="0"/>
              <a:t> </a:t>
            </a:r>
          </a:p>
        </p:txBody>
      </p:sp>
      <p:pic>
        <p:nvPicPr>
          <p:cNvPr id="1026" name="Picture 2" descr="The Mercy Seat and the Empty Tomb!">
            <a:extLst>
              <a:ext uri="{FF2B5EF4-FFF2-40B4-BE49-F238E27FC236}">
                <a16:creationId xmlns:a16="http://schemas.microsoft.com/office/drawing/2014/main" id="{20DE56FB-02D5-4B01-A58B-2552C1498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26" y="1348274"/>
            <a:ext cx="3618633" cy="1908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4512B3-82B3-4EF8-BA28-D296BB9DB05A}"/>
              </a:ext>
            </a:extLst>
          </p:cNvPr>
          <p:cNvSpPr txBox="1"/>
          <p:nvPr/>
        </p:nvSpPr>
        <p:spPr>
          <a:xfrm>
            <a:off x="327047" y="4513809"/>
            <a:ext cx="6220590" cy="369332"/>
          </a:xfrm>
          <a:prstGeom prst="rect">
            <a:avLst/>
          </a:prstGeom>
          <a:noFill/>
        </p:spPr>
        <p:txBody>
          <a:bodyPr wrap="square" rtlCol="0">
            <a:spAutoFit/>
          </a:bodyPr>
          <a:lstStyle/>
          <a:p>
            <a:pPr algn="ctr"/>
            <a:r>
              <a:rPr lang="en-US" sz="1800" dirty="0"/>
              <a:t>In the Center of the “Three Room House”</a:t>
            </a:r>
          </a:p>
        </p:txBody>
      </p:sp>
      <p:sp>
        <p:nvSpPr>
          <p:cNvPr id="5" name="TextBox 4">
            <a:extLst>
              <a:ext uri="{FF2B5EF4-FFF2-40B4-BE49-F238E27FC236}">
                <a16:creationId xmlns:a16="http://schemas.microsoft.com/office/drawing/2014/main" id="{29372560-DDF2-42BF-B197-09E07E38D49C}"/>
              </a:ext>
            </a:extLst>
          </p:cNvPr>
          <p:cNvSpPr txBox="1"/>
          <p:nvPr/>
        </p:nvSpPr>
        <p:spPr>
          <a:xfrm>
            <a:off x="86769" y="3490739"/>
            <a:ext cx="6647754" cy="954107"/>
          </a:xfrm>
          <a:prstGeom prst="rect">
            <a:avLst/>
          </a:prstGeom>
          <a:noFill/>
        </p:spPr>
        <p:txBody>
          <a:bodyPr wrap="square" rtlCol="0">
            <a:spAutoFit/>
          </a:bodyPr>
          <a:lstStyle/>
          <a:p>
            <a:r>
              <a:rPr lang="en-US" dirty="0"/>
              <a:t>PSALM 99:1</a:t>
            </a:r>
          </a:p>
          <a:p>
            <a:r>
              <a:rPr lang="en-US" dirty="0"/>
              <a:t>The LORD </a:t>
            </a:r>
            <a:r>
              <a:rPr lang="en-US" dirty="0" err="1"/>
              <a:t>reigneth</a:t>
            </a:r>
            <a:r>
              <a:rPr lang="en-US" dirty="0"/>
              <a:t>; let the people tremble: </a:t>
            </a:r>
            <a:r>
              <a:rPr lang="en-US" dirty="0">
                <a:highlight>
                  <a:srgbClr val="00FF00"/>
                </a:highlight>
              </a:rPr>
              <a:t>he </a:t>
            </a:r>
            <a:r>
              <a:rPr lang="en-US" u="sng" dirty="0" err="1">
                <a:highlight>
                  <a:srgbClr val="00FF00"/>
                </a:highlight>
              </a:rPr>
              <a:t>sitteth</a:t>
            </a:r>
            <a:r>
              <a:rPr lang="en-US" dirty="0">
                <a:highlight>
                  <a:srgbClr val="00FF00"/>
                </a:highlight>
              </a:rPr>
              <a:t> between the </a:t>
            </a:r>
            <a:r>
              <a:rPr lang="en-US" dirty="0" err="1">
                <a:highlight>
                  <a:srgbClr val="00FF00"/>
                </a:highlight>
              </a:rPr>
              <a:t>cherubims</a:t>
            </a:r>
            <a:r>
              <a:rPr lang="en-US" dirty="0">
                <a:highlight>
                  <a:srgbClr val="00FF00"/>
                </a:highlight>
              </a:rPr>
              <a:t>;</a:t>
            </a:r>
            <a:r>
              <a:rPr lang="en-US" dirty="0"/>
              <a:t> let the earth be moved.</a:t>
            </a:r>
          </a:p>
          <a:p>
            <a:endParaRPr lang="en-US" dirty="0"/>
          </a:p>
        </p:txBody>
      </p:sp>
    </p:spTree>
    <p:extLst>
      <p:ext uri="{BB962C8B-B14F-4D97-AF65-F5344CB8AC3E}">
        <p14:creationId xmlns:p14="http://schemas.microsoft.com/office/powerpoint/2010/main" val="147532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233775" y="175771"/>
            <a:ext cx="6390450" cy="429525"/>
          </a:xfrm>
          <a:prstGeom prst="rect">
            <a:avLst/>
          </a:prstGeom>
        </p:spPr>
        <p:txBody>
          <a:bodyPr spcFirstLastPara="1" wrap="square" lIns="68569" tIns="68569" rIns="68569" bIns="68569" anchor="t" anchorCtr="0">
            <a:normAutofit fontScale="90000"/>
          </a:bodyPr>
          <a:lstStyle/>
          <a:p>
            <a:pPr>
              <a:lnSpc>
                <a:spcPct val="120000"/>
              </a:lnSpc>
              <a:spcBef>
                <a:spcPts val="900"/>
              </a:spcBef>
            </a:pPr>
            <a:r>
              <a:rPr lang="en" sz="900" b="1" dirty="0"/>
              <a:t>Hebrews 1:13</a:t>
            </a:r>
            <a:br>
              <a:rPr lang="en" sz="900" dirty="0"/>
            </a:br>
            <a:r>
              <a:rPr lang="en" sz="900" dirty="0"/>
              <a:t>But to which </a:t>
            </a:r>
            <a:r>
              <a:rPr lang="en" sz="900" u="sng" dirty="0"/>
              <a:t>of the angels</a:t>
            </a:r>
            <a:r>
              <a:rPr lang="en" sz="900" dirty="0"/>
              <a:t> said he at any time, </a:t>
            </a:r>
            <a:r>
              <a:rPr lang="en" sz="900" dirty="0">
                <a:highlight>
                  <a:srgbClr val="00FF00"/>
                </a:highlight>
              </a:rPr>
              <a:t>Sit on my right hand,</a:t>
            </a:r>
            <a:r>
              <a:rPr lang="en" sz="900" dirty="0"/>
              <a:t> </a:t>
            </a:r>
            <a:r>
              <a:rPr lang="en" sz="900" i="1" dirty="0">
                <a:highlight>
                  <a:srgbClr val="FFFF00"/>
                </a:highlight>
              </a:rPr>
              <a:t>until </a:t>
            </a:r>
            <a:r>
              <a:rPr lang="en" sz="900" dirty="0">
                <a:highlight>
                  <a:srgbClr val="FFFF00"/>
                </a:highlight>
              </a:rPr>
              <a:t>I make thine enemies thy footstool?</a:t>
            </a:r>
            <a:endParaRPr sz="900" dirty="0">
              <a:highlight>
                <a:srgbClr val="FFFF00"/>
              </a:highlight>
            </a:endParaRPr>
          </a:p>
          <a:p>
            <a:endParaRPr dirty="0"/>
          </a:p>
        </p:txBody>
      </p:sp>
      <p:sp>
        <p:nvSpPr>
          <p:cNvPr id="243" name="Google Shape;243;p43"/>
          <p:cNvSpPr txBox="1">
            <a:spLocks noGrp="1"/>
          </p:cNvSpPr>
          <p:nvPr>
            <p:ph type="body" idx="1"/>
          </p:nvPr>
        </p:nvSpPr>
        <p:spPr>
          <a:xfrm>
            <a:off x="173536" y="794261"/>
            <a:ext cx="3802439" cy="4349240"/>
          </a:xfrm>
          <a:prstGeom prst="rect">
            <a:avLst/>
          </a:prstGeom>
        </p:spPr>
        <p:txBody>
          <a:bodyPr spcFirstLastPara="1" wrap="square" lIns="68569" tIns="68569" rIns="68569" bIns="68569" anchor="t" anchorCtr="0">
            <a:noAutofit/>
          </a:bodyPr>
          <a:lstStyle/>
          <a:p>
            <a:pPr marL="0" indent="0">
              <a:lnSpc>
                <a:spcPct val="95000"/>
              </a:lnSpc>
              <a:spcBef>
                <a:spcPts val="900"/>
              </a:spcBef>
              <a:buSzPts val="935"/>
              <a:buNone/>
            </a:pPr>
            <a:r>
              <a:rPr lang="en" sz="1200" dirty="0">
                <a:solidFill>
                  <a:schemeClr val="dk1"/>
                </a:solidFill>
                <a:highlight>
                  <a:srgbClr val="FFFFFF"/>
                </a:highlight>
              </a:rPr>
              <a:t>61-0108  REVELATION.CHAPTER.FOUR.3_  JEFFERSONVILLE.IN  ROJC 645-716  SUNDAY_</a:t>
            </a:r>
            <a:endParaRPr sz="1200" dirty="0">
              <a:solidFill>
                <a:schemeClr val="dk1"/>
              </a:solidFill>
              <a:highlight>
                <a:srgbClr val="FFFFFF"/>
              </a:highlight>
            </a:endParaRPr>
          </a:p>
          <a:p>
            <a:pPr marL="0" indent="0">
              <a:lnSpc>
                <a:spcPct val="95000"/>
              </a:lnSpc>
              <a:spcBef>
                <a:spcPts val="900"/>
              </a:spcBef>
              <a:spcAft>
                <a:spcPts val="900"/>
              </a:spcAft>
              <a:buSzPts val="935"/>
              <a:buNone/>
            </a:pPr>
            <a:r>
              <a:rPr lang="en" sz="1200" dirty="0">
                <a:solidFill>
                  <a:schemeClr val="dk1"/>
                </a:solidFill>
                <a:highlight>
                  <a:srgbClr val="FFFFFF"/>
                </a:highlight>
              </a:rPr>
              <a:t>«  308       †        Now,</a:t>
            </a:r>
            <a:r>
              <a:rPr lang="en" sz="1200" b="1" u="sng" dirty="0">
                <a:solidFill>
                  <a:schemeClr val="dk1"/>
                </a:solidFill>
                <a:highlight>
                  <a:srgbClr val="FFFFFF"/>
                </a:highlight>
              </a:rPr>
              <a:t> "the mercy seat." </a:t>
            </a:r>
            <a:br>
              <a:rPr lang="en" sz="1200" dirty="0">
                <a:solidFill>
                  <a:schemeClr val="dk1"/>
                </a:solidFill>
                <a:highlight>
                  <a:srgbClr val="FFFFFF"/>
                </a:highlight>
              </a:rPr>
            </a:br>
            <a:r>
              <a:rPr lang="en" sz="1200" dirty="0">
                <a:solidFill>
                  <a:schemeClr val="dk1"/>
                </a:solidFill>
                <a:highlight>
                  <a:srgbClr val="00FF00"/>
                </a:highlight>
              </a:rPr>
              <a:t>Now, the mercy seat's in the heart, seat where the shining forth of His--His Glory in all of His children, the Shekinah Glory in the human heart.</a:t>
            </a:r>
            <a:r>
              <a:rPr lang="en" sz="1200" dirty="0">
                <a:solidFill>
                  <a:schemeClr val="dk1"/>
                </a:solidFill>
                <a:highlight>
                  <a:srgbClr val="FFFFFF"/>
                </a:highlight>
              </a:rPr>
              <a:t> Here is the human heart. Is that right? </a:t>
            </a:r>
            <a:r>
              <a:rPr lang="en" sz="1200" b="1" dirty="0">
                <a:solidFill>
                  <a:schemeClr val="dk1"/>
                </a:solidFill>
                <a:highlight>
                  <a:srgbClr val="00FF00"/>
                </a:highlight>
              </a:rPr>
              <a:t>Is that the mercy seat?</a:t>
            </a:r>
            <a:r>
              <a:rPr lang="en" sz="1200" dirty="0">
                <a:solidFill>
                  <a:schemeClr val="dk1"/>
                </a:solidFill>
                <a:highlight>
                  <a:srgbClr val="FFFFFF"/>
                </a:highlight>
              </a:rPr>
              <a:t> How do you come through it into That through these different systems? Through self-will, self-will. Comes into here, and through there, comes out what? Shekinah Glory. What--what is the Shekinah Glory? </a:t>
            </a:r>
            <a:r>
              <a:rPr lang="en" sz="1200" dirty="0">
                <a:solidFill>
                  <a:schemeClr val="dk1"/>
                </a:solidFill>
                <a:highlight>
                  <a:srgbClr val="FFFF00"/>
                </a:highlight>
              </a:rPr>
              <a:t>Is God's Presence. And when a man's walking, or a woman, he's reflecting the Shekinah Glory. He don't go into gambling dens and--and carry on, and go out here and deny the Word. No matter what the people says, </a:t>
            </a:r>
            <a:r>
              <a:rPr lang="en" sz="1200" b="1" u="sng" dirty="0">
                <a:solidFill>
                  <a:schemeClr val="dk1"/>
                </a:solidFill>
                <a:highlight>
                  <a:srgbClr val="FFFF00"/>
                </a:highlight>
              </a:rPr>
              <a:t>he's got his heart set on one thing: God.</a:t>
            </a:r>
            <a:r>
              <a:rPr lang="en" sz="1200" b="1" dirty="0">
                <a:solidFill>
                  <a:schemeClr val="dk1"/>
                </a:solidFill>
                <a:highlight>
                  <a:srgbClr val="FFFFFF"/>
                </a:highlight>
              </a:rPr>
              <a:t> </a:t>
            </a:r>
            <a:r>
              <a:rPr lang="en" sz="1200" dirty="0">
                <a:solidFill>
                  <a:schemeClr val="dk1"/>
                </a:solidFill>
                <a:highlight>
                  <a:srgbClr val="FFFFFF"/>
                </a:highlight>
              </a:rPr>
              <a:t>And if he's truly called of God then Jesus Christ reflects Himself through him with the Shekinah Glory, doing the same things He did back there; manifest the same Gospel, preaching the same Word, same Word being made manifest in the same measure it was then, just like it was truly at Pentecost it's measured back again. Oh, my!</a:t>
            </a:r>
            <a:endParaRPr sz="1200" dirty="0">
              <a:solidFill>
                <a:schemeClr val="dk1"/>
              </a:solidFill>
              <a:highlight>
                <a:srgbClr val="FFFF00"/>
              </a:highlight>
            </a:endParaRPr>
          </a:p>
        </p:txBody>
      </p:sp>
      <p:pic>
        <p:nvPicPr>
          <p:cNvPr id="244" name="Google Shape;244;p43"/>
          <p:cNvPicPr preferRelativeResize="0"/>
          <p:nvPr/>
        </p:nvPicPr>
        <p:blipFill>
          <a:blip r:embed="rId3">
            <a:alphaModFix/>
          </a:blip>
          <a:stretch>
            <a:fillRect/>
          </a:stretch>
        </p:blipFill>
        <p:spPr>
          <a:xfrm>
            <a:off x="4057463" y="3040876"/>
            <a:ext cx="1964531" cy="1307306"/>
          </a:xfrm>
          <a:prstGeom prst="rect">
            <a:avLst/>
          </a:prstGeom>
          <a:noFill/>
          <a:ln>
            <a:noFill/>
          </a:ln>
        </p:spPr>
      </p:pic>
      <p:pic>
        <p:nvPicPr>
          <p:cNvPr id="245" name="Google Shape;245;p43"/>
          <p:cNvPicPr preferRelativeResize="0"/>
          <p:nvPr/>
        </p:nvPicPr>
        <p:blipFill>
          <a:blip r:embed="rId4">
            <a:alphaModFix/>
          </a:blip>
          <a:stretch>
            <a:fillRect/>
          </a:stretch>
        </p:blipFill>
        <p:spPr>
          <a:xfrm>
            <a:off x="4166325" y="1322869"/>
            <a:ext cx="1703513" cy="1699349"/>
          </a:xfrm>
          <a:prstGeom prst="rect">
            <a:avLst/>
          </a:prstGeom>
          <a:noFill/>
          <a:ln>
            <a:noFill/>
          </a:ln>
        </p:spPr>
      </p:pic>
    </p:spTree>
    <p:extLst>
      <p:ext uri="{BB962C8B-B14F-4D97-AF65-F5344CB8AC3E}">
        <p14:creationId xmlns:p14="http://schemas.microsoft.com/office/powerpoint/2010/main" val="87817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233775" y="159086"/>
            <a:ext cx="4618552" cy="968896"/>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a:t>
            </a:r>
            <a:br>
              <a:rPr lang="en" sz="1200"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endParaRPr sz="4400" dirty="0"/>
          </a:p>
        </p:txBody>
      </p:sp>
      <p:sp>
        <p:nvSpPr>
          <p:cNvPr id="257" name="Google Shape;257;p45"/>
          <p:cNvSpPr txBox="1">
            <a:spLocks noGrp="1"/>
          </p:cNvSpPr>
          <p:nvPr>
            <p:ph type="body" idx="1"/>
          </p:nvPr>
        </p:nvSpPr>
        <p:spPr>
          <a:xfrm>
            <a:off x="233775" y="1027866"/>
            <a:ext cx="5766558" cy="4044717"/>
          </a:xfrm>
          <a:prstGeom prst="rect">
            <a:avLst/>
          </a:prstGeom>
        </p:spPr>
        <p:txBody>
          <a:bodyPr spcFirstLastPara="1" wrap="square" lIns="68569" tIns="68569" rIns="68569" bIns="68569" anchor="t" anchorCtr="0">
            <a:noAutofit/>
          </a:bodyPr>
          <a:lstStyle/>
          <a:p>
            <a:pPr marL="0" indent="0">
              <a:spcBef>
                <a:spcPts val="900"/>
              </a:spcBef>
              <a:buNone/>
            </a:pPr>
            <a:r>
              <a:rPr lang="en" sz="1400" dirty="0">
                <a:solidFill>
                  <a:srgbClr val="800000"/>
                </a:solidFill>
              </a:rPr>
              <a:t>Acts 2:32-37</a:t>
            </a:r>
            <a:endParaRPr sz="1400" dirty="0">
              <a:solidFill>
                <a:srgbClr val="800000"/>
              </a:solidFill>
            </a:endParaRPr>
          </a:p>
          <a:p>
            <a:pPr marL="0" indent="0">
              <a:spcBef>
                <a:spcPts val="900"/>
              </a:spcBef>
              <a:buNone/>
            </a:pPr>
            <a:r>
              <a:rPr lang="en" sz="1400" dirty="0">
                <a:solidFill>
                  <a:schemeClr val="dk1"/>
                </a:solidFill>
              </a:rPr>
              <a:t>32. </a:t>
            </a:r>
            <a:r>
              <a:rPr lang="en" sz="1400" u="sng" dirty="0">
                <a:solidFill>
                  <a:schemeClr val="dk1"/>
                </a:solidFill>
              </a:rPr>
              <a:t>This</a:t>
            </a:r>
            <a:r>
              <a:rPr lang="en" sz="1400" dirty="0">
                <a:solidFill>
                  <a:schemeClr val="dk1"/>
                </a:solidFill>
              </a:rPr>
              <a:t> </a:t>
            </a:r>
            <a:r>
              <a:rPr lang="en" sz="1400" u="sng" dirty="0">
                <a:solidFill>
                  <a:schemeClr val="dk1"/>
                </a:solidFill>
              </a:rPr>
              <a:t>Jesus</a:t>
            </a:r>
            <a:r>
              <a:rPr lang="en" sz="1400" dirty="0">
                <a:solidFill>
                  <a:schemeClr val="dk1"/>
                </a:solidFill>
              </a:rPr>
              <a:t> </a:t>
            </a:r>
            <a:r>
              <a:rPr lang="en" sz="1400" u="sng" dirty="0">
                <a:solidFill>
                  <a:schemeClr val="dk1"/>
                </a:solidFill>
              </a:rPr>
              <a:t>hath</a:t>
            </a:r>
            <a:r>
              <a:rPr lang="en" sz="1400" dirty="0">
                <a:solidFill>
                  <a:schemeClr val="dk1"/>
                </a:solidFill>
              </a:rPr>
              <a:t> </a:t>
            </a:r>
            <a:r>
              <a:rPr lang="en" sz="1400" u="sng" dirty="0">
                <a:solidFill>
                  <a:schemeClr val="dk1"/>
                </a:solidFill>
              </a:rPr>
              <a:t>God</a:t>
            </a:r>
            <a:r>
              <a:rPr lang="en" sz="1400" dirty="0">
                <a:solidFill>
                  <a:schemeClr val="dk1"/>
                </a:solidFill>
              </a:rPr>
              <a:t> raised </a:t>
            </a:r>
            <a:r>
              <a:rPr lang="en" sz="1400" u="sng" dirty="0">
                <a:solidFill>
                  <a:schemeClr val="dk1"/>
                </a:solidFill>
              </a:rPr>
              <a:t>up</a:t>
            </a:r>
            <a:r>
              <a:rPr lang="en" sz="1400" dirty="0">
                <a:solidFill>
                  <a:schemeClr val="dk1"/>
                </a:solidFill>
              </a:rPr>
              <a:t>, </a:t>
            </a:r>
            <a:r>
              <a:rPr lang="en" sz="1400" u="sng" dirty="0">
                <a:solidFill>
                  <a:schemeClr val="dk1"/>
                </a:solidFill>
              </a:rPr>
              <a:t>whereof</a:t>
            </a:r>
            <a:r>
              <a:rPr lang="en" sz="1400" dirty="0">
                <a:solidFill>
                  <a:schemeClr val="dk1"/>
                </a:solidFill>
              </a:rPr>
              <a:t> </a:t>
            </a:r>
            <a:r>
              <a:rPr lang="en" sz="1400" u="sng" dirty="0">
                <a:solidFill>
                  <a:schemeClr val="dk1"/>
                </a:solidFill>
              </a:rPr>
              <a:t>we</a:t>
            </a:r>
            <a:r>
              <a:rPr lang="en" sz="1400" dirty="0">
                <a:solidFill>
                  <a:schemeClr val="dk1"/>
                </a:solidFill>
              </a:rPr>
              <a:t> </a:t>
            </a:r>
            <a:r>
              <a:rPr lang="en" sz="1400" u="sng" dirty="0">
                <a:solidFill>
                  <a:schemeClr val="dk1"/>
                </a:solidFill>
              </a:rPr>
              <a:t>all</a:t>
            </a:r>
            <a:r>
              <a:rPr lang="en" sz="1400" dirty="0">
                <a:solidFill>
                  <a:schemeClr val="dk1"/>
                </a:solidFill>
              </a:rPr>
              <a:t> </a:t>
            </a:r>
            <a:r>
              <a:rPr lang="en" sz="1400" u="sng" dirty="0">
                <a:solidFill>
                  <a:schemeClr val="dk1"/>
                </a:solidFill>
              </a:rPr>
              <a:t>are</a:t>
            </a:r>
            <a:r>
              <a:rPr lang="en" sz="1400" dirty="0">
                <a:solidFill>
                  <a:schemeClr val="dk1"/>
                </a:solidFill>
              </a:rPr>
              <a:t> </a:t>
            </a:r>
            <a:r>
              <a:rPr lang="en" sz="1400" u="sng" dirty="0">
                <a:solidFill>
                  <a:schemeClr val="dk1"/>
                </a:solidFill>
              </a:rPr>
              <a:t>witnesses</a:t>
            </a:r>
            <a:r>
              <a:rPr lang="en" sz="1400" dirty="0">
                <a:solidFill>
                  <a:schemeClr val="dk1"/>
                </a:solidFill>
              </a:rPr>
              <a:t>.</a:t>
            </a:r>
            <a:endParaRPr sz="1400" dirty="0">
              <a:solidFill>
                <a:schemeClr val="dk1"/>
              </a:solidFill>
            </a:endParaRPr>
          </a:p>
          <a:p>
            <a:pPr marL="0" indent="0">
              <a:spcBef>
                <a:spcPts val="900"/>
              </a:spcBef>
              <a:buNone/>
            </a:pPr>
            <a:r>
              <a:rPr lang="en" sz="1400" dirty="0">
                <a:solidFill>
                  <a:schemeClr val="dk1"/>
                </a:solidFill>
              </a:rPr>
              <a:t>33. </a:t>
            </a:r>
            <a:r>
              <a:rPr lang="en" sz="1400" u="sng" dirty="0">
                <a:solidFill>
                  <a:schemeClr val="dk1"/>
                </a:solidFill>
              </a:rPr>
              <a:t>Therefore</a:t>
            </a:r>
            <a:r>
              <a:rPr lang="en" sz="1400" dirty="0">
                <a:solidFill>
                  <a:schemeClr val="dk1"/>
                </a:solidFill>
              </a:rPr>
              <a:t> </a:t>
            </a:r>
            <a:r>
              <a:rPr lang="en" sz="1400" u="sng" dirty="0">
                <a:solidFill>
                  <a:schemeClr val="dk1"/>
                </a:solidFill>
              </a:rPr>
              <a:t>being</a:t>
            </a:r>
            <a:r>
              <a:rPr lang="en" sz="1400" dirty="0">
                <a:solidFill>
                  <a:schemeClr val="dk1"/>
                </a:solidFill>
              </a:rPr>
              <a:t> by the right </a:t>
            </a:r>
            <a:r>
              <a:rPr lang="en" sz="1400" u="sng" dirty="0">
                <a:solidFill>
                  <a:schemeClr val="dk1"/>
                </a:solidFill>
              </a:rPr>
              <a:t>hand</a:t>
            </a:r>
            <a:r>
              <a:rPr lang="en" sz="1400" dirty="0">
                <a:solidFill>
                  <a:schemeClr val="dk1"/>
                </a:solidFill>
              </a:rPr>
              <a:t> of </a:t>
            </a:r>
            <a:r>
              <a:rPr lang="en" sz="1400" u="sng" dirty="0">
                <a:solidFill>
                  <a:schemeClr val="dk1"/>
                </a:solidFill>
              </a:rPr>
              <a:t>God</a:t>
            </a:r>
            <a:r>
              <a:rPr lang="en" sz="1400" dirty="0">
                <a:solidFill>
                  <a:schemeClr val="dk1"/>
                </a:solidFill>
              </a:rPr>
              <a:t> </a:t>
            </a:r>
            <a:r>
              <a:rPr lang="en" sz="1400" u="sng" dirty="0">
                <a:solidFill>
                  <a:schemeClr val="dk1"/>
                </a:solidFill>
              </a:rPr>
              <a:t>exalted</a:t>
            </a:r>
            <a:r>
              <a:rPr lang="en" sz="1400" dirty="0">
                <a:solidFill>
                  <a:schemeClr val="dk1"/>
                </a:solidFill>
              </a:rPr>
              <a:t>, </a:t>
            </a:r>
            <a:r>
              <a:rPr lang="en" sz="1400" u="sng" dirty="0">
                <a:solidFill>
                  <a:schemeClr val="dk1"/>
                </a:solidFill>
                <a:highlight>
                  <a:srgbClr val="FFFF00"/>
                </a:highlight>
              </a:rPr>
              <a:t>and</a:t>
            </a:r>
            <a:r>
              <a:rPr lang="en" sz="1400" dirty="0">
                <a:solidFill>
                  <a:schemeClr val="dk1"/>
                </a:solidFill>
                <a:highlight>
                  <a:srgbClr val="FFFF00"/>
                </a:highlight>
              </a:rPr>
              <a:t> having </a:t>
            </a:r>
            <a:r>
              <a:rPr lang="en" sz="1400" u="sng" dirty="0">
                <a:solidFill>
                  <a:schemeClr val="dk1"/>
                </a:solidFill>
                <a:highlight>
                  <a:srgbClr val="FFFF00"/>
                </a:highlight>
              </a:rPr>
              <a:t>received</a:t>
            </a:r>
            <a:r>
              <a:rPr lang="en" sz="1400" dirty="0">
                <a:solidFill>
                  <a:schemeClr val="dk1"/>
                </a:solidFill>
                <a:highlight>
                  <a:srgbClr val="FFFF00"/>
                </a:highlight>
              </a:rPr>
              <a:t> </a:t>
            </a:r>
            <a:r>
              <a:rPr lang="en" sz="1400" u="sng" dirty="0">
                <a:solidFill>
                  <a:schemeClr val="dk1"/>
                </a:solidFill>
                <a:highlight>
                  <a:srgbClr val="FFFF00"/>
                </a:highlight>
              </a:rPr>
              <a:t>of</a:t>
            </a:r>
            <a:r>
              <a:rPr lang="en" sz="1400" dirty="0">
                <a:solidFill>
                  <a:schemeClr val="dk1"/>
                </a:solidFill>
                <a:highlight>
                  <a:srgbClr val="FFFF00"/>
                </a:highlight>
              </a:rPr>
              <a:t> the </a:t>
            </a:r>
            <a:r>
              <a:rPr lang="en" sz="1400" u="sng" dirty="0">
                <a:solidFill>
                  <a:schemeClr val="dk1"/>
                </a:solidFill>
                <a:highlight>
                  <a:srgbClr val="FFFF00"/>
                </a:highlight>
              </a:rPr>
              <a:t>Father</a:t>
            </a:r>
            <a:r>
              <a:rPr lang="en" sz="1400" dirty="0">
                <a:solidFill>
                  <a:schemeClr val="dk1"/>
                </a:solidFill>
                <a:highlight>
                  <a:srgbClr val="FFFF00"/>
                </a:highlight>
              </a:rPr>
              <a:t> the </a:t>
            </a:r>
            <a:r>
              <a:rPr lang="en" sz="1400" u="sng" dirty="0">
                <a:solidFill>
                  <a:schemeClr val="dk1"/>
                </a:solidFill>
                <a:highlight>
                  <a:srgbClr val="FFFF00"/>
                </a:highlight>
              </a:rPr>
              <a:t>promise</a:t>
            </a:r>
            <a:r>
              <a:rPr lang="en" sz="1400" dirty="0">
                <a:solidFill>
                  <a:schemeClr val="dk1"/>
                </a:solidFill>
                <a:highlight>
                  <a:srgbClr val="FFFF00"/>
                </a:highlight>
              </a:rPr>
              <a:t> of the </a:t>
            </a:r>
            <a:r>
              <a:rPr lang="en" sz="1400" u="sng" dirty="0">
                <a:solidFill>
                  <a:schemeClr val="dk1"/>
                </a:solidFill>
                <a:highlight>
                  <a:srgbClr val="FFFF00"/>
                </a:highlight>
              </a:rPr>
              <a:t>Holy</a:t>
            </a:r>
            <a:r>
              <a:rPr lang="en" sz="1400" dirty="0">
                <a:solidFill>
                  <a:schemeClr val="dk1"/>
                </a:solidFill>
                <a:highlight>
                  <a:srgbClr val="FFFF00"/>
                </a:highlight>
              </a:rPr>
              <a:t> </a:t>
            </a:r>
            <a:r>
              <a:rPr lang="en" sz="1400" u="sng" dirty="0">
                <a:solidFill>
                  <a:schemeClr val="dk1"/>
                </a:solidFill>
                <a:highlight>
                  <a:srgbClr val="FFFF00"/>
                </a:highlight>
              </a:rPr>
              <a:t>Ghost</a:t>
            </a:r>
            <a:r>
              <a:rPr lang="en" sz="1400" dirty="0">
                <a:solidFill>
                  <a:schemeClr val="dk1"/>
                </a:solidFill>
                <a:highlight>
                  <a:srgbClr val="FFFF00"/>
                </a:highlight>
              </a:rPr>
              <a:t>, he hath shed </a:t>
            </a:r>
            <a:r>
              <a:rPr lang="en" sz="1400" u="sng" dirty="0">
                <a:solidFill>
                  <a:schemeClr val="dk1"/>
                </a:solidFill>
                <a:highlight>
                  <a:srgbClr val="FFFF00"/>
                </a:highlight>
              </a:rPr>
              <a:t>forth</a:t>
            </a:r>
            <a:r>
              <a:rPr lang="en" sz="1400" dirty="0">
                <a:solidFill>
                  <a:schemeClr val="dk1"/>
                </a:solidFill>
                <a:highlight>
                  <a:srgbClr val="FFFF00"/>
                </a:highlight>
              </a:rPr>
              <a:t> </a:t>
            </a:r>
            <a:r>
              <a:rPr lang="en" sz="1400" u="sng" dirty="0">
                <a:solidFill>
                  <a:schemeClr val="dk1"/>
                </a:solidFill>
                <a:highlight>
                  <a:srgbClr val="FFFF00"/>
                </a:highlight>
              </a:rPr>
              <a:t>this</a:t>
            </a:r>
            <a:r>
              <a:rPr lang="en" sz="1400" dirty="0">
                <a:solidFill>
                  <a:schemeClr val="dk1"/>
                </a:solidFill>
                <a:highlight>
                  <a:srgbClr val="FFFF00"/>
                </a:highlight>
              </a:rPr>
              <a:t>, </a:t>
            </a:r>
            <a:r>
              <a:rPr lang="en" sz="1400" u="sng" dirty="0">
                <a:solidFill>
                  <a:schemeClr val="dk1"/>
                </a:solidFill>
                <a:highlight>
                  <a:srgbClr val="FFFF00"/>
                </a:highlight>
              </a:rPr>
              <a:t>which</a:t>
            </a:r>
            <a:r>
              <a:rPr lang="en" sz="1400" dirty="0">
                <a:solidFill>
                  <a:schemeClr val="dk1"/>
                </a:solidFill>
                <a:highlight>
                  <a:srgbClr val="FFFF00"/>
                </a:highlight>
              </a:rPr>
              <a:t> </a:t>
            </a:r>
            <a:r>
              <a:rPr lang="en" sz="1400" u="sng" dirty="0">
                <a:solidFill>
                  <a:schemeClr val="dk1"/>
                </a:solidFill>
                <a:highlight>
                  <a:srgbClr val="FFFF00"/>
                </a:highlight>
              </a:rPr>
              <a:t>ye</a:t>
            </a:r>
            <a:r>
              <a:rPr lang="en" sz="1400" dirty="0">
                <a:solidFill>
                  <a:schemeClr val="dk1"/>
                </a:solidFill>
                <a:highlight>
                  <a:srgbClr val="FFFF00"/>
                </a:highlight>
              </a:rPr>
              <a:t> </a:t>
            </a:r>
            <a:r>
              <a:rPr lang="en" sz="1400" u="sng" dirty="0">
                <a:solidFill>
                  <a:schemeClr val="dk1"/>
                </a:solidFill>
                <a:highlight>
                  <a:srgbClr val="FFFF00"/>
                </a:highlight>
              </a:rPr>
              <a:t>now</a:t>
            </a:r>
            <a:r>
              <a:rPr lang="en" sz="1400" dirty="0">
                <a:solidFill>
                  <a:schemeClr val="dk1"/>
                </a:solidFill>
                <a:highlight>
                  <a:srgbClr val="FFFF00"/>
                </a:highlight>
              </a:rPr>
              <a:t> </a:t>
            </a:r>
            <a:r>
              <a:rPr lang="en" sz="1400" u="sng" dirty="0">
                <a:solidFill>
                  <a:schemeClr val="dk1"/>
                </a:solidFill>
                <a:highlight>
                  <a:srgbClr val="FFFF00"/>
                </a:highlight>
              </a:rPr>
              <a:t>see</a:t>
            </a:r>
            <a:r>
              <a:rPr lang="en" sz="1400" dirty="0">
                <a:solidFill>
                  <a:schemeClr val="dk1"/>
                </a:solidFill>
                <a:highlight>
                  <a:srgbClr val="FFFF00"/>
                </a:highlight>
              </a:rPr>
              <a:t> </a:t>
            </a:r>
            <a:r>
              <a:rPr lang="en" sz="1400" u="sng" dirty="0">
                <a:solidFill>
                  <a:schemeClr val="dk1"/>
                </a:solidFill>
                <a:highlight>
                  <a:srgbClr val="FFFF00"/>
                </a:highlight>
              </a:rPr>
              <a:t>and</a:t>
            </a:r>
            <a:r>
              <a:rPr lang="en" sz="1400" dirty="0">
                <a:solidFill>
                  <a:schemeClr val="dk1"/>
                </a:solidFill>
                <a:highlight>
                  <a:srgbClr val="FFFF00"/>
                </a:highlight>
              </a:rPr>
              <a:t> </a:t>
            </a:r>
            <a:r>
              <a:rPr lang="en" sz="1400" u="sng" dirty="0">
                <a:solidFill>
                  <a:schemeClr val="dk1"/>
                </a:solidFill>
                <a:highlight>
                  <a:srgbClr val="FFFF00"/>
                </a:highlight>
              </a:rPr>
              <a:t>hear</a:t>
            </a:r>
            <a:r>
              <a:rPr lang="en" sz="1400" dirty="0">
                <a:solidFill>
                  <a:schemeClr val="dk1"/>
                </a:solidFill>
                <a:highlight>
                  <a:srgbClr val="FFFF00"/>
                </a:highlight>
              </a:rPr>
              <a:t>.</a:t>
            </a:r>
            <a:endParaRPr sz="1400" dirty="0">
              <a:solidFill>
                <a:schemeClr val="dk1"/>
              </a:solidFill>
              <a:highlight>
                <a:srgbClr val="FFFF00"/>
              </a:highlight>
            </a:endParaRPr>
          </a:p>
          <a:p>
            <a:pPr marL="0" indent="0">
              <a:spcBef>
                <a:spcPts val="900"/>
              </a:spcBef>
              <a:buNone/>
            </a:pPr>
            <a:r>
              <a:rPr lang="en" sz="1400" dirty="0">
                <a:solidFill>
                  <a:schemeClr val="dk1"/>
                </a:solidFill>
              </a:rPr>
              <a:t>34. </a:t>
            </a:r>
            <a:r>
              <a:rPr lang="en" sz="1400" u="sng" dirty="0">
                <a:solidFill>
                  <a:schemeClr val="dk1"/>
                </a:solidFill>
                <a:highlight>
                  <a:srgbClr val="FFFF00"/>
                </a:highlight>
              </a:rPr>
              <a:t>For</a:t>
            </a:r>
            <a:r>
              <a:rPr lang="en" sz="1400" dirty="0">
                <a:solidFill>
                  <a:schemeClr val="dk1"/>
                </a:solidFill>
                <a:highlight>
                  <a:srgbClr val="FFFF00"/>
                </a:highlight>
              </a:rPr>
              <a:t> </a:t>
            </a:r>
            <a:r>
              <a:rPr lang="en" sz="1400" u="sng" dirty="0">
                <a:solidFill>
                  <a:schemeClr val="dk1"/>
                </a:solidFill>
                <a:highlight>
                  <a:srgbClr val="FFFF00"/>
                </a:highlight>
              </a:rPr>
              <a:t>David</a:t>
            </a:r>
            <a:r>
              <a:rPr lang="en" sz="1400" dirty="0">
                <a:solidFill>
                  <a:schemeClr val="dk1"/>
                </a:solidFill>
                <a:highlight>
                  <a:srgbClr val="FFFF00"/>
                </a:highlight>
              </a:rPr>
              <a:t> is </a:t>
            </a:r>
            <a:r>
              <a:rPr lang="en" sz="1400" u="sng" dirty="0">
                <a:solidFill>
                  <a:schemeClr val="dk1"/>
                </a:solidFill>
                <a:highlight>
                  <a:srgbClr val="FFFF00"/>
                </a:highlight>
              </a:rPr>
              <a:t>not</a:t>
            </a:r>
            <a:r>
              <a:rPr lang="en" sz="1400" dirty="0">
                <a:solidFill>
                  <a:schemeClr val="dk1"/>
                </a:solidFill>
                <a:highlight>
                  <a:srgbClr val="FFFF00"/>
                </a:highlight>
              </a:rPr>
              <a:t> </a:t>
            </a:r>
            <a:r>
              <a:rPr lang="en" sz="1400" u="sng" dirty="0">
                <a:solidFill>
                  <a:schemeClr val="dk1"/>
                </a:solidFill>
                <a:highlight>
                  <a:srgbClr val="FFFF00"/>
                </a:highlight>
              </a:rPr>
              <a:t>ascended</a:t>
            </a:r>
            <a:r>
              <a:rPr lang="en" sz="1400" dirty="0">
                <a:solidFill>
                  <a:schemeClr val="dk1"/>
                </a:solidFill>
                <a:highlight>
                  <a:srgbClr val="FFFF00"/>
                </a:highlight>
              </a:rPr>
              <a:t> </a:t>
            </a:r>
            <a:r>
              <a:rPr lang="en" sz="1400" u="sng" dirty="0">
                <a:solidFill>
                  <a:schemeClr val="dk1"/>
                </a:solidFill>
                <a:highlight>
                  <a:srgbClr val="FFFF00"/>
                </a:highlight>
              </a:rPr>
              <a:t>into</a:t>
            </a:r>
            <a:r>
              <a:rPr lang="en" sz="1400" dirty="0">
                <a:solidFill>
                  <a:schemeClr val="dk1"/>
                </a:solidFill>
                <a:highlight>
                  <a:srgbClr val="FFFF00"/>
                </a:highlight>
              </a:rPr>
              <a:t> the </a:t>
            </a:r>
            <a:r>
              <a:rPr lang="en" sz="1400" u="sng" dirty="0">
                <a:solidFill>
                  <a:schemeClr val="dk1"/>
                </a:solidFill>
                <a:highlight>
                  <a:srgbClr val="FFFF00"/>
                </a:highlight>
              </a:rPr>
              <a:t>heavens</a:t>
            </a:r>
            <a:r>
              <a:rPr lang="en" sz="1400" dirty="0">
                <a:solidFill>
                  <a:schemeClr val="dk1"/>
                </a:solidFill>
                <a:highlight>
                  <a:srgbClr val="FFFF00"/>
                </a:highlight>
              </a:rPr>
              <a:t>: </a:t>
            </a:r>
            <a:r>
              <a:rPr lang="en" sz="1400" u="sng" dirty="0">
                <a:solidFill>
                  <a:schemeClr val="dk1"/>
                </a:solidFill>
                <a:highlight>
                  <a:srgbClr val="FFFF00"/>
                </a:highlight>
              </a:rPr>
              <a:t>but</a:t>
            </a:r>
            <a:r>
              <a:rPr lang="en" sz="1400" dirty="0">
                <a:solidFill>
                  <a:schemeClr val="dk1"/>
                </a:solidFill>
                <a:highlight>
                  <a:srgbClr val="FFFF00"/>
                </a:highlight>
              </a:rPr>
              <a:t> he </a:t>
            </a:r>
            <a:r>
              <a:rPr lang="en" sz="1400" u="sng" dirty="0">
                <a:solidFill>
                  <a:schemeClr val="dk1"/>
                </a:solidFill>
                <a:highlight>
                  <a:srgbClr val="FFFF00"/>
                </a:highlight>
              </a:rPr>
              <a:t>saith</a:t>
            </a:r>
            <a:r>
              <a:rPr lang="en" sz="1400" dirty="0">
                <a:solidFill>
                  <a:schemeClr val="dk1"/>
                </a:solidFill>
                <a:highlight>
                  <a:srgbClr val="FFFF00"/>
                </a:highlight>
              </a:rPr>
              <a:t> </a:t>
            </a:r>
            <a:r>
              <a:rPr lang="en" sz="1400" u="sng" dirty="0">
                <a:solidFill>
                  <a:schemeClr val="dk1"/>
                </a:solidFill>
                <a:highlight>
                  <a:srgbClr val="FFFF00"/>
                </a:highlight>
              </a:rPr>
              <a:t>himself</a:t>
            </a:r>
            <a:r>
              <a:rPr lang="en" sz="1400" dirty="0">
                <a:solidFill>
                  <a:schemeClr val="dk1"/>
                </a:solidFill>
                <a:highlight>
                  <a:srgbClr val="FFFF00"/>
                </a:highlight>
              </a:rPr>
              <a:t>, The </a:t>
            </a:r>
            <a:r>
              <a:rPr lang="en" sz="1400" u="sng" dirty="0">
                <a:solidFill>
                  <a:schemeClr val="dk1"/>
                </a:solidFill>
                <a:highlight>
                  <a:srgbClr val="FFFF00"/>
                </a:highlight>
              </a:rPr>
              <a:t>LORD</a:t>
            </a:r>
            <a:r>
              <a:rPr lang="en" sz="1400" dirty="0">
                <a:solidFill>
                  <a:schemeClr val="dk1"/>
                </a:solidFill>
                <a:highlight>
                  <a:srgbClr val="FFFF00"/>
                </a:highlight>
              </a:rPr>
              <a:t> </a:t>
            </a:r>
            <a:r>
              <a:rPr lang="en" sz="1400" u="sng" dirty="0">
                <a:solidFill>
                  <a:schemeClr val="dk1"/>
                </a:solidFill>
                <a:highlight>
                  <a:srgbClr val="FFFF00"/>
                </a:highlight>
              </a:rPr>
              <a:t>said</a:t>
            </a:r>
            <a:r>
              <a:rPr lang="en" sz="1400" dirty="0">
                <a:solidFill>
                  <a:schemeClr val="dk1"/>
                </a:solidFill>
                <a:highlight>
                  <a:srgbClr val="FFFF00"/>
                </a:highlight>
              </a:rPr>
              <a:t> unto </a:t>
            </a:r>
            <a:r>
              <a:rPr lang="en" sz="1400" u="sng" dirty="0">
                <a:solidFill>
                  <a:schemeClr val="dk1"/>
                </a:solidFill>
                <a:highlight>
                  <a:srgbClr val="FFFF00"/>
                </a:highlight>
              </a:rPr>
              <a:t>my</a:t>
            </a:r>
            <a:r>
              <a:rPr lang="en" sz="1400" dirty="0">
                <a:solidFill>
                  <a:schemeClr val="dk1"/>
                </a:solidFill>
                <a:highlight>
                  <a:srgbClr val="FFFF00"/>
                </a:highlight>
              </a:rPr>
              <a:t> </a:t>
            </a:r>
            <a:r>
              <a:rPr lang="en" sz="1400" u="sng" dirty="0">
                <a:solidFill>
                  <a:schemeClr val="dk1"/>
                </a:solidFill>
                <a:highlight>
                  <a:srgbClr val="FFFF00"/>
                </a:highlight>
              </a:rPr>
              <a:t>Lord</a:t>
            </a:r>
            <a:r>
              <a:rPr lang="en" sz="1400" dirty="0">
                <a:solidFill>
                  <a:schemeClr val="dk1"/>
                </a:solidFill>
                <a:highlight>
                  <a:srgbClr val="FFFF00"/>
                </a:highlight>
              </a:rPr>
              <a:t>, </a:t>
            </a:r>
            <a:r>
              <a:rPr lang="en" sz="1400" b="1" dirty="0">
                <a:solidFill>
                  <a:schemeClr val="dk1"/>
                </a:solidFill>
                <a:highlight>
                  <a:srgbClr val="00FF00"/>
                </a:highlight>
              </a:rPr>
              <a:t>Sit </a:t>
            </a:r>
            <a:r>
              <a:rPr lang="en" sz="1400" b="1" u="sng" dirty="0">
                <a:solidFill>
                  <a:schemeClr val="dk1"/>
                </a:solidFill>
                <a:highlight>
                  <a:srgbClr val="00FF00"/>
                </a:highlight>
              </a:rPr>
              <a:t>thou</a:t>
            </a:r>
            <a:r>
              <a:rPr lang="en" sz="1400" b="1" dirty="0">
                <a:solidFill>
                  <a:schemeClr val="dk1"/>
                </a:solidFill>
                <a:highlight>
                  <a:srgbClr val="00FF00"/>
                </a:highlight>
              </a:rPr>
              <a:t> </a:t>
            </a:r>
            <a:r>
              <a:rPr lang="en" sz="1400" b="1" u="sng" dirty="0">
                <a:solidFill>
                  <a:schemeClr val="dk1"/>
                </a:solidFill>
                <a:highlight>
                  <a:srgbClr val="00FF00"/>
                </a:highlight>
              </a:rPr>
              <a:t>on</a:t>
            </a:r>
            <a:r>
              <a:rPr lang="en" sz="1400" b="1" dirty="0">
                <a:solidFill>
                  <a:schemeClr val="dk1"/>
                </a:solidFill>
                <a:highlight>
                  <a:srgbClr val="00FF00"/>
                </a:highlight>
              </a:rPr>
              <a:t> </a:t>
            </a:r>
            <a:r>
              <a:rPr lang="en" sz="1400" b="1" u="sng" dirty="0">
                <a:solidFill>
                  <a:schemeClr val="dk1"/>
                </a:solidFill>
                <a:highlight>
                  <a:srgbClr val="00FF00"/>
                </a:highlight>
              </a:rPr>
              <a:t>my</a:t>
            </a:r>
            <a:r>
              <a:rPr lang="en" sz="1400" b="1" dirty="0">
                <a:solidFill>
                  <a:schemeClr val="dk1"/>
                </a:solidFill>
                <a:highlight>
                  <a:srgbClr val="00FF00"/>
                </a:highlight>
              </a:rPr>
              <a:t> right </a:t>
            </a:r>
            <a:r>
              <a:rPr lang="en" sz="1400" b="1" u="sng" dirty="0">
                <a:solidFill>
                  <a:schemeClr val="dk1"/>
                </a:solidFill>
                <a:highlight>
                  <a:srgbClr val="00FF00"/>
                </a:highlight>
              </a:rPr>
              <a:t>hand</a:t>
            </a:r>
            <a:r>
              <a:rPr lang="en" sz="1400" b="1" dirty="0">
                <a:solidFill>
                  <a:schemeClr val="dk1"/>
                </a:solidFill>
                <a:highlight>
                  <a:srgbClr val="00FF00"/>
                </a:highlight>
              </a:rPr>
              <a:t>,</a:t>
            </a:r>
            <a:endParaRPr sz="1400" b="1" dirty="0">
              <a:solidFill>
                <a:schemeClr val="dk1"/>
              </a:solidFill>
              <a:highlight>
                <a:srgbClr val="00FF00"/>
              </a:highlight>
            </a:endParaRPr>
          </a:p>
          <a:p>
            <a:pPr marL="0" indent="0">
              <a:spcBef>
                <a:spcPts val="900"/>
              </a:spcBef>
              <a:buNone/>
            </a:pPr>
            <a:r>
              <a:rPr lang="en" sz="1400" dirty="0">
                <a:solidFill>
                  <a:schemeClr val="dk1"/>
                </a:solidFill>
                <a:highlight>
                  <a:srgbClr val="00FF00"/>
                </a:highlight>
              </a:rPr>
              <a:t>35. </a:t>
            </a:r>
            <a:r>
              <a:rPr lang="en" sz="1400" u="sng" dirty="0">
                <a:solidFill>
                  <a:schemeClr val="dk1"/>
                </a:solidFill>
                <a:highlight>
                  <a:srgbClr val="00FF00"/>
                </a:highlight>
              </a:rPr>
              <a:t>Until</a:t>
            </a:r>
            <a:r>
              <a:rPr lang="en" sz="1400" dirty="0">
                <a:solidFill>
                  <a:schemeClr val="dk1"/>
                </a:solidFill>
                <a:highlight>
                  <a:srgbClr val="00FF00"/>
                </a:highlight>
              </a:rPr>
              <a:t> I </a:t>
            </a:r>
            <a:r>
              <a:rPr lang="en" sz="1400" u="sng" dirty="0">
                <a:solidFill>
                  <a:schemeClr val="dk1"/>
                </a:solidFill>
                <a:highlight>
                  <a:srgbClr val="00FF00"/>
                </a:highlight>
              </a:rPr>
              <a:t>make</a:t>
            </a:r>
            <a:r>
              <a:rPr lang="en" sz="1400" dirty="0">
                <a:solidFill>
                  <a:schemeClr val="dk1"/>
                </a:solidFill>
                <a:highlight>
                  <a:srgbClr val="00FF00"/>
                </a:highlight>
              </a:rPr>
              <a:t> </a:t>
            </a:r>
            <a:r>
              <a:rPr lang="en" sz="1400" u="sng" dirty="0">
                <a:solidFill>
                  <a:schemeClr val="dk1"/>
                </a:solidFill>
                <a:highlight>
                  <a:srgbClr val="00FF00"/>
                </a:highlight>
              </a:rPr>
              <a:t>thy</a:t>
            </a:r>
            <a:r>
              <a:rPr lang="en" sz="1400" dirty="0">
                <a:solidFill>
                  <a:schemeClr val="dk1"/>
                </a:solidFill>
                <a:highlight>
                  <a:srgbClr val="00FF00"/>
                </a:highlight>
              </a:rPr>
              <a:t> </a:t>
            </a:r>
            <a:r>
              <a:rPr lang="en" sz="1400" u="sng" dirty="0">
                <a:solidFill>
                  <a:schemeClr val="dk1"/>
                </a:solidFill>
                <a:highlight>
                  <a:srgbClr val="00FF00"/>
                </a:highlight>
              </a:rPr>
              <a:t>foes</a:t>
            </a:r>
            <a:r>
              <a:rPr lang="en" sz="1400" dirty="0">
                <a:solidFill>
                  <a:schemeClr val="dk1"/>
                </a:solidFill>
                <a:highlight>
                  <a:srgbClr val="00FF00"/>
                </a:highlight>
              </a:rPr>
              <a:t> </a:t>
            </a:r>
            <a:r>
              <a:rPr lang="en" sz="1400" u="sng" dirty="0">
                <a:solidFill>
                  <a:schemeClr val="dk1"/>
                </a:solidFill>
                <a:highlight>
                  <a:srgbClr val="00FF00"/>
                </a:highlight>
              </a:rPr>
              <a:t>thy</a:t>
            </a:r>
            <a:r>
              <a:rPr lang="en" sz="1400" dirty="0">
                <a:solidFill>
                  <a:schemeClr val="dk1"/>
                </a:solidFill>
                <a:highlight>
                  <a:srgbClr val="00FF00"/>
                </a:highlight>
              </a:rPr>
              <a:t> </a:t>
            </a:r>
            <a:r>
              <a:rPr lang="en" sz="1400" u="sng" dirty="0">
                <a:solidFill>
                  <a:schemeClr val="dk1"/>
                </a:solidFill>
                <a:highlight>
                  <a:srgbClr val="00FF00"/>
                </a:highlight>
              </a:rPr>
              <a:t>footstool</a:t>
            </a:r>
            <a:r>
              <a:rPr lang="en" sz="1400" dirty="0">
                <a:solidFill>
                  <a:schemeClr val="dk1"/>
                </a:solidFill>
                <a:highlight>
                  <a:srgbClr val="00FF00"/>
                </a:highlight>
              </a:rPr>
              <a:t>.</a:t>
            </a:r>
            <a:endParaRPr sz="1400" dirty="0">
              <a:solidFill>
                <a:schemeClr val="dk1"/>
              </a:solidFill>
              <a:highlight>
                <a:srgbClr val="00FF00"/>
              </a:highlight>
            </a:endParaRPr>
          </a:p>
          <a:p>
            <a:pPr marL="0" indent="0">
              <a:spcBef>
                <a:spcPts val="900"/>
              </a:spcBef>
              <a:buNone/>
            </a:pPr>
            <a:r>
              <a:rPr lang="en" sz="1400" dirty="0">
                <a:solidFill>
                  <a:schemeClr val="dk1"/>
                </a:solidFill>
              </a:rPr>
              <a:t>36. </a:t>
            </a:r>
            <a:r>
              <a:rPr lang="en" sz="1400" u="sng" dirty="0">
                <a:solidFill>
                  <a:schemeClr val="dk1"/>
                </a:solidFill>
              </a:rPr>
              <a:t>Therefore</a:t>
            </a:r>
            <a:r>
              <a:rPr lang="en" sz="1400" dirty="0">
                <a:solidFill>
                  <a:schemeClr val="dk1"/>
                </a:solidFill>
              </a:rPr>
              <a:t> </a:t>
            </a:r>
            <a:r>
              <a:rPr lang="en" sz="1400" u="sng" dirty="0">
                <a:solidFill>
                  <a:schemeClr val="dk1"/>
                </a:solidFill>
              </a:rPr>
              <a:t>let</a:t>
            </a:r>
            <a:r>
              <a:rPr lang="en" sz="1400" dirty="0">
                <a:solidFill>
                  <a:schemeClr val="dk1"/>
                </a:solidFill>
              </a:rPr>
              <a:t> </a:t>
            </a:r>
            <a:r>
              <a:rPr lang="en" sz="1400" u="sng" dirty="0">
                <a:solidFill>
                  <a:schemeClr val="dk1"/>
                </a:solidFill>
              </a:rPr>
              <a:t>all</a:t>
            </a:r>
            <a:r>
              <a:rPr lang="en" sz="1400" dirty="0">
                <a:solidFill>
                  <a:schemeClr val="dk1"/>
                </a:solidFill>
              </a:rPr>
              <a:t> the </a:t>
            </a:r>
            <a:r>
              <a:rPr lang="en" sz="1400" u="sng" dirty="0">
                <a:solidFill>
                  <a:schemeClr val="dk1"/>
                </a:solidFill>
              </a:rPr>
              <a:t>house</a:t>
            </a:r>
            <a:r>
              <a:rPr lang="en" sz="1400" dirty="0">
                <a:solidFill>
                  <a:schemeClr val="dk1"/>
                </a:solidFill>
              </a:rPr>
              <a:t> of </a:t>
            </a:r>
            <a:r>
              <a:rPr lang="en" sz="1400" u="sng" dirty="0">
                <a:solidFill>
                  <a:schemeClr val="dk1"/>
                </a:solidFill>
              </a:rPr>
              <a:t>Israel</a:t>
            </a:r>
            <a:r>
              <a:rPr lang="en" sz="1400" dirty="0">
                <a:solidFill>
                  <a:schemeClr val="dk1"/>
                </a:solidFill>
              </a:rPr>
              <a:t> </a:t>
            </a:r>
            <a:r>
              <a:rPr lang="en" sz="1400" u="sng" dirty="0">
                <a:solidFill>
                  <a:schemeClr val="dk1"/>
                </a:solidFill>
              </a:rPr>
              <a:t>know</a:t>
            </a:r>
            <a:r>
              <a:rPr lang="en" sz="1400" dirty="0">
                <a:solidFill>
                  <a:schemeClr val="dk1"/>
                </a:solidFill>
              </a:rPr>
              <a:t> </a:t>
            </a:r>
            <a:r>
              <a:rPr lang="en" sz="1400" u="sng" dirty="0">
                <a:solidFill>
                  <a:schemeClr val="dk1"/>
                </a:solidFill>
              </a:rPr>
              <a:t>assuredly</a:t>
            </a:r>
            <a:r>
              <a:rPr lang="en" sz="1400" dirty="0">
                <a:solidFill>
                  <a:schemeClr val="dk1"/>
                </a:solidFill>
              </a:rPr>
              <a:t>, </a:t>
            </a:r>
            <a:r>
              <a:rPr lang="en" sz="1400" u="sng" dirty="0">
                <a:solidFill>
                  <a:schemeClr val="dk1"/>
                </a:solidFill>
              </a:rPr>
              <a:t>that</a:t>
            </a:r>
            <a:r>
              <a:rPr lang="en" sz="1400" dirty="0">
                <a:solidFill>
                  <a:schemeClr val="dk1"/>
                </a:solidFill>
              </a:rPr>
              <a:t> </a:t>
            </a:r>
            <a:r>
              <a:rPr lang="en" sz="1400" u="sng" dirty="0">
                <a:solidFill>
                  <a:schemeClr val="dk1"/>
                </a:solidFill>
              </a:rPr>
              <a:t>God</a:t>
            </a:r>
            <a:r>
              <a:rPr lang="en" sz="1400" dirty="0">
                <a:solidFill>
                  <a:schemeClr val="dk1"/>
                </a:solidFill>
              </a:rPr>
              <a:t> hath </a:t>
            </a:r>
            <a:r>
              <a:rPr lang="en" sz="1400" u="sng" dirty="0">
                <a:solidFill>
                  <a:schemeClr val="dk1"/>
                </a:solidFill>
              </a:rPr>
              <a:t>made</a:t>
            </a:r>
            <a:r>
              <a:rPr lang="en" sz="1400" dirty="0">
                <a:solidFill>
                  <a:schemeClr val="dk1"/>
                </a:solidFill>
              </a:rPr>
              <a:t> that </a:t>
            </a:r>
            <a:r>
              <a:rPr lang="en" sz="1400" u="sng" dirty="0">
                <a:solidFill>
                  <a:schemeClr val="dk1"/>
                </a:solidFill>
              </a:rPr>
              <a:t>same</a:t>
            </a:r>
            <a:r>
              <a:rPr lang="en" sz="1400" dirty="0">
                <a:solidFill>
                  <a:schemeClr val="dk1"/>
                </a:solidFill>
              </a:rPr>
              <a:t> </a:t>
            </a:r>
            <a:r>
              <a:rPr lang="en" sz="1400" u="sng" dirty="0">
                <a:solidFill>
                  <a:schemeClr val="dk1"/>
                </a:solidFill>
              </a:rPr>
              <a:t>Jesus</a:t>
            </a:r>
            <a:r>
              <a:rPr lang="en" sz="1400" dirty="0">
                <a:solidFill>
                  <a:schemeClr val="dk1"/>
                </a:solidFill>
              </a:rPr>
              <a:t>, </a:t>
            </a:r>
            <a:r>
              <a:rPr lang="en" sz="1400" u="sng" dirty="0">
                <a:solidFill>
                  <a:schemeClr val="dk1"/>
                </a:solidFill>
              </a:rPr>
              <a:t>whom</a:t>
            </a:r>
            <a:r>
              <a:rPr lang="en" sz="1400" dirty="0">
                <a:solidFill>
                  <a:schemeClr val="dk1"/>
                </a:solidFill>
              </a:rPr>
              <a:t> </a:t>
            </a:r>
            <a:r>
              <a:rPr lang="en" sz="1400" u="sng" dirty="0">
                <a:solidFill>
                  <a:schemeClr val="dk1"/>
                </a:solidFill>
              </a:rPr>
              <a:t>ye</a:t>
            </a:r>
            <a:r>
              <a:rPr lang="en" sz="1400" dirty="0">
                <a:solidFill>
                  <a:schemeClr val="dk1"/>
                </a:solidFill>
              </a:rPr>
              <a:t> have </a:t>
            </a:r>
            <a:r>
              <a:rPr lang="en" sz="1400" u="sng" dirty="0">
                <a:solidFill>
                  <a:schemeClr val="dk1"/>
                </a:solidFill>
              </a:rPr>
              <a:t>crucified</a:t>
            </a:r>
            <a:r>
              <a:rPr lang="en" sz="1400" dirty="0">
                <a:solidFill>
                  <a:schemeClr val="dk1"/>
                </a:solidFill>
              </a:rPr>
              <a:t>, </a:t>
            </a:r>
            <a:r>
              <a:rPr lang="en" sz="1400" u="sng" dirty="0">
                <a:solidFill>
                  <a:schemeClr val="dk1"/>
                </a:solidFill>
              </a:rPr>
              <a:t>both</a:t>
            </a:r>
            <a:r>
              <a:rPr lang="en" sz="1400" dirty="0">
                <a:solidFill>
                  <a:schemeClr val="dk1"/>
                </a:solidFill>
              </a:rPr>
              <a:t> </a:t>
            </a:r>
            <a:r>
              <a:rPr lang="en" sz="1400" u="sng" dirty="0">
                <a:solidFill>
                  <a:schemeClr val="dk1"/>
                </a:solidFill>
              </a:rPr>
              <a:t>Lord</a:t>
            </a:r>
            <a:r>
              <a:rPr lang="en" sz="1400" dirty="0">
                <a:solidFill>
                  <a:schemeClr val="dk1"/>
                </a:solidFill>
              </a:rPr>
              <a:t> </a:t>
            </a:r>
            <a:r>
              <a:rPr lang="en" sz="1400" u="sng" dirty="0">
                <a:solidFill>
                  <a:schemeClr val="dk1"/>
                </a:solidFill>
              </a:rPr>
              <a:t>and</a:t>
            </a:r>
            <a:r>
              <a:rPr lang="en" sz="1400" dirty="0">
                <a:solidFill>
                  <a:schemeClr val="dk1"/>
                </a:solidFill>
              </a:rPr>
              <a:t> </a:t>
            </a:r>
            <a:r>
              <a:rPr lang="en" sz="1400" u="sng" dirty="0">
                <a:solidFill>
                  <a:schemeClr val="dk1"/>
                </a:solidFill>
              </a:rPr>
              <a:t>Christ</a:t>
            </a:r>
            <a:r>
              <a:rPr lang="en" sz="1400" dirty="0">
                <a:solidFill>
                  <a:schemeClr val="dk1"/>
                </a:solidFill>
              </a:rPr>
              <a:t>.</a:t>
            </a:r>
            <a:endParaRPr sz="1400" dirty="0">
              <a:solidFill>
                <a:schemeClr val="dk1"/>
              </a:solidFill>
            </a:endParaRPr>
          </a:p>
          <a:p>
            <a:pPr marL="0" indent="0">
              <a:spcBef>
                <a:spcPts val="900"/>
              </a:spcBef>
              <a:spcAft>
                <a:spcPts val="900"/>
              </a:spcAft>
              <a:buNone/>
            </a:pPr>
            <a:r>
              <a:rPr lang="en" sz="1400" dirty="0">
                <a:solidFill>
                  <a:schemeClr val="dk1"/>
                </a:solidFill>
              </a:rPr>
              <a:t>37. </a:t>
            </a:r>
            <a:r>
              <a:rPr lang="en" sz="1400" u="sng" dirty="0">
                <a:solidFill>
                  <a:schemeClr val="dk1"/>
                </a:solidFill>
              </a:rPr>
              <a:t>Now</a:t>
            </a:r>
            <a:r>
              <a:rPr lang="en" sz="1400" dirty="0">
                <a:solidFill>
                  <a:schemeClr val="dk1"/>
                </a:solidFill>
              </a:rPr>
              <a:t> when they </a:t>
            </a:r>
            <a:r>
              <a:rPr lang="en" sz="1400" u="sng" dirty="0">
                <a:solidFill>
                  <a:schemeClr val="dk1"/>
                </a:solidFill>
              </a:rPr>
              <a:t>heard</a:t>
            </a:r>
            <a:r>
              <a:rPr lang="en" sz="1400" dirty="0">
                <a:solidFill>
                  <a:schemeClr val="dk1"/>
                </a:solidFill>
              </a:rPr>
              <a:t> this, they were </a:t>
            </a:r>
            <a:r>
              <a:rPr lang="en" sz="1400" u="sng" dirty="0">
                <a:solidFill>
                  <a:schemeClr val="dk1"/>
                </a:solidFill>
              </a:rPr>
              <a:t>pricked</a:t>
            </a:r>
            <a:r>
              <a:rPr lang="en" sz="1400" dirty="0">
                <a:solidFill>
                  <a:schemeClr val="dk1"/>
                </a:solidFill>
              </a:rPr>
              <a:t> in their </a:t>
            </a:r>
            <a:r>
              <a:rPr lang="en" sz="1400" u="sng" dirty="0">
                <a:solidFill>
                  <a:schemeClr val="dk1"/>
                </a:solidFill>
              </a:rPr>
              <a:t>heart</a:t>
            </a:r>
            <a:r>
              <a:rPr lang="en" sz="1400" dirty="0">
                <a:solidFill>
                  <a:schemeClr val="dk1"/>
                </a:solidFill>
              </a:rPr>
              <a:t>, </a:t>
            </a:r>
            <a:r>
              <a:rPr lang="en" sz="1400" u="sng" dirty="0">
                <a:solidFill>
                  <a:schemeClr val="dk1"/>
                </a:solidFill>
              </a:rPr>
              <a:t>and</a:t>
            </a:r>
            <a:r>
              <a:rPr lang="en" sz="1400" dirty="0">
                <a:solidFill>
                  <a:schemeClr val="dk1"/>
                </a:solidFill>
              </a:rPr>
              <a:t> </a:t>
            </a:r>
            <a:r>
              <a:rPr lang="en" sz="1400" u="sng" dirty="0">
                <a:solidFill>
                  <a:schemeClr val="dk1"/>
                </a:solidFill>
              </a:rPr>
              <a:t>said</a:t>
            </a:r>
            <a:r>
              <a:rPr lang="en" sz="1400" dirty="0">
                <a:solidFill>
                  <a:schemeClr val="dk1"/>
                </a:solidFill>
              </a:rPr>
              <a:t> </a:t>
            </a:r>
            <a:r>
              <a:rPr lang="en" sz="1400" u="sng" dirty="0">
                <a:solidFill>
                  <a:schemeClr val="dk1"/>
                </a:solidFill>
              </a:rPr>
              <a:t>unto</a:t>
            </a:r>
            <a:r>
              <a:rPr lang="en" sz="1400" dirty="0">
                <a:solidFill>
                  <a:schemeClr val="dk1"/>
                </a:solidFill>
              </a:rPr>
              <a:t> </a:t>
            </a:r>
            <a:r>
              <a:rPr lang="en" sz="1400" u="sng" dirty="0">
                <a:solidFill>
                  <a:schemeClr val="dk1"/>
                </a:solidFill>
              </a:rPr>
              <a:t>Peter</a:t>
            </a:r>
            <a:r>
              <a:rPr lang="en" sz="1400" dirty="0">
                <a:solidFill>
                  <a:schemeClr val="dk1"/>
                </a:solidFill>
              </a:rPr>
              <a:t> </a:t>
            </a:r>
            <a:r>
              <a:rPr lang="en" sz="1400" u="sng" dirty="0">
                <a:solidFill>
                  <a:schemeClr val="dk1"/>
                </a:solidFill>
              </a:rPr>
              <a:t>and</a:t>
            </a:r>
            <a:r>
              <a:rPr lang="en" sz="1400" dirty="0">
                <a:solidFill>
                  <a:schemeClr val="dk1"/>
                </a:solidFill>
              </a:rPr>
              <a:t> to the </a:t>
            </a:r>
            <a:r>
              <a:rPr lang="en" sz="1400" u="sng" dirty="0">
                <a:solidFill>
                  <a:schemeClr val="dk1"/>
                </a:solidFill>
              </a:rPr>
              <a:t>rest</a:t>
            </a:r>
            <a:r>
              <a:rPr lang="en" sz="1400" dirty="0">
                <a:solidFill>
                  <a:schemeClr val="dk1"/>
                </a:solidFill>
              </a:rPr>
              <a:t> of the </a:t>
            </a:r>
            <a:r>
              <a:rPr lang="en" sz="1400" u="sng" dirty="0">
                <a:solidFill>
                  <a:schemeClr val="dk1"/>
                </a:solidFill>
              </a:rPr>
              <a:t>apostles</a:t>
            </a:r>
            <a:r>
              <a:rPr lang="en" sz="1400" dirty="0">
                <a:solidFill>
                  <a:schemeClr val="dk1"/>
                </a:solidFill>
              </a:rPr>
              <a:t>, </a:t>
            </a:r>
            <a:r>
              <a:rPr lang="en" sz="1400" u="sng" dirty="0">
                <a:solidFill>
                  <a:schemeClr val="dk1"/>
                </a:solidFill>
              </a:rPr>
              <a:t>Men</a:t>
            </a:r>
            <a:r>
              <a:rPr lang="en" sz="1400" dirty="0">
                <a:solidFill>
                  <a:schemeClr val="dk1"/>
                </a:solidFill>
              </a:rPr>
              <a:t> and </a:t>
            </a:r>
            <a:r>
              <a:rPr lang="en" sz="1400" u="sng" dirty="0">
                <a:solidFill>
                  <a:schemeClr val="dk1"/>
                </a:solidFill>
              </a:rPr>
              <a:t>brethren</a:t>
            </a:r>
            <a:r>
              <a:rPr lang="en" sz="1400" dirty="0">
                <a:solidFill>
                  <a:schemeClr val="dk1"/>
                </a:solidFill>
              </a:rPr>
              <a:t>, </a:t>
            </a:r>
            <a:r>
              <a:rPr lang="en" sz="1400" u="sng" dirty="0">
                <a:solidFill>
                  <a:schemeClr val="dk1"/>
                </a:solidFill>
              </a:rPr>
              <a:t>what</a:t>
            </a:r>
            <a:r>
              <a:rPr lang="en" sz="1400" dirty="0">
                <a:solidFill>
                  <a:schemeClr val="dk1"/>
                </a:solidFill>
              </a:rPr>
              <a:t> shall we </a:t>
            </a:r>
            <a:r>
              <a:rPr lang="en" sz="1400" u="sng" dirty="0">
                <a:solidFill>
                  <a:schemeClr val="dk1"/>
                </a:solidFill>
              </a:rPr>
              <a:t>do</a:t>
            </a:r>
            <a:r>
              <a:rPr lang="en" sz="1400" dirty="0">
                <a:solidFill>
                  <a:schemeClr val="dk1"/>
                </a:solidFill>
              </a:rPr>
              <a:t> ?</a:t>
            </a:r>
            <a:endParaRPr sz="1400" dirty="0"/>
          </a:p>
        </p:txBody>
      </p:sp>
      <p:pic>
        <p:nvPicPr>
          <p:cNvPr id="2050" name="Picture 2" descr="The Day of Pentecost part 1 - Christian Family Fellowship">
            <a:extLst>
              <a:ext uri="{FF2B5EF4-FFF2-40B4-BE49-F238E27FC236}">
                <a16:creationId xmlns:a16="http://schemas.microsoft.com/office/drawing/2014/main" id="{0F76F07F-B212-4B34-97FB-5A17E193F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931" y="70917"/>
            <a:ext cx="2012179" cy="1509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233775" y="159086"/>
            <a:ext cx="6390450" cy="968896"/>
          </a:xfrm>
          <a:prstGeom prst="rect">
            <a:avLst/>
          </a:prstGeom>
        </p:spPr>
        <p:txBody>
          <a:bodyPr spcFirstLastPara="1" wrap="square" lIns="68569" tIns="68569" rIns="68569" bIns="68569" anchor="t" anchorCtr="0">
            <a:noAutofit/>
          </a:bodyPr>
          <a:lstStyle/>
          <a:p>
            <a:pPr>
              <a:lnSpc>
                <a:spcPct val="120000"/>
              </a:lnSpc>
              <a:spcBef>
                <a:spcPts val="900"/>
              </a:spcBef>
            </a:pPr>
            <a:r>
              <a:rPr lang="en" sz="1200" b="1" dirty="0"/>
              <a:t>Hebrews 1:13</a:t>
            </a:r>
            <a:br>
              <a:rPr lang="en" sz="1200" dirty="0"/>
            </a:br>
            <a:r>
              <a:rPr lang="en" sz="1200" dirty="0"/>
              <a:t>But to which </a:t>
            </a:r>
            <a:r>
              <a:rPr lang="en" sz="1200" u="sng" dirty="0"/>
              <a:t>of the angels</a:t>
            </a:r>
            <a:r>
              <a:rPr lang="en" sz="1200" dirty="0"/>
              <a:t> said he at any time, </a:t>
            </a:r>
            <a:r>
              <a:rPr lang="en" sz="1200" dirty="0">
                <a:highlight>
                  <a:srgbClr val="00FF00"/>
                </a:highlight>
              </a:rPr>
              <a:t>Sit on my right hand,</a:t>
            </a:r>
            <a:r>
              <a:rPr lang="en" sz="1200" dirty="0"/>
              <a:t> </a:t>
            </a:r>
            <a:r>
              <a:rPr lang="en" sz="1200" i="1" dirty="0">
                <a:highlight>
                  <a:srgbClr val="FFFF00"/>
                </a:highlight>
              </a:rPr>
              <a:t>until </a:t>
            </a:r>
            <a:r>
              <a:rPr lang="en" sz="1200" dirty="0">
                <a:highlight>
                  <a:srgbClr val="FFFF00"/>
                </a:highlight>
              </a:rPr>
              <a:t>I make thine enemies thy footstool?</a:t>
            </a:r>
            <a:endParaRPr sz="4400" dirty="0"/>
          </a:p>
        </p:txBody>
      </p:sp>
      <p:sp>
        <p:nvSpPr>
          <p:cNvPr id="257" name="Google Shape;257;p45"/>
          <p:cNvSpPr txBox="1">
            <a:spLocks noGrp="1"/>
          </p:cNvSpPr>
          <p:nvPr>
            <p:ph type="body" idx="1"/>
          </p:nvPr>
        </p:nvSpPr>
        <p:spPr>
          <a:xfrm>
            <a:off x="233775" y="1027866"/>
            <a:ext cx="4191387" cy="3811112"/>
          </a:xfrm>
          <a:prstGeom prst="rect">
            <a:avLst/>
          </a:prstGeom>
        </p:spPr>
        <p:txBody>
          <a:bodyPr spcFirstLastPara="1" wrap="square" lIns="68569" tIns="68569" rIns="68569" bIns="68569" anchor="t" anchorCtr="0">
            <a:noAutofit/>
          </a:bodyPr>
          <a:lstStyle/>
          <a:p>
            <a:pPr marL="0" indent="0">
              <a:spcBef>
                <a:spcPts val="900"/>
              </a:spcBef>
              <a:buNone/>
            </a:pPr>
            <a:r>
              <a:rPr lang="en-US" sz="1400" dirty="0">
                <a:solidFill>
                  <a:srgbClr val="800000"/>
                </a:solidFill>
              </a:rPr>
              <a:t>DEATH is the LAST ENEMY</a:t>
            </a:r>
            <a:br>
              <a:rPr lang="en-US" sz="1400" dirty="0">
                <a:solidFill>
                  <a:srgbClr val="800000"/>
                </a:solidFill>
              </a:rPr>
            </a:br>
            <a:br>
              <a:rPr lang="en-US" sz="1400" dirty="0">
                <a:solidFill>
                  <a:srgbClr val="800000"/>
                </a:solidFill>
              </a:rPr>
            </a:br>
            <a:r>
              <a:rPr lang="en-US" sz="1400" dirty="0">
                <a:solidFill>
                  <a:srgbClr val="800000"/>
                </a:solidFill>
              </a:rPr>
              <a:t>I CORINTHIANS 15:24-25</a:t>
            </a:r>
          </a:p>
          <a:p>
            <a:pPr marL="0" indent="0">
              <a:spcBef>
                <a:spcPts val="900"/>
              </a:spcBef>
              <a:buNone/>
            </a:pPr>
            <a:r>
              <a:rPr lang="en-US" sz="1400" dirty="0">
                <a:solidFill>
                  <a:srgbClr val="800000"/>
                </a:solidFill>
              </a:rPr>
              <a:t>»     24     †     Then cometh the end, when he shall have delivered up the kingdom to God, even the Father; when he shall have put down all rule and all authority and power. </a:t>
            </a:r>
          </a:p>
          <a:p>
            <a:pPr marL="0" indent="0">
              <a:spcBef>
                <a:spcPts val="900"/>
              </a:spcBef>
              <a:buNone/>
            </a:pPr>
            <a:r>
              <a:rPr lang="en-US" sz="1400" dirty="0">
                <a:solidFill>
                  <a:srgbClr val="800000"/>
                </a:solidFill>
              </a:rPr>
              <a:t>»     25     †     </a:t>
            </a:r>
            <a:r>
              <a:rPr lang="en-US" sz="1400" dirty="0">
                <a:solidFill>
                  <a:srgbClr val="800000"/>
                </a:solidFill>
                <a:highlight>
                  <a:srgbClr val="FFFF00"/>
                </a:highlight>
              </a:rPr>
              <a:t>For he must reign, till he hath put all enemies under his feet. </a:t>
            </a:r>
          </a:p>
          <a:p>
            <a:pPr marL="0" indent="0">
              <a:spcBef>
                <a:spcPts val="900"/>
              </a:spcBef>
              <a:buNone/>
            </a:pPr>
            <a:r>
              <a:rPr lang="en-US" sz="1400" dirty="0">
                <a:solidFill>
                  <a:srgbClr val="800000"/>
                </a:solidFill>
              </a:rPr>
              <a:t>»     26     †     </a:t>
            </a:r>
            <a:r>
              <a:rPr lang="en-US" sz="1400" dirty="0">
                <a:solidFill>
                  <a:srgbClr val="800000"/>
                </a:solidFill>
                <a:highlight>
                  <a:srgbClr val="FFFF00"/>
                </a:highlight>
              </a:rPr>
              <a:t>The last enemy that shall be destroyed </a:t>
            </a:r>
            <a:r>
              <a:rPr lang="en-US" sz="1400" b="1" dirty="0">
                <a:solidFill>
                  <a:srgbClr val="800000"/>
                </a:solidFill>
                <a:highlight>
                  <a:srgbClr val="FFFF00"/>
                </a:highlight>
              </a:rPr>
              <a:t>is death. </a:t>
            </a:r>
          </a:p>
        </p:txBody>
      </p:sp>
      <p:pic>
        <p:nvPicPr>
          <p:cNvPr id="3" name="Picture 2">
            <a:extLst>
              <a:ext uri="{FF2B5EF4-FFF2-40B4-BE49-F238E27FC236}">
                <a16:creationId xmlns:a16="http://schemas.microsoft.com/office/drawing/2014/main" id="{E83F2C7E-8795-4EAB-9AF9-6E5D58EE382A}"/>
              </a:ext>
            </a:extLst>
          </p:cNvPr>
          <p:cNvPicPr>
            <a:picLocks noChangeAspect="1"/>
          </p:cNvPicPr>
          <p:nvPr/>
        </p:nvPicPr>
        <p:blipFill>
          <a:blip r:embed="rId3"/>
          <a:stretch>
            <a:fillRect/>
          </a:stretch>
        </p:blipFill>
        <p:spPr>
          <a:xfrm>
            <a:off x="4430926" y="931845"/>
            <a:ext cx="2193299" cy="4003154"/>
          </a:xfrm>
          <a:prstGeom prst="rect">
            <a:avLst/>
          </a:prstGeom>
        </p:spPr>
      </p:pic>
    </p:spTree>
    <p:extLst>
      <p:ext uri="{BB962C8B-B14F-4D97-AF65-F5344CB8AC3E}">
        <p14:creationId xmlns:p14="http://schemas.microsoft.com/office/powerpoint/2010/main" val="258983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233775" y="222492"/>
            <a:ext cx="6390450" cy="429525"/>
          </a:xfrm>
          <a:prstGeom prst="rect">
            <a:avLst/>
          </a:prstGeom>
        </p:spPr>
        <p:txBody>
          <a:bodyPr spcFirstLastPara="1" wrap="square" lIns="68569" tIns="68569" rIns="68569" bIns="68569" anchor="t" anchorCtr="0">
            <a:normAutofit fontScale="90000"/>
          </a:bodyPr>
          <a:lstStyle/>
          <a:p>
            <a:pPr>
              <a:lnSpc>
                <a:spcPct val="120000"/>
              </a:lnSpc>
              <a:spcBef>
                <a:spcPts val="900"/>
              </a:spcBef>
            </a:pPr>
            <a:r>
              <a:rPr lang="en" sz="1300" b="1" dirty="0"/>
              <a:t>Hebrews 1:13</a:t>
            </a:r>
            <a:br>
              <a:rPr lang="en" sz="1300" dirty="0"/>
            </a:br>
            <a:r>
              <a:rPr lang="en" sz="1300" dirty="0"/>
              <a:t>But to which </a:t>
            </a:r>
            <a:r>
              <a:rPr lang="en" sz="1300" u="sng" dirty="0"/>
              <a:t>of the angels</a:t>
            </a:r>
            <a:r>
              <a:rPr lang="en" sz="1300" dirty="0"/>
              <a:t> said he at any time, </a:t>
            </a:r>
            <a:r>
              <a:rPr lang="en" sz="1300" dirty="0">
                <a:highlight>
                  <a:srgbClr val="00FF00"/>
                </a:highlight>
              </a:rPr>
              <a:t>Sit on my right hand,</a:t>
            </a:r>
            <a:r>
              <a:rPr lang="en" sz="1300" dirty="0"/>
              <a:t> </a:t>
            </a:r>
            <a:r>
              <a:rPr lang="en" sz="1300" i="1" dirty="0">
                <a:highlight>
                  <a:srgbClr val="FFFF00"/>
                </a:highlight>
              </a:rPr>
              <a:t>until </a:t>
            </a:r>
            <a:r>
              <a:rPr lang="en" sz="1300" dirty="0">
                <a:highlight>
                  <a:srgbClr val="FFFF00"/>
                </a:highlight>
              </a:rPr>
              <a:t>I make thine enemies thy footstool?</a:t>
            </a:r>
            <a:endParaRPr sz="1300" dirty="0">
              <a:highlight>
                <a:srgbClr val="FFFF00"/>
              </a:highlight>
            </a:endParaRPr>
          </a:p>
          <a:p>
            <a:br>
              <a:rPr lang="en" dirty="0"/>
            </a:br>
            <a:endParaRPr sz="1850" dirty="0"/>
          </a:p>
        </p:txBody>
      </p:sp>
      <p:sp>
        <p:nvSpPr>
          <p:cNvPr id="2" name="TextBox 1">
            <a:extLst>
              <a:ext uri="{FF2B5EF4-FFF2-40B4-BE49-F238E27FC236}">
                <a16:creationId xmlns:a16="http://schemas.microsoft.com/office/drawing/2014/main" id="{C602A130-C3DC-4EA9-94B0-7784C76DA688}"/>
              </a:ext>
            </a:extLst>
          </p:cNvPr>
          <p:cNvSpPr txBox="1"/>
          <p:nvPr/>
        </p:nvSpPr>
        <p:spPr>
          <a:xfrm>
            <a:off x="692475" y="1081262"/>
            <a:ext cx="5673284" cy="307777"/>
          </a:xfrm>
          <a:prstGeom prst="rect">
            <a:avLst/>
          </a:prstGeom>
          <a:noFill/>
        </p:spPr>
        <p:txBody>
          <a:bodyPr wrap="square" rtlCol="0">
            <a:spAutoFit/>
          </a:bodyPr>
          <a:lstStyle/>
          <a:p>
            <a:pPr algn="ctr"/>
            <a:r>
              <a:rPr lang="en-US" dirty="0">
                <a:highlight>
                  <a:srgbClr val="FFFF00"/>
                </a:highlight>
              </a:rPr>
              <a:t>Son of Man -&gt; Son of God -&gt; Son of David</a:t>
            </a:r>
          </a:p>
        </p:txBody>
      </p:sp>
      <p:pic>
        <p:nvPicPr>
          <p:cNvPr id="4" name="Picture 3">
            <a:extLst>
              <a:ext uri="{FF2B5EF4-FFF2-40B4-BE49-F238E27FC236}">
                <a16:creationId xmlns:a16="http://schemas.microsoft.com/office/drawing/2014/main" id="{03A0FBC4-DF76-4F77-B663-817639617DDE}"/>
              </a:ext>
            </a:extLst>
          </p:cNvPr>
          <p:cNvPicPr>
            <a:picLocks noChangeAspect="1"/>
          </p:cNvPicPr>
          <p:nvPr/>
        </p:nvPicPr>
        <p:blipFill>
          <a:blip r:embed="rId3"/>
          <a:stretch>
            <a:fillRect/>
          </a:stretch>
        </p:blipFill>
        <p:spPr>
          <a:xfrm>
            <a:off x="0" y="1389039"/>
            <a:ext cx="6858000" cy="3049533"/>
          </a:xfrm>
          <a:prstGeom prst="rect">
            <a:avLst/>
          </a:prstGeom>
        </p:spPr>
      </p:pic>
      <p:pic>
        <p:nvPicPr>
          <p:cNvPr id="6" name="Picture 5">
            <a:extLst>
              <a:ext uri="{FF2B5EF4-FFF2-40B4-BE49-F238E27FC236}">
                <a16:creationId xmlns:a16="http://schemas.microsoft.com/office/drawing/2014/main" id="{F4D45C5C-D702-4A6B-9189-92BA5E415E2D}"/>
              </a:ext>
            </a:extLst>
          </p:cNvPr>
          <p:cNvPicPr>
            <a:picLocks noChangeAspect="1"/>
          </p:cNvPicPr>
          <p:nvPr/>
        </p:nvPicPr>
        <p:blipFill>
          <a:blip r:embed="rId4"/>
          <a:stretch>
            <a:fillRect/>
          </a:stretch>
        </p:blipFill>
        <p:spPr>
          <a:xfrm>
            <a:off x="2503754" y="1916297"/>
            <a:ext cx="1143000" cy="1057275"/>
          </a:xfrm>
          <a:prstGeom prst="rect">
            <a:avLst/>
          </a:prstGeom>
        </p:spPr>
      </p:pic>
      <p:sp>
        <p:nvSpPr>
          <p:cNvPr id="7" name="TextBox 6">
            <a:extLst>
              <a:ext uri="{FF2B5EF4-FFF2-40B4-BE49-F238E27FC236}">
                <a16:creationId xmlns:a16="http://schemas.microsoft.com/office/drawing/2014/main" id="{DCCCD186-FC57-4B3B-9637-983E0BFB5080}"/>
              </a:ext>
            </a:extLst>
          </p:cNvPr>
          <p:cNvSpPr txBox="1"/>
          <p:nvPr/>
        </p:nvSpPr>
        <p:spPr>
          <a:xfrm>
            <a:off x="2167444" y="2913805"/>
            <a:ext cx="1815620" cy="307777"/>
          </a:xfrm>
          <a:prstGeom prst="rect">
            <a:avLst/>
          </a:prstGeom>
          <a:noFill/>
        </p:spPr>
        <p:txBody>
          <a:bodyPr wrap="square" rtlCol="0">
            <a:spAutoFit/>
          </a:bodyPr>
          <a:lstStyle/>
          <a:p>
            <a:r>
              <a:rPr lang="en-US" dirty="0">
                <a:highlight>
                  <a:srgbClr val="FFFF00"/>
                </a:highlight>
              </a:rPr>
              <a:t>Christ as High Priest</a:t>
            </a:r>
          </a:p>
        </p:txBody>
      </p:sp>
      <p:sp>
        <p:nvSpPr>
          <p:cNvPr id="3" name="TextBox 2">
            <a:extLst>
              <a:ext uri="{FF2B5EF4-FFF2-40B4-BE49-F238E27FC236}">
                <a16:creationId xmlns:a16="http://schemas.microsoft.com/office/drawing/2014/main" id="{B47A52FD-0A21-4E9A-97E9-FFCA9347D871}"/>
              </a:ext>
            </a:extLst>
          </p:cNvPr>
          <p:cNvSpPr txBox="1"/>
          <p:nvPr/>
        </p:nvSpPr>
        <p:spPr>
          <a:xfrm>
            <a:off x="278658" y="4538628"/>
            <a:ext cx="5593191" cy="307777"/>
          </a:xfrm>
          <a:prstGeom prst="rect">
            <a:avLst/>
          </a:prstGeom>
          <a:noFill/>
        </p:spPr>
        <p:txBody>
          <a:bodyPr wrap="square" rtlCol="0">
            <a:spAutoFit/>
          </a:bodyPr>
          <a:lstStyle/>
          <a:p>
            <a:r>
              <a:rPr lang="en-US" dirty="0"/>
              <a:t>SIT… UNTIL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xfrm>
            <a:off x="233775" y="155748"/>
            <a:ext cx="6390450" cy="838745"/>
          </a:xfrm>
          <a:prstGeom prst="rect">
            <a:avLst/>
          </a:prstGeom>
        </p:spPr>
        <p:txBody>
          <a:bodyPr spcFirstLastPara="1" wrap="square" lIns="68569" tIns="68569" rIns="68569" bIns="68569" anchor="t" anchorCtr="0">
            <a:noAutofit/>
          </a:bodyPr>
          <a:lstStyle/>
          <a:p>
            <a:pPr>
              <a:lnSpc>
                <a:spcPct val="120000"/>
              </a:lnSpc>
              <a:spcBef>
                <a:spcPts val="900"/>
              </a:spcBef>
            </a:pPr>
            <a:r>
              <a:rPr lang="en" sz="1050" b="1" dirty="0"/>
              <a:t>Hebrews 1:13</a:t>
            </a:r>
            <a:br>
              <a:rPr lang="en" sz="1050" dirty="0"/>
            </a:br>
            <a:r>
              <a:rPr lang="en" sz="1050" dirty="0"/>
              <a:t>But to which </a:t>
            </a:r>
            <a:r>
              <a:rPr lang="en" sz="1050" u="sng" dirty="0"/>
              <a:t>of the angels</a:t>
            </a:r>
            <a:r>
              <a:rPr lang="en" sz="1050" dirty="0"/>
              <a:t> said he at any time, </a:t>
            </a:r>
            <a:r>
              <a:rPr lang="en" sz="1050" dirty="0">
                <a:highlight>
                  <a:srgbClr val="00FF00"/>
                </a:highlight>
              </a:rPr>
              <a:t>Sit on my right hand,</a:t>
            </a:r>
            <a:r>
              <a:rPr lang="en" sz="1050" dirty="0"/>
              <a:t> </a:t>
            </a:r>
            <a:r>
              <a:rPr lang="en" sz="1050" i="1" dirty="0">
                <a:highlight>
                  <a:srgbClr val="FFFF00"/>
                </a:highlight>
              </a:rPr>
              <a:t>until </a:t>
            </a:r>
            <a:r>
              <a:rPr lang="en" sz="1050" dirty="0">
                <a:highlight>
                  <a:srgbClr val="FFFF00"/>
                </a:highlight>
              </a:rPr>
              <a:t>I make thine enemies thy footstool?</a:t>
            </a:r>
            <a:endParaRPr sz="3600" dirty="0"/>
          </a:p>
        </p:txBody>
      </p:sp>
      <p:sp>
        <p:nvSpPr>
          <p:cNvPr id="293" name="Google Shape;293;p51"/>
          <p:cNvSpPr txBox="1">
            <a:spLocks noGrp="1"/>
          </p:cNvSpPr>
          <p:nvPr>
            <p:ph type="body" idx="1"/>
          </p:nvPr>
        </p:nvSpPr>
        <p:spPr>
          <a:xfrm>
            <a:off x="93442" y="907726"/>
            <a:ext cx="6674453" cy="4235774"/>
          </a:xfrm>
          <a:prstGeom prst="rect">
            <a:avLst/>
          </a:prstGeom>
        </p:spPr>
        <p:txBody>
          <a:bodyPr spcFirstLastPara="1" wrap="square" lIns="68569" tIns="68569" rIns="68569" bIns="68569" anchor="t" anchorCtr="0">
            <a:noAutofit/>
          </a:bodyPr>
          <a:lstStyle/>
          <a:p>
            <a:pPr marL="0" indent="0">
              <a:spcBef>
                <a:spcPts val="900"/>
              </a:spcBef>
              <a:buNone/>
            </a:pPr>
            <a:r>
              <a:rPr lang="en" sz="1200" dirty="0">
                <a:solidFill>
                  <a:schemeClr val="dk1"/>
                </a:solidFill>
                <a:highlight>
                  <a:srgbClr val="FFFFFF"/>
                </a:highlight>
              </a:rPr>
              <a:t>63-0321_The Fourth Seal_Jeffersonville, Indiana, USA #14</a:t>
            </a:r>
            <a:br>
              <a:rPr lang="en" sz="1200" dirty="0">
                <a:solidFill>
                  <a:schemeClr val="dk1"/>
                </a:solidFill>
                <a:highlight>
                  <a:srgbClr val="FFFFFF"/>
                </a:highlight>
              </a:rPr>
            </a:br>
            <a:r>
              <a:rPr lang="en" sz="1200" dirty="0">
                <a:solidFill>
                  <a:schemeClr val="dk1"/>
                </a:solidFill>
                <a:highlight>
                  <a:srgbClr val="FFFFFF"/>
                </a:highlight>
              </a:rPr>
              <a:t>14. </a:t>
            </a:r>
            <a:r>
              <a:rPr lang="en" sz="1200" dirty="0">
                <a:solidFill>
                  <a:schemeClr val="dk1"/>
                </a:solidFill>
                <a:highlight>
                  <a:srgbClr val="FFFF00"/>
                </a:highlight>
              </a:rPr>
              <a:t>And then we find out that in the revealing of the seals that the Lamb had left </a:t>
            </a:r>
            <a:r>
              <a:rPr lang="en" sz="1200" u="sng" dirty="0">
                <a:solidFill>
                  <a:schemeClr val="dk1"/>
                </a:solidFill>
                <a:highlight>
                  <a:srgbClr val="FFFF00"/>
                </a:highlight>
              </a:rPr>
              <a:t>his mediatorial work as an intercessor</a:t>
            </a:r>
            <a:r>
              <a:rPr lang="en" sz="1200" dirty="0">
                <a:solidFill>
                  <a:schemeClr val="dk1"/>
                </a:solidFill>
                <a:highlight>
                  <a:srgbClr val="FFFF00"/>
                </a:highlight>
              </a:rPr>
              <a:t>, and had come forth now to claim his rights—all that He had redeemed by his death.</a:t>
            </a:r>
            <a:r>
              <a:rPr lang="en" sz="1200" dirty="0">
                <a:solidFill>
                  <a:schemeClr val="dk1"/>
                </a:solidFill>
                <a:highlight>
                  <a:srgbClr val="FFFFFF"/>
                </a:highlight>
              </a:rPr>
              <a:t> And then no one could open the book; no one understood it. It was a book of redemption. </a:t>
            </a:r>
            <a:r>
              <a:rPr lang="en" sz="1200" b="1" dirty="0">
                <a:solidFill>
                  <a:schemeClr val="dk1"/>
                </a:solidFill>
                <a:highlight>
                  <a:srgbClr val="FFFF00"/>
                </a:highlight>
              </a:rPr>
              <a:t>And God, the Father, Spirit, </a:t>
            </a:r>
            <a:r>
              <a:rPr lang="en" sz="1200" b="1" u="sng" dirty="0">
                <a:solidFill>
                  <a:schemeClr val="dk1"/>
                </a:solidFill>
                <a:highlight>
                  <a:srgbClr val="FFFF00"/>
                </a:highlight>
              </a:rPr>
              <a:t>had it in his hand</a:t>
            </a:r>
            <a:r>
              <a:rPr lang="en" sz="1200" b="1" dirty="0">
                <a:solidFill>
                  <a:schemeClr val="dk1"/>
                </a:solidFill>
                <a:highlight>
                  <a:srgbClr val="FFFF00"/>
                </a:highlight>
              </a:rPr>
              <a:t>, because </a:t>
            </a:r>
            <a:r>
              <a:rPr lang="en" sz="1200" b="1" dirty="0">
                <a:solidFill>
                  <a:srgbClr val="FF0000"/>
                </a:solidFill>
                <a:highlight>
                  <a:srgbClr val="00FF00"/>
                </a:highlight>
              </a:rPr>
              <a:t>Christ was at the throne as a mediator, the only mediator.</a:t>
            </a:r>
            <a:r>
              <a:rPr lang="en" sz="1200" dirty="0">
                <a:solidFill>
                  <a:srgbClr val="FF0000"/>
                </a:solidFill>
                <a:highlight>
                  <a:srgbClr val="FFFFFF"/>
                </a:highlight>
              </a:rPr>
              <a:t> </a:t>
            </a:r>
            <a:r>
              <a:rPr lang="en" sz="1200" dirty="0">
                <a:solidFill>
                  <a:schemeClr val="dk1"/>
                </a:solidFill>
                <a:highlight>
                  <a:srgbClr val="FFFF00"/>
                </a:highlight>
              </a:rPr>
              <a:t>Therefore, there could be no saint, no Mary, no Joseph, </a:t>
            </a:r>
            <a:r>
              <a:rPr lang="en" sz="1200" dirty="0">
                <a:solidFill>
                  <a:srgbClr val="FF0000"/>
                </a:solidFill>
                <a:highlight>
                  <a:srgbClr val="FFFF00"/>
                </a:highlight>
              </a:rPr>
              <a:t>no nothing else on that altar, because it was blood; and only the blood of Jesus could make the atonement.</a:t>
            </a:r>
            <a:r>
              <a:rPr lang="en" sz="1200" dirty="0">
                <a:solidFill>
                  <a:srgbClr val="FF0000"/>
                </a:solidFill>
                <a:highlight>
                  <a:srgbClr val="FFFFFF"/>
                </a:highlight>
              </a:rPr>
              <a:t> </a:t>
            </a:r>
            <a:r>
              <a:rPr lang="en" sz="1200" dirty="0">
                <a:solidFill>
                  <a:schemeClr val="dk1"/>
                </a:solidFill>
                <a:highlight>
                  <a:srgbClr val="FFFFFF"/>
                </a:highlight>
              </a:rPr>
              <a:t>So nothing else could be standing as a mediator. That's right. There was nothing else.</a:t>
            </a:r>
            <a:br>
              <a:rPr lang="en" sz="1200" dirty="0">
                <a:solidFill>
                  <a:schemeClr val="dk1"/>
                </a:solidFill>
                <a:highlight>
                  <a:srgbClr val="FFFFFF"/>
                </a:highlight>
              </a:rPr>
            </a:br>
            <a:endParaRPr sz="1200" dirty="0">
              <a:solidFill>
                <a:schemeClr val="dk1"/>
              </a:solidFill>
            </a:endParaRPr>
          </a:p>
          <a:p>
            <a:pPr marL="0" indent="0">
              <a:spcBef>
                <a:spcPts val="900"/>
              </a:spcBef>
              <a:spcAft>
                <a:spcPts val="900"/>
              </a:spcAft>
              <a:buNone/>
            </a:pPr>
            <a:r>
              <a:rPr lang="en" sz="1200" dirty="0">
                <a:solidFill>
                  <a:schemeClr val="dk1"/>
                </a:solidFill>
                <a:highlight>
                  <a:srgbClr val="FFFFFF"/>
                </a:highlight>
              </a:rPr>
              <a:t>63-0318_The First Seal_Jeffersonville, Indiana, USA #109</a:t>
            </a:r>
            <a:br>
              <a:rPr lang="en" sz="1200" dirty="0">
                <a:solidFill>
                  <a:schemeClr val="dk1"/>
                </a:solidFill>
                <a:highlight>
                  <a:srgbClr val="FFFFFF"/>
                </a:highlight>
              </a:rPr>
            </a:br>
            <a:r>
              <a:rPr lang="en" sz="1200" dirty="0">
                <a:solidFill>
                  <a:schemeClr val="dk1"/>
                </a:solidFill>
                <a:highlight>
                  <a:srgbClr val="FFFFFF"/>
                </a:highlight>
              </a:rPr>
              <a:t>109. And notice, every time Joseph left... </a:t>
            </a:r>
            <a:r>
              <a:rPr lang="en" sz="1200" b="1" dirty="0">
                <a:solidFill>
                  <a:schemeClr val="dk1"/>
                </a:solidFill>
                <a:highlight>
                  <a:srgbClr val="FFFF00"/>
                </a:highlight>
              </a:rPr>
              <a:t>when Joseph </a:t>
            </a:r>
            <a:r>
              <a:rPr lang="en" sz="1200" b="1" u="sng" dirty="0">
                <a:solidFill>
                  <a:schemeClr val="dk1"/>
                </a:solidFill>
                <a:highlight>
                  <a:srgbClr val="FFFF00"/>
                </a:highlight>
              </a:rPr>
              <a:t>rose up from that right hand of that throne</a:t>
            </a:r>
            <a:r>
              <a:rPr lang="en" sz="1200" b="1" dirty="0">
                <a:solidFill>
                  <a:schemeClr val="dk1"/>
                </a:solidFill>
                <a:highlight>
                  <a:srgbClr val="FFFF00"/>
                </a:highlight>
              </a:rPr>
              <a:t>... Watch! Glory! There sat Joseph by the right hand of Pharaoh. And when Joseph raised up to leave that throne, the trumpet sounded. “Bow the knee, everybody! Joseph is coming!” When that Lamb leaves the throne yonder on His days of mediatorial work, when He leaves the throne up there </a:t>
            </a:r>
            <a:r>
              <a:rPr lang="en" sz="1200" b="1" dirty="0">
                <a:solidFill>
                  <a:schemeClr val="dk1"/>
                </a:solidFill>
                <a:highlight>
                  <a:srgbClr val="00FF00"/>
                </a:highlight>
              </a:rPr>
              <a:t>and takes that Book of Redemption and walks forth</a:t>
            </a:r>
            <a:r>
              <a:rPr lang="en" sz="1200" b="1" dirty="0">
                <a:solidFill>
                  <a:schemeClr val="dk1"/>
                </a:solidFill>
                <a:highlight>
                  <a:srgbClr val="FFFF00"/>
                </a:highlight>
              </a:rPr>
              <a:t>, every knee will bow and every tongue confess! There He is!</a:t>
            </a:r>
            <a:endParaRPr sz="12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xfrm>
            <a:off x="233775" y="215818"/>
            <a:ext cx="6390450" cy="429525"/>
          </a:xfrm>
          <a:prstGeom prst="rect">
            <a:avLst/>
          </a:prstGeom>
        </p:spPr>
        <p:txBody>
          <a:bodyPr spcFirstLastPara="1" wrap="square" lIns="68569" tIns="68569" rIns="68569" bIns="68569" anchor="t" anchorCtr="0">
            <a:noAutofit/>
          </a:bodyPr>
          <a:lstStyle/>
          <a:p>
            <a:pPr>
              <a:lnSpc>
                <a:spcPct val="120000"/>
              </a:lnSpc>
              <a:spcBef>
                <a:spcPts val="900"/>
              </a:spcBef>
            </a:pPr>
            <a:r>
              <a:rPr lang="en" sz="1050" b="1" dirty="0"/>
              <a:t>Hebrews 1:13</a:t>
            </a:r>
            <a:br>
              <a:rPr lang="en" sz="1050" dirty="0"/>
            </a:br>
            <a:r>
              <a:rPr lang="en" sz="1050" dirty="0"/>
              <a:t>But to which </a:t>
            </a:r>
            <a:r>
              <a:rPr lang="en" sz="1050" u="sng" dirty="0"/>
              <a:t>of the angels</a:t>
            </a:r>
            <a:r>
              <a:rPr lang="en" sz="1050" dirty="0"/>
              <a:t> said he at any time, </a:t>
            </a:r>
            <a:r>
              <a:rPr lang="en" sz="1050" dirty="0">
                <a:highlight>
                  <a:srgbClr val="00FF00"/>
                </a:highlight>
              </a:rPr>
              <a:t>Sit on my right hand,</a:t>
            </a:r>
            <a:r>
              <a:rPr lang="en" sz="1050" dirty="0"/>
              <a:t> </a:t>
            </a:r>
            <a:r>
              <a:rPr lang="en" sz="1050" i="1" dirty="0">
                <a:highlight>
                  <a:srgbClr val="FFFF00"/>
                </a:highlight>
              </a:rPr>
              <a:t>until </a:t>
            </a:r>
            <a:r>
              <a:rPr lang="en" sz="1050" dirty="0">
                <a:highlight>
                  <a:srgbClr val="FFFF00"/>
                </a:highlight>
              </a:rPr>
              <a:t>I make thine enemies thy footstool?</a:t>
            </a:r>
            <a:endParaRPr sz="3600" dirty="0"/>
          </a:p>
        </p:txBody>
      </p:sp>
      <p:sp>
        <p:nvSpPr>
          <p:cNvPr id="293" name="Google Shape;293;p51"/>
          <p:cNvSpPr txBox="1">
            <a:spLocks noGrp="1"/>
          </p:cNvSpPr>
          <p:nvPr>
            <p:ph type="body" idx="1"/>
          </p:nvPr>
        </p:nvSpPr>
        <p:spPr>
          <a:xfrm>
            <a:off x="93442" y="1094611"/>
            <a:ext cx="6674453" cy="3833072"/>
          </a:xfrm>
          <a:prstGeom prst="rect">
            <a:avLst/>
          </a:prstGeom>
        </p:spPr>
        <p:txBody>
          <a:bodyPr spcFirstLastPara="1" wrap="square" lIns="68569" tIns="68569" rIns="68569" bIns="68569" anchor="t" anchorCtr="0">
            <a:noAutofit/>
          </a:bodyPr>
          <a:lstStyle/>
          <a:p>
            <a:pPr marL="0" indent="0">
              <a:spcBef>
                <a:spcPts val="900"/>
              </a:spcBef>
              <a:buNone/>
            </a:pPr>
            <a:r>
              <a:rPr lang="en-US" sz="1200" dirty="0">
                <a:solidFill>
                  <a:schemeClr val="dk1"/>
                </a:solidFill>
              </a:rPr>
              <a:t>63-1110M  SOULS.THAT.ARE.IN.PRISON.NOW_  JEFFERSONVILLE.IN  V-2 N-22  SUNDAY_</a:t>
            </a:r>
          </a:p>
          <a:p>
            <a:pPr marL="0" indent="0">
              <a:spcBef>
                <a:spcPts val="900"/>
              </a:spcBef>
              <a:buNone/>
            </a:pPr>
            <a:r>
              <a:rPr lang="en-US" sz="1200" dirty="0">
                <a:solidFill>
                  <a:schemeClr val="dk1"/>
                </a:solidFill>
              </a:rPr>
              <a:t>«  138       †          But under the Sixth Seal, where these Trumpets opened. Remember, under there, we find out that the Lamb came forth, </a:t>
            </a:r>
            <a:r>
              <a:rPr lang="en-US" sz="1200" b="1" dirty="0">
                <a:solidFill>
                  <a:schemeClr val="dk1"/>
                </a:solidFill>
                <a:highlight>
                  <a:srgbClr val="00FF00"/>
                </a:highlight>
              </a:rPr>
              <a:t>appeared on the scene. </a:t>
            </a:r>
            <a:r>
              <a:rPr lang="en-US" sz="1200" u="sng" dirty="0">
                <a:solidFill>
                  <a:schemeClr val="dk1"/>
                </a:solidFill>
                <a:highlight>
                  <a:srgbClr val="00FFFF"/>
                </a:highlight>
              </a:rPr>
              <a:t>He had left the Mercy Seat. </a:t>
            </a:r>
            <a:r>
              <a:rPr lang="en-US" sz="1200" dirty="0">
                <a:solidFill>
                  <a:schemeClr val="dk1"/>
                </a:solidFill>
                <a:highlight>
                  <a:srgbClr val="FFFF00"/>
                </a:highlight>
              </a:rPr>
              <a:t>His work of redemption was finished.</a:t>
            </a:r>
            <a:r>
              <a:rPr lang="en-US" sz="1200" dirty="0">
                <a:solidFill>
                  <a:schemeClr val="dk1"/>
                </a:solidFill>
              </a:rPr>
              <a:t> </a:t>
            </a:r>
            <a:r>
              <a:rPr lang="en-US" sz="1200" dirty="0">
                <a:solidFill>
                  <a:schemeClr val="dk1"/>
                </a:solidFill>
                <a:highlight>
                  <a:srgbClr val="FFFF00"/>
                </a:highlight>
              </a:rPr>
              <a:t>And He came forth and took the Book out of the right hand of Him that sat upon the Throne, and "time was no more." </a:t>
            </a:r>
            <a:r>
              <a:rPr lang="en-US" sz="1200" dirty="0">
                <a:solidFill>
                  <a:schemeClr val="dk1"/>
                </a:solidFill>
              </a:rPr>
              <a:t>And immediately an angel appeared in the seventh chapter, or the 10th chapter and the 7th verse, saying... This Angel come down and swore, that, "time was no longer.“</a:t>
            </a:r>
          </a:p>
          <a:p>
            <a:pPr marL="0" indent="0">
              <a:spcBef>
                <a:spcPts val="900"/>
              </a:spcBef>
              <a:buNone/>
            </a:pPr>
            <a:endParaRPr lang="en-US" sz="1200" dirty="0">
              <a:solidFill>
                <a:schemeClr val="dk1"/>
              </a:solidFill>
            </a:endParaRPr>
          </a:p>
          <a:p>
            <a:pPr marL="0" indent="0">
              <a:spcBef>
                <a:spcPts val="900"/>
              </a:spcBef>
              <a:buNone/>
            </a:pPr>
            <a:r>
              <a:rPr lang="en-US" sz="1200" dirty="0">
                <a:solidFill>
                  <a:schemeClr val="dk1"/>
                </a:solidFill>
              </a:rPr>
              <a:t>«  24-1       †        THE.REVELATION.OF.JESUS.CHRIST  -  CHURCH.AGE.BOOK  CPT.1</a:t>
            </a:r>
          </a:p>
          <a:p>
            <a:pPr marL="0" indent="0">
              <a:spcBef>
                <a:spcPts val="900"/>
              </a:spcBef>
              <a:buNone/>
            </a:pPr>
            <a:r>
              <a:rPr lang="en-US" sz="1200" dirty="0">
                <a:solidFill>
                  <a:schemeClr val="dk1"/>
                </a:solidFill>
                <a:highlight>
                  <a:srgbClr val="00FFFF"/>
                </a:highlight>
              </a:rPr>
              <a:t>Do you see it? </a:t>
            </a:r>
            <a:r>
              <a:rPr lang="en-US" sz="1200" dirty="0">
                <a:solidFill>
                  <a:schemeClr val="dk1"/>
                </a:solidFill>
                <a:highlight>
                  <a:srgbClr val="FFFF00"/>
                </a:highlight>
              </a:rPr>
              <a:t>The LAMB, </a:t>
            </a:r>
            <a:r>
              <a:rPr lang="en-US" sz="1200" b="1" dirty="0">
                <a:solidFill>
                  <a:srgbClr val="FF0000"/>
                </a:solidFill>
                <a:highlight>
                  <a:srgbClr val="FFFF00"/>
                </a:highlight>
              </a:rPr>
              <a:t>the High Priest </a:t>
            </a:r>
            <a:r>
              <a:rPr lang="en-US" sz="1200" dirty="0">
                <a:solidFill>
                  <a:schemeClr val="dk1"/>
                </a:solidFill>
                <a:highlight>
                  <a:srgbClr val="00FF00"/>
                </a:highlight>
              </a:rPr>
              <a:t>holding His blood as an atonement </a:t>
            </a:r>
            <a:r>
              <a:rPr lang="en-US" sz="1200" b="1" dirty="0">
                <a:solidFill>
                  <a:schemeClr val="dk1"/>
                </a:solidFill>
                <a:highlight>
                  <a:srgbClr val="00FF00"/>
                </a:highlight>
              </a:rPr>
              <a:t>on the mercy seat </a:t>
            </a:r>
            <a:r>
              <a:rPr lang="en-US" sz="1200" dirty="0">
                <a:solidFill>
                  <a:schemeClr val="dk1"/>
                </a:solidFill>
                <a:highlight>
                  <a:srgbClr val="00FF00"/>
                </a:highlight>
              </a:rPr>
              <a:t>for our sins </a:t>
            </a:r>
            <a:r>
              <a:rPr lang="en-US" sz="1200" dirty="0">
                <a:solidFill>
                  <a:schemeClr val="dk1"/>
                </a:solidFill>
                <a:highlight>
                  <a:srgbClr val="FFFF00"/>
                </a:highlight>
              </a:rPr>
              <a:t>is the Lord God Almighty. </a:t>
            </a:r>
            <a:r>
              <a:rPr lang="en-US" sz="1200" b="1" u="sng" dirty="0">
                <a:solidFill>
                  <a:schemeClr val="dk1"/>
                </a:solidFill>
                <a:highlight>
                  <a:srgbClr val="FFFF00"/>
                </a:highlight>
              </a:rPr>
              <a:t>That is His present office.</a:t>
            </a:r>
            <a:r>
              <a:rPr lang="en-US" sz="1200" u="sng" dirty="0">
                <a:solidFill>
                  <a:schemeClr val="dk1"/>
                </a:solidFill>
                <a:highlight>
                  <a:srgbClr val="FFFF00"/>
                </a:highlight>
              </a:rPr>
              <a:t> </a:t>
            </a:r>
            <a:r>
              <a:rPr lang="en-US" sz="1200" b="1" u="sng" dirty="0">
                <a:solidFill>
                  <a:schemeClr val="dk1"/>
                </a:solidFill>
                <a:highlight>
                  <a:srgbClr val="FFFF00"/>
                </a:highlight>
              </a:rPr>
              <a:t>That is what He is doing now</a:t>
            </a:r>
            <a:r>
              <a:rPr lang="en-US" sz="1200" b="1" dirty="0">
                <a:solidFill>
                  <a:schemeClr val="dk1"/>
                </a:solidFill>
                <a:highlight>
                  <a:srgbClr val="FFFF00"/>
                </a:highlight>
              </a:rPr>
              <a:t>, </a:t>
            </a:r>
            <a:r>
              <a:rPr lang="en-US" sz="1200" dirty="0">
                <a:solidFill>
                  <a:schemeClr val="dk1"/>
                </a:solidFill>
                <a:highlight>
                  <a:srgbClr val="FFFF00"/>
                </a:highlight>
              </a:rPr>
              <a:t>pleading His blood for our sins. </a:t>
            </a:r>
            <a:r>
              <a:rPr lang="en-US" sz="1200" dirty="0">
                <a:solidFill>
                  <a:schemeClr val="dk1"/>
                </a:solidFill>
                <a:highlight>
                  <a:srgbClr val="00FFFF"/>
                </a:highlight>
              </a:rPr>
              <a:t>But one day that Lamb will become the Lion of the Tribe of Juda. He will come forth in power and glory and take His authority to reign as King.</a:t>
            </a:r>
          </a:p>
        </p:txBody>
      </p:sp>
    </p:spTree>
    <p:extLst>
      <p:ext uri="{BB962C8B-B14F-4D97-AF65-F5344CB8AC3E}">
        <p14:creationId xmlns:p14="http://schemas.microsoft.com/office/powerpoint/2010/main" val="22525377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12595</TotalTime>
  <Words>5011</Words>
  <Application>Microsoft Office PowerPoint</Application>
  <PresentationFormat>Custom</PresentationFormat>
  <Paragraphs>155</Paragraphs>
  <Slides>28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Courier New</vt:lpstr>
      <vt:lpstr>Calibri</vt:lpstr>
      <vt:lpstr>Symbol</vt:lpstr>
      <vt:lpstr>Simple Light</vt:lpstr>
      <vt:lpstr>PowerPoint Presentation</vt:lpstr>
      <vt:lpstr>Hebrews 1:13 But to which of the angels said he at any time, Sit on my right hand, until I make thine enemies thy footstool? </vt:lpstr>
      <vt:lpstr>Old Testament – The Mercy Seat</vt:lpstr>
      <vt:lpstr>Hebrews 1:13 But to which of the angels said he at any time, Sit on my right hand, until I make thine enemies thy footstool? </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  </vt:lpstr>
      <vt:lpstr>Hebrews 1:13 But to which of the angels said he at any time, Sit on my right hand, until I make thine enemies thy footstool?</vt:lpstr>
      <vt:lpstr>Hebrews 1:13 But to which of the angels said he at any time, Sit on my right hand, until I make thine enemies thy footstool?</vt:lpstr>
      <vt:lpstr>Hebrews 1:13 But to which of the angels said he at any time, Sit on my right hand, until I make thine enemies thy footstool? </vt:lpstr>
      <vt:lpstr>Hebrews 1:13 But to which of the angels said he at any time, Sit on my right hand, until I make thine enemies thy footstool?</vt:lpstr>
      <vt:lpstr>Hebrews 1:13-14 But to which of the angels said he at any time, Sit on my right hand, until I make thine enemies thy footstool?  Are they not all ministering spirits, sent forth to minister for them who shall be heirs of salvation?</vt:lpstr>
      <vt:lpstr>Hebrews 2:1-8</vt:lpstr>
      <vt:lpstr>Hebrews 2:9-14</vt:lpstr>
      <vt:lpstr>Hebrews 2:15-18</vt:lpstr>
      <vt:lpstr>Hebrews 2:1 Therefore we ought to give the more earnest heed to the things which we have heard, lest at any time we should let them slip.  </vt:lpstr>
      <vt:lpstr>Hebrews 2:1 Therefore we ought to give the more earnest heed to the things which we have heard, lest at any time we should let them slip.  </vt:lpstr>
      <vt:lpstr>Hebrews 2:1 Therefore we ought to give the more earnest heed to the things which we have heard, lest at any time we should let them slip.  </vt:lpstr>
      <vt:lpstr>Hebrews 2:2-3 »     2     †     For if the word spoken by angels was stedfast, and every transgression and disobedience received a just recompence of reward;  »     3     †     How shall we escape, if we neglect so great salvation; which at the first began to be spoken by the Lord, and was confirmed unto us by them that heard him;   </vt:lpstr>
      <vt:lpstr>Hebrews 2:2-3 »     2     †     For if the word spoken by angels was stedfast, and every transgression and disobedience received a just recompence of reward;  »     3     †     How shall we escape, if we neglect so great salvation; which at the first began to be spoken by the Lord, and was confirmed unto us by them that heard him;   </vt:lpstr>
      <vt:lpstr>Hebrews 2:2-3 »     2     †     For if the word spoken by angels was stedfast, and every transgression and disobedience received a just recompence of reward;  »     3     †     How shall we escape, if we neglect so great salvation; which at the first began to be spoken by the Lord, and was confirmed unto us by them that heard him;   </vt:lpstr>
      <vt:lpstr>Hebrews 2:3 »     3     †     How shall we escape, if we neglect so great salvation; which at the first began to be spoken by the Lord, and was confirmed unto us by them that heard him;   </vt:lpstr>
      <vt:lpstr>Hebrews 2:3 »     3     †     How shall we escape, if we neglect so great salvation; which at the first began to be spoken by the Lord, and was confirmed unto us by them that heard him;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2:5 For unto the angels hath he not put in subjection the world to come, whereof we speak.   </vt:lpstr>
      <vt:lpstr>Hebrews 2:6 But one in a certain place [David] testified, saying, What is man, that thou art mindful of him? or the son of man, that thou visitest him?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Hebrews 1:1-6</dc:title>
  <dc:creator>Robert Black</dc:creator>
  <cp:lastModifiedBy>Robert Black</cp:lastModifiedBy>
  <cp:revision>22</cp:revision>
  <dcterms:modified xsi:type="dcterms:W3CDTF">2021-10-31T00:20:07Z</dcterms:modified>
</cp:coreProperties>
</file>