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5"/>
  </p:notesMasterIdLst>
  <p:sldIdLst>
    <p:sldId id="256" r:id="rId2"/>
    <p:sldId id="257" r:id="rId3"/>
    <p:sldId id="258" r:id="rId4"/>
    <p:sldId id="259" r:id="rId5"/>
    <p:sldId id="260" r:id="rId6"/>
    <p:sldId id="261" r:id="rId7"/>
    <p:sldId id="262" r:id="rId8"/>
    <p:sldId id="263" r:id="rId9"/>
    <p:sldId id="296" r:id="rId10"/>
    <p:sldId id="264" r:id="rId11"/>
    <p:sldId id="265" r:id="rId12"/>
    <p:sldId id="266" r:id="rId13"/>
    <p:sldId id="297" r:id="rId14"/>
    <p:sldId id="298"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6858000" cy="5143500"/>
  <p:notesSz cx="6858000" cy="9144000"/>
  <p:embeddedFontLs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1608" y="108"/>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Black" userId="41a6fe1129b42b7f" providerId="LiveId" clId="{D6ADA341-D9B0-41A7-A56C-25FC693DB2B4}"/>
    <pc:docChg chg="undo custSel modSld modMainMaster modNotesMaster">
      <pc:chgData name="Robert Black" userId="41a6fe1129b42b7f" providerId="LiveId" clId="{D6ADA341-D9B0-41A7-A56C-25FC693DB2B4}" dt="2021-08-29T02:35:23.221" v="400" actId="403"/>
      <pc:docMkLst>
        <pc:docMk/>
      </pc:docMkLst>
      <pc:sldChg chg="modSp mod modNotes">
        <pc:chgData name="Robert Black" userId="41a6fe1129b42b7f" providerId="LiveId" clId="{D6ADA341-D9B0-41A7-A56C-25FC693DB2B4}" dt="2021-08-29T02:23:55.842" v="17" actId="14100"/>
        <pc:sldMkLst>
          <pc:docMk/>
          <pc:sldMk cId="0" sldId="256"/>
        </pc:sldMkLst>
        <pc:spChg chg="mod">
          <ac:chgData name="Robert Black" userId="41a6fe1129b42b7f" providerId="LiveId" clId="{D6ADA341-D9B0-41A7-A56C-25FC693DB2B4}" dt="2021-08-29T02:23:53.256" v="16" actId="1076"/>
          <ac:spMkLst>
            <pc:docMk/>
            <pc:sldMk cId="0" sldId="256"/>
            <ac:spMk id="54" creationId="{00000000-0000-0000-0000-000000000000}"/>
          </ac:spMkLst>
        </pc:spChg>
        <pc:spChg chg="mod">
          <ac:chgData name="Robert Black" userId="41a6fe1129b42b7f" providerId="LiveId" clId="{D6ADA341-D9B0-41A7-A56C-25FC693DB2B4}" dt="2021-08-29T02:23:55.842" v="17" actId="14100"/>
          <ac:spMkLst>
            <pc:docMk/>
            <pc:sldMk cId="0" sldId="256"/>
            <ac:spMk id="55" creationId="{00000000-0000-0000-0000-000000000000}"/>
          </ac:spMkLst>
        </pc:spChg>
      </pc:sldChg>
      <pc:sldChg chg="modSp modNotes">
        <pc:chgData name="Robert Black" userId="41a6fe1129b42b7f" providerId="LiveId" clId="{D6ADA341-D9B0-41A7-A56C-25FC693DB2B4}" dt="2021-08-29T02:23:08.914" v="0"/>
        <pc:sldMkLst>
          <pc:docMk/>
          <pc:sldMk cId="0" sldId="257"/>
        </pc:sldMkLst>
        <pc:spChg chg="mod">
          <ac:chgData name="Robert Black" userId="41a6fe1129b42b7f" providerId="LiveId" clId="{D6ADA341-D9B0-41A7-A56C-25FC693DB2B4}" dt="2021-08-29T02:23:08.914" v="0"/>
          <ac:spMkLst>
            <pc:docMk/>
            <pc:sldMk cId="0" sldId="257"/>
            <ac:spMk id="60" creationId="{00000000-0000-0000-0000-000000000000}"/>
          </ac:spMkLst>
        </pc:spChg>
        <pc:spChg chg="mod">
          <ac:chgData name="Robert Black" userId="41a6fe1129b42b7f" providerId="LiveId" clId="{D6ADA341-D9B0-41A7-A56C-25FC693DB2B4}" dt="2021-08-29T02:23:08.914" v="0"/>
          <ac:spMkLst>
            <pc:docMk/>
            <pc:sldMk cId="0" sldId="257"/>
            <ac:spMk id="61" creationId="{00000000-0000-0000-0000-000000000000}"/>
          </ac:spMkLst>
        </pc:spChg>
        <pc:picChg chg="mod">
          <ac:chgData name="Robert Black" userId="41a6fe1129b42b7f" providerId="LiveId" clId="{D6ADA341-D9B0-41A7-A56C-25FC693DB2B4}" dt="2021-08-29T02:23:08.914" v="0"/>
          <ac:picMkLst>
            <pc:docMk/>
            <pc:sldMk cId="0" sldId="257"/>
            <ac:picMk id="62" creationId="{00000000-0000-0000-0000-000000000000}"/>
          </ac:picMkLst>
        </pc:picChg>
      </pc:sldChg>
      <pc:sldChg chg="modSp mod modNotes">
        <pc:chgData name="Robert Black" userId="41a6fe1129b42b7f" providerId="LiveId" clId="{D6ADA341-D9B0-41A7-A56C-25FC693DB2B4}" dt="2021-08-29T02:24:14.936" v="23" actId="14100"/>
        <pc:sldMkLst>
          <pc:docMk/>
          <pc:sldMk cId="0" sldId="258"/>
        </pc:sldMkLst>
        <pc:spChg chg="mod">
          <ac:chgData name="Robert Black" userId="41a6fe1129b42b7f" providerId="LiveId" clId="{D6ADA341-D9B0-41A7-A56C-25FC693DB2B4}" dt="2021-08-29T02:24:05.092" v="18" actId="1076"/>
          <ac:spMkLst>
            <pc:docMk/>
            <pc:sldMk cId="0" sldId="258"/>
            <ac:spMk id="67" creationId="{00000000-0000-0000-0000-000000000000}"/>
          </ac:spMkLst>
        </pc:spChg>
        <pc:spChg chg="mod">
          <ac:chgData name="Robert Black" userId="41a6fe1129b42b7f" providerId="LiveId" clId="{D6ADA341-D9B0-41A7-A56C-25FC693DB2B4}" dt="2021-08-29T02:24:14.936" v="23" actId="14100"/>
          <ac:spMkLst>
            <pc:docMk/>
            <pc:sldMk cId="0" sldId="258"/>
            <ac:spMk id="68" creationId="{00000000-0000-0000-0000-000000000000}"/>
          </ac:spMkLst>
        </pc:spChg>
      </pc:sldChg>
      <pc:sldChg chg="modSp mod modNotes">
        <pc:chgData name="Robert Black" userId="41a6fe1129b42b7f" providerId="LiveId" clId="{D6ADA341-D9B0-41A7-A56C-25FC693DB2B4}" dt="2021-08-29T02:24:31.864" v="29" actId="14100"/>
        <pc:sldMkLst>
          <pc:docMk/>
          <pc:sldMk cId="0" sldId="259"/>
        </pc:sldMkLst>
        <pc:spChg chg="mod">
          <ac:chgData name="Robert Black" userId="41a6fe1129b42b7f" providerId="LiveId" clId="{D6ADA341-D9B0-41A7-A56C-25FC693DB2B4}" dt="2021-08-29T02:24:19.458" v="24" actId="1076"/>
          <ac:spMkLst>
            <pc:docMk/>
            <pc:sldMk cId="0" sldId="259"/>
            <ac:spMk id="73" creationId="{00000000-0000-0000-0000-000000000000}"/>
          </ac:spMkLst>
        </pc:spChg>
        <pc:spChg chg="mod">
          <ac:chgData name="Robert Black" userId="41a6fe1129b42b7f" providerId="LiveId" clId="{D6ADA341-D9B0-41A7-A56C-25FC693DB2B4}" dt="2021-08-29T02:24:31.864" v="29" actId="14100"/>
          <ac:spMkLst>
            <pc:docMk/>
            <pc:sldMk cId="0" sldId="259"/>
            <ac:spMk id="74" creationId="{00000000-0000-0000-0000-000000000000}"/>
          </ac:spMkLst>
        </pc:spChg>
      </pc:sldChg>
      <pc:sldChg chg="modSp mod modNotes">
        <pc:chgData name="Robert Black" userId="41a6fe1129b42b7f" providerId="LiveId" clId="{D6ADA341-D9B0-41A7-A56C-25FC693DB2B4}" dt="2021-08-29T02:24:42.955" v="33" actId="403"/>
        <pc:sldMkLst>
          <pc:docMk/>
          <pc:sldMk cId="0" sldId="260"/>
        </pc:sldMkLst>
        <pc:spChg chg="mod">
          <ac:chgData name="Robert Black" userId="41a6fe1129b42b7f" providerId="LiveId" clId="{D6ADA341-D9B0-41A7-A56C-25FC693DB2B4}" dt="2021-08-29T02:24:37.646" v="30" actId="1076"/>
          <ac:spMkLst>
            <pc:docMk/>
            <pc:sldMk cId="0" sldId="260"/>
            <ac:spMk id="79" creationId="{00000000-0000-0000-0000-000000000000}"/>
          </ac:spMkLst>
        </pc:spChg>
        <pc:spChg chg="mod">
          <ac:chgData name="Robert Black" userId="41a6fe1129b42b7f" providerId="LiveId" clId="{D6ADA341-D9B0-41A7-A56C-25FC693DB2B4}" dt="2021-08-29T02:24:42.955" v="33" actId="403"/>
          <ac:spMkLst>
            <pc:docMk/>
            <pc:sldMk cId="0" sldId="260"/>
            <ac:spMk id="80" creationId="{00000000-0000-0000-0000-000000000000}"/>
          </ac:spMkLst>
        </pc:spChg>
      </pc:sldChg>
      <pc:sldChg chg="modSp mod modNotes">
        <pc:chgData name="Robert Black" userId="41a6fe1129b42b7f" providerId="LiveId" clId="{D6ADA341-D9B0-41A7-A56C-25FC693DB2B4}" dt="2021-08-29T02:24:53.807" v="37" actId="403"/>
        <pc:sldMkLst>
          <pc:docMk/>
          <pc:sldMk cId="0" sldId="261"/>
        </pc:sldMkLst>
        <pc:spChg chg="mod">
          <ac:chgData name="Robert Black" userId="41a6fe1129b42b7f" providerId="LiveId" clId="{D6ADA341-D9B0-41A7-A56C-25FC693DB2B4}" dt="2021-08-29T02:24:47.441" v="34" actId="1076"/>
          <ac:spMkLst>
            <pc:docMk/>
            <pc:sldMk cId="0" sldId="261"/>
            <ac:spMk id="85" creationId="{00000000-0000-0000-0000-000000000000}"/>
          </ac:spMkLst>
        </pc:spChg>
        <pc:spChg chg="mod">
          <ac:chgData name="Robert Black" userId="41a6fe1129b42b7f" providerId="LiveId" clId="{D6ADA341-D9B0-41A7-A56C-25FC693DB2B4}" dt="2021-08-29T02:24:53.807" v="37" actId="403"/>
          <ac:spMkLst>
            <pc:docMk/>
            <pc:sldMk cId="0" sldId="261"/>
            <ac:spMk id="86" creationId="{00000000-0000-0000-0000-000000000000}"/>
          </ac:spMkLst>
        </pc:spChg>
      </pc:sldChg>
      <pc:sldChg chg="modSp mod modNotes">
        <pc:chgData name="Robert Black" userId="41a6fe1129b42b7f" providerId="LiveId" clId="{D6ADA341-D9B0-41A7-A56C-25FC693DB2B4}" dt="2021-08-29T02:25:06.803" v="42" actId="403"/>
        <pc:sldMkLst>
          <pc:docMk/>
          <pc:sldMk cId="0" sldId="262"/>
        </pc:sldMkLst>
        <pc:spChg chg="mod">
          <ac:chgData name="Robert Black" userId="41a6fe1129b42b7f" providerId="LiveId" clId="{D6ADA341-D9B0-41A7-A56C-25FC693DB2B4}" dt="2021-08-29T02:24:58.380" v="38" actId="1076"/>
          <ac:spMkLst>
            <pc:docMk/>
            <pc:sldMk cId="0" sldId="262"/>
            <ac:spMk id="91" creationId="{00000000-0000-0000-0000-000000000000}"/>
          </ac:spMkLst>
        </pc:spChg>
        <pc:spChg chg="mod">
          <ac:chgData name="Robert Black" userId="41a6fe1129b42b7f" providerId="LiveId" clId="{D6ADA341-D9B0-41A7-A56C-25FC693DB2B4}" dt="2021-08-29T02:25:06.803" v="42" actId="403"/>
          <ac:spMkLst>
            <pc:docMk/>
            <pc:sldMk cId="0" sldId="262"/>
            <ac:spMk id="92" creationId="{00000000-0000-0000-0000-000000000000}"/>
          </ac:spMkLst>
        </pc:spChg>
      </pc:sldChg>
      <pc:sldChg chg="modSp mod modNotes">
        <pc:chgData name="Robert Black" userId="41a6fe1129b42b7f" providerId="LiveId" clId="{D6ADA341-D9B0-41A7-A56C-25FC693DB2B4}" dt="2021-08-29T02:25:17.063" v="48" actId="403"/>
        <pc:sldMkLst>
          <pc:docMk/>
          <pc:sldMk cId="0" sldId="263"/>
        </pc:sldMkLst>
        <pc:spChg chg="mod">
          <ac:chgData name="Robert Black" userId="41a6fe1129b42b7f" providerId="LiveId" clId="{D6ADA341-D9B0-41A7-A56C-25FC693DB2B4}" dt="2021-08-29T02:25:10.942" v="43" actId="1076"/>
          <ac:spMkLst>
            <pc:docMk/>
            <pc:sldMk cId="0" sldId="263"/>
            <ac:spMk id="97" creationId="{00000000-0000-0000-0000-000000000000}"/>
          </ac:spMkLst>
        </pc:spChg>
        <pc:spChg chg="mod">
          <ac:chgData name="Robert Black" userId="41a6fe1129b42b7f" providerId="LiveId" clId="{D6ADA341-D9B0-41A7-A56C-25FC693DB2B4}" dt="2021-08-29T02:25:17.063" v="48" actId="403"/>
          <ac:spMkLst>
            <pc:docMk/>
            <pc:sldMk cId="0" sldId="263"/>
            <ac:spMk id="98" creationId="{00000000-0000-0000-0000-000000000000}"/>
          </ac:spMkLst>
        </pc:spChg>
      </pc:sldChg>
      <pc:sldChg chg="modSp mod modNotes">
        <pc:chgData name="Robert Black" userId="41a6fe1129b42b7f" providerId="LiveId" clId="{D6ADA341-D9B0-41A7-A56C-25FC693DB2B4}" dt="2021-08-29T02:26:05.416" v="68" actId="14100"/>
        <pc:sldMkLst>
          <pc:docMk/>
          <pc:sldMk cId="0" sldId="264"/>
        </pc:sldMkLst>
        <pc:spChg chg="mod">
          <ac:chgData name="Robert Black" userId="41a6fe1129b42b7f" providerId="LiveId" clId="{D6ADA341-D9B0-41A7-A56C-25FC693DB2B4}" dt="2021-08-29T02:25:55.948" v="64" actId="1076"/>
          <ac:spMkLst>
            <pc:docMk/>
            <pc:sldMk cId="0" sldId="264"/>
            <ac:spMk id="103" creationId="{00000000-0000-0000-0000-000000000000}"/>
          </ac:spMkLst>
        </pc:spChg>
        <pc:spChg chg="mod">
          <ac:chgData name="Robert Black" userId="41a6fe1129b42b7f" providerId="LiveId" clId="{D6ADA341-D9B0-41A7-A56C-25FC693DB2B4}" dt="2021-08-29T02:26:05.416" v="68" actId="14100"/>
          <ac:spMkLst>
            <pc:docMk/>
            <pc:sldMk cId="0" sldId="264"/>
            <ac:spMk id="104" creationId="{00000000-0000-0000-0000-000000000000}"/>
          </ac:spMkLst>
        </pc:spChg>
      </pc:sldChg>
      <pc:sldChg chg="modSp mod modNotes">
        <pc:chgData name="Robert Black" userId="41a6fe1129b42b7f" providerId="LiveId" clId="{D6ADA341-D9B0-41A7-A56C-25FC693DB2B4}" dt="2021-08-29T02:26:15.997" v="73" actId="403"/>
        <pc:sldMkLst>
          <pc:docMk/>
          <pc:sldMk cId="0" sldId="265"/>
        </pc:sldMkLst>
        <pc:spChg chg="mod">
          <ac:chgData name="Robert Black" userId="41a6fe1129b42b7f" providerId="LiveId" clId="{D6ADA341-D9B0-41A7-A56C-25FC693DB2B4}" dt="2021-08-29T02:26:09.814" v="69" actId="1076"/>
          <ac:spMkLst>
            <pc:docMk/>
            <pc:sldMk cId="0" sldId="265"/>
            <ac:spMk id="109" creationId="{00000000-0000-0000-0000-000000000000}"/>
          </ac:spMkLst>
        </pc:spChg>
        <pc:spChg chg="mod">
          <ac:chgData name="Robert Black" userId="41a6fe1129b42b7f" providerId="LiveId" clId="{D6ADA341-D9B0-41A7-A56C-25FC693DB2B4}" dt="2021-08-29T02:26:15.997" v="73" actId="403"/>
          <ac:spMkLst>
            <pc:docMk/>
            <pc:sldMk cId="0" sldId="265"/>
            <ac:spMk id="110" creationId="{00000000-0000-0000-0000-000000000000}"/>
          </ac:spMkLst>
        </pc:spChg>
      </pc:sldChg>
      <pc:sldChg chg="modSp mod modNotes">
        <pc:chgData name="Robert Black" userId="41a6fe1129b42b7f" providerId="LiveId" clId="{D6ADA341-D9B0-41A7-A56C-25FC693DB2B4}" dt="2021-08-29T02:26:30.702" v="82" actId="403"/>
        <pc:sldMkLst>
          <pc:docMk/>
          <pc:sldMk cId="0" sldId="266"/>
        </pc:sldMkLst>
        <pc:spChg chg="mod">
          <ac:chgData name="Robert Black" userId="41a6fe1129b42b7f" providerId="LiveId" clId="{D6ADA341-D9B0-41A7-A56C-25FC693DB2B4}" dt="2021-08-29T02:26:21.322" v="74" actId="1076"/>
          <ac:spMkLst>
            <pc:docMk/>
            <pc:sldMk cId="0" sldId="266"/>
            <ac:spMk id="115" creationId="{00000000-0000-0000-0000-000000000000}"/>
          </ac:spMkLst>
        </pc:spChg>
        <pc:spChg chg="mod">
          <ac:chgData name="Robert Black" userId="41a6fe1129b42b7f" providerId="LiveId" clId="{D6ADA341-D9B0-41A7-A56C-25FC693DB2B4}" dt="2021-08-29T02:26:30.702" v="82" actId="403"/>
          <ac:spMkLst>
            <pc:docMk/>
            <pc:sldMk cId="0" sldId="266"/>
            <ac:spMk id="116" creationId="{00000000-0000-0000-0000-000000000000}"/>
          </ac:spMkLst>
        </pc:spChg>
      </pc:sldChg>
      <pc:sldChg chg="modSp mod modNotes">
        <pc:chgData name="Robert Black" userId="41a6fe1129b42b7f" providerId="LiveId" clId="{D6ADA341-D9B0-41A7-A56C-25FC693DB2B4}" dt="2021-08-29T02:27:34.616" v="118" actId="1076"/>
        <pc:sldMkLst>
          <pc:docMk/>
          <pc:sldMk cId="0" sldId="267"/>
        </pc:sldMkLst>
        <pc:spChg chg="mod">
          <ac:chgData name="Robert Black" userId="41a6fe1129b42b7f" providerId="LiveId" clId="{D6ADA341-D9B0-41A7-A56C-25FC693DB2B4}" dt="2021-08-29T02:27:34.616" v="118" actId="1076"/>
          <ac:spMkLst>
            <pc:docMk/>
            <pc:sldMk cId="0" sldId="267"/>
            <ac:spMk id="2" creationId="{2AA261F8-641D-4AA3-A611-A289EC556E4E}"/>
          </ac:spMkLst>
        </pc:spChg>
        <pc:spChg chg="mod">
          <ac:chgData name="Robert Black" userId="41a6fe1129b42b7f" providerId="LiveId" clId="{D6ADA341-D9B0-41A7-A56C-25FC693DB2B4}" dt="2021-08-29T02:27:27.748" v="113" actId="1076"/>
          <ac:spMkLst>
            <pc:docMk/>
            <pc:sldMk cId="0" sldId="267"/>
            <ac:spMk id="121" creationId="{00000000-0000-0000-0000-000000000000}"/>
          </ac:spMkLst>
        </pc:spChg>
        <pc:picChg chg="mod">
          <ac:chgData name="Robert Black" userId="41a6fe1129b42b7f" providerId="LiveId" clId="{D6ADA341-D9B0-41A7-A56C-25FC693DB2B4}" dt="2021-08-29T02:27:29.694" v="114" actId="1076"/>
          <ac:picMkLst>
            <pc:docMk/>
            <pc:sldMk cId="0" sldId="267"/>
            <ac:picMk id="122" creationId="{00000000-0000-0000-0000-000000000000}"/>
          </ac:picMkLst>
        </pc:picChg>
      </pc:sldChg>
      <pc:sldChg chg="modSp mod modNotes">
        <pc:chgData name="Robert Black" userId="41a6fe1129b42b7f" providerId="LiveId" clId="{D6ADA341-D9B0-41A7-A56C-25FC693DB2B4}" dt="2021-08-29T02:27:50.502" v="128" actId="27636"/>
        <pc:sldMkLst>
          <pc:docMk/>
          <pc:sldMk cId="0" sldId="268"/>
        </pc:sldMkLst>
        <pc:spChg chg="mod">
          <ac:chgData name="Robert Black" userId="41a6fe1129b42b7f" providerId="LiveId" clId="{D6ADA341-D9B0-41A7-A56C-25FC693DB2B4}" dt="2021-08-29T02:27:39.068" v="119" actId="1076"/>
          <ac:spMkLst>
            <pc:docMk/>
            <pc:sldMk cId="0" sldId="268"/>
            <ac:spMk id="127" creationId="{00000000-0000-0000-0000-000000000000}"/>
          </ac:spMkLst>
        </pc:spChg>
        <pc:spChg chg="mod">
          <ac:chgData name="Robert Black" userId="41a6fe1129b42b7f" providerId="LiveId" clId="{D6ADA341-D9B0-41A7-A56C-25FC693DB2B4}" dt="2021-08-29T02:27:50.502" v="128" actId="27636"/>
          <ac:spMkLst>
            <pc:docMk/>
            <pc:sldMk cId="0" sldId="268"/>
            <ac:spMk id="128" creationId="{00000000-0000-0000-0000-000000000000}"/>
          </ac:spMkLst>
        </pc:spChg>
      </pc:sldChg>
      <pc:sldChg chg="modSp mod modNotes">
        <pc:chgData name="Robert Black" userId="41a6fe1129b42b7f" providerId="LiveId" clId="{D6ADA341-D9B0-41A7-A56C-25FC693DB2B4}" dt="2021-08-29T02:28:05.471" v="135" actId="403"/>
        <pc:sldMkLst>
          <pc:docMk/>
          <pc:sldMk cId="0" sldId="269"/>
        </pc:sldMkLst>
        <pc:spChg chg="mod">
          <ac:chgData name="Robert Black" userId="41a6fe1129b42b7f" providerId="LiveId" clId="{D6ADA341-D9B0-41A7-A56C-25FC693DB2B4}" dt="2021-08-29T02:27:55.724" v="129" actId="1076"/>
          <ac:spMkLst>
            <pc:docMk/>
            <pc:sldMk cId="0" sldId="269"/>
            <ac:spMk id="133" creationId="{00000000-0000-0000-0000-000000000000}"/>
          </ac:spMkLst>
        </pc:spChg>
        <pc:spChg chg="mod">
          <ac:chgData name="Robert Black" userId="41a6fe1129b42b7f" providerId="LiveId" clId="{D6ADA341-D9B0-41A7-A56C-25FC693DB2B4}" dt="2021-08-29T02:28:05.471" v="135" actId="403"/>
          <ac:spMkLst>
            <pc:docMk/>
            <pc:sldMk cId="0" sldId="269"/>
            <ac:spMk id="134" creationId="{00000000-0000-0000-0000-000000000000}"/>
          </ac:spMkLst>
        </pc:spChg>
      </pc:sldChg>
      <pc:sldChg chg="modSp mod modNotes">
        <pc:chgData name="Robert Black" userId="41a6fe1129b42b7f" providerId="LiveId" clId="{D6ADA341-D9B0-41A7-A56C-25FC693DB2B4}" dt="2021-08-29T02:28:17.540" v="141" actId="403"/>
        <pc:sldMkLst>
          <pc:docMk/>
          <pc:sldMk cId="0" sldId="270"/>
        </pc:sldMkLst>
        <pc:spChg chg="mod">
          <ac:chgData name="Robert Black" userId="41a6fe1129b42b7f" providerId="LiveId" clId="{D6ADA341-D9B0-41A7-A56C-25FC693DB2B4}" dt="2021-08-29T02:28:10.778" v="136" actId="1076"/>
          <ac:spMkLst>
            <pc:docMk/>
            <pc:sldMk cId="0" sldId="270"/>
            <ac:spMk id="139" creationId="{00000000-0000-0000-0000-000000000000}"/>
          </ac:spMkLst>
        </pc:spChg>
        <pc:spChg chg="mod">
          <ac:chgData name="Robert Black" userId="41a6fe1129b42b7f" providerId="LiveId" clId="{D6ADA341-D9B0-41A7-A56C-25FC693DB2B4}" dt="2021-08-29T02:28:17.540" v="141" actId="403"/>
          <ac:spMkLst>
            <pc:docMk/>
            <pc:sldMk cId="0" sldId="270"/>
            <ac:spMk id="140" creationId="{00000000-0000-0000-0000-000000000000}"/>
          </ac:spMkLst>
        </pc:spChg>
      </pc:sldChg>
      <pc:sldChg chg="modSp mod modNotes">
        <pc:chgData name="Robert Black" userId="41a6fe1129b42b7f" providerId="LiveId" clId="{D6ADA341-D9B0-41A7-A56C-25FC693DB2B4}" dt="2021-08-29T02:28:43.842" v="151" actId="255"/>
        <pc:sldMkLst>
          <pc:docMk/>
          <pc:sldMk cId="0" sldId="271"/>
        </pc:sldMkLst>
        <pc:spChg chg="mod">
          <ac:chgData name="Robert Black" userId="41a6fe1129b42b7f" providerId="LiveId" clId="{D6ADA341-D9B0-41A7-A56C-25FC693DB2B4}" dt="2021-08-29T02:28:22.372" v="142" actId="1076"/>
          <ac:spMkLst>
            <pc:docMk/>
            <pc:sldMk cId="0" sldId="271"/>
            <ac:spMk id="145" creationId="{00000000-0000-0000-0000-000000000000}"/>
          </ac:spMkLst>
        </pc:spChg>
        <pc:spChg chg="mod">
          <ac:chgData name="Robert Black" userId="41a6fe1129b42b7f" providerId="LiveId" clId="{D6ADA341-D9B0-41A7-A56C-25FC693DB2B4}" dt="2021-08-29T02:28:43.842" v="151" actId="255"/>
          <ac:spMkLst>
            <pc:docMk/>
            <pc:sldMk cId="0" sldId="271"/>
            <ac:spMk id="146" creationId="{00000000-0000-0000-0000-000000000000}"/>
          </ac:spMkLst>
        </pc:spChg>
      </pc:sldChg>
      <pc:sldChg chg="modSp mod modNotes">
        <pc:chgData name="Robert Black" userId="41a6fe1129b42b7f" providerId="LiveId" clId="{D6ADA341-D9B0-41A7-A56C-25FC693DB2B4}" dt="2021-08-29T02:28:56.768" v="158" actId="14100"/>
        <pc:sldMkLst>
          <pc:docMk/>
          <pc:sldMk cId="0" sldId="272"/>
        </pc:sldMkLst>
        <pc:spChg chg="mod">
          <ac:chgData name="Robert Black" userId="41a6fe1129b42b7f" providerId="LiveId" clId="{D6ADA341-D9B0-41A7-A56C-25FC693DB2B4}" dt="2021-08-29T02:28:49.410" v="152" actId="1076"/>
          <ac:spMkLst>
            <pc:docMk/>
            <pc:sldMk cId="0" sldId="272"/>
            <ac:spMk id="151" creationId="{00000000-0000-0000-0000-000000000000}"/>
          </ac:spMkLst>
        </pc:spChg>
        <pc:spChg chg="mod">
          <ac:chgData name="Robert Black" userId="41a6fe1129b42b7f" providerId="LiveId" clId="{D6ADA341-D9B0-41A7-A56C-25FC693DB2B4}" dt="2021-08-29T02:28:56.768" v="158" actId="14100"/>
          <ac:spMkLst>
            <pc:docMk/>
            <pc:sldMk cId="0" sldId="272"/>
            <ac:spMk id="152" creationId="{00000000-0000-0000-0000-000000000000}"/>
          </ac:spMkLst>
        </pc:spChg>
        <pc:picChg chg="mod">
          <ac:chgData name="Robert Black" userId="41a6fe1129b42b7f" providerId="LiveId" clId="{D6ADA341-D9B0-41A7-A56C-25FC693DB2B4}" dt="2021-08-29T02:23:08.914" v="0"/>
          <ac:picMkLst>
            <pc:docMk/>
            <pc:sldMk cId="0" sldId="272"/>
            <ac:picMk id="153" creationId="{00000000-0000-0000-0000-000000000000}"/>
          </ac:picMkLst>
        </pc:picChg>
        <pc:picChg chg="mod">
          <ac:chgData name="Robert Black" userId="41a6fe1129b42b7f" providerId="LiveId" clId="{D6ADA341-D9B0-41A7-A56C-25FC693DB2B4}" dt="2021-08-29T02:23:08.914" v="0"/>
          <ac:picMkLst>
            <pc:docMk/>
            <pc:sldMk cId="0" sldId="272"/>
            <ac:picMk id="154" creationId="{00000000-0000-0000-0000-000000000000}"/>
          </ac:picMkLst>
        </pc:picChg>
      </pc:sldChg>
      <pc:sldChg chg="modSp mod modNotes">
        <pc:chgData name="Robert Black" userId="41a6fe1129b42b7f" providerId="LiveId" clId="{D6ADA341-D9B0-41A7-A56C-25FC693DB2B4}" dt="2021-08-29T02:29:10.518" v="164" actId="14100"/>
        <pc:sldMkLst>
          <pc:docMk/>
          <pc:sldMk cId="0" sldId="273"/>
        </pc:sldMkLst>
        <pc:spChg chg="mod">
          <ac:chgData name="Robert Black" userId="41a6fe1129b42b7f" providerId="LiveId" clId="{D6ADA341-D9B0-41A7-A56C-25FC693DB2B4}" dt="2021-08-29T02:29:02.332" v="159" actId="1076"/>
          <ac:spMkLst>
            <pc:docMk/>
            <pc:sldMk cId="0" sldId="273"/>
            <ac:spMk id="159" creationId="{00000000-0000-0000-0000-000000000000}"/>
          </ac:spMkLst>
        </pc:spChg>
        <pc:spChg chg="mod">
          <ac:chgData name="Robert Black" userId="41a6fe1129b42b7f" providerId="LiveId" clId="{D6ADA341-D9B0-41A7-A56C-25FC693DB2B4}" dt="2021-08-29T02:29:10.518" v="164" actId="14100"/>
          <ac:spMkLst>
            <pc:docMk/>
            <pc:sldMk cId="0" sldId="273"/>
            <ac:spMk id="160" creationId="{00000000-0000-0000-0000-000000000000}"/>
          </ac:spMkLst>
        </pc:spChg>
      </pc:sldChg>
      <pc:sldChg chg="modSp mod modNotes">
        <pc:chgData name="Robert Black" userId="41a6fe1129b42b7f" providerId="LiveId" clId="{D6ADA341-D9B0-41A7-A56C-25FC693DB2B4}" dt="2021-08-29T02:29:25.321" v="173" actId="27636"/>
        <pc:sldMkLst>
          <pc:docMk/>
          <pc:sldMk cId="0" sldId="274"/>
        </pc:sldMkLst>
        <pc:spChg chg="mod">
          <ac:chgData name="Robert Black" userId="41a6fe1129b42b7f" providerId="LiveId" clId="{D6ADA341-D9B0-41A7-A56C-25FC693DB2B4}" dt="2021-08-29T02:29:15.292" v="165" actId="1076"/>
          <ac:spMkLst>
            <pc:docMk/>
            <pc:sldMk cId="0" sldId="274"/>
            <ac:spMk id="165" creationId="{00000000-0000-0000-0000-000000000000}"/>
          </ac:spMkLst>
        </pc:spChg>
        <pc:spChg chg="mod">
          <ac:chgData name="Robert Black" userId="41a6fe1129b42b7f" providerId="LiveId" clId="{D6ADA341-D9B0-41A7-A56C-25FC693DB2B4}" dt="2021-08-29T02:29:25.321" v="173" actId="27636"/>
          <ac:spMkLst>
            <pc:docMk/>
            <pc:sldMk cId="0" sldId="274"/>
            <ac:spMk id="166" creationId="{00000000-0000-0000-0000-000000000000}"/>
          </ac:spMkLst>
        </pc:spChg>
        <pc:spChg chg="mod">
          <ac:chgData name="Robert Black" userId="41a6fe1129b42b7f" providerId="LiveId" clId="{D6ADA341-D9B0-41A7-A56C-25FC693DB2B4}" dt="2021-08-29T02:23:08.914" v="0"/>
          <ac:spMkLst>
            <pc:docMk/>
            <pc:sldMk cId="0" sldId="274"/>
            <ac:spMk id="168" creationId="{00000000-0000-0000-0000-000000000000}"/>
          </ac:spMkLst>
        </pc:spChg>
        <pc:picChg chg="mod">
          <ac:chgData name="Robert Black" userId="41a6fe1129b42b7f" providerId="LiveId" clId="{D6ADA341-D9B0-41A7-A56C-25FC693DB2B4}" dt="2021-08-29T02:29:16.440" v="166" actId="1076"/>
          <ac:picMkLst>
            <pc:docMk/>
            <pc:sldMk cId="0" sldId="274"/>
            <ac:picMk id="167" creationId="{00000000-0000-0000-0000-000000000000}"/>
          </ac:picMkLst>
        </pc:picChg>
      </pc:sldChg>
      <pc:sldChg chg="modSp mod modNotes">
        <pc:chgData name="Robert Black" userId="41a6fe1129b42b7f" providerId="LiveId" clId="{D6ADA341-D9B0-41A7-A56C-25FC693DB2B4}" dt="2021-08-29T02:29:37.712" v="177" actId="1076"/>
        <pc:sldMkLst>
          <pc:docMk/>
          <pc:sldMk cId="0" sldId="275"/>
        </pc:sldMkLst>
        <pc:spChg chg="mod">
          <ac:chgData name="Robert Black" userId="41a6fe1129b42b7f" providerId="LiveId" clId="{D6ADA341-D9B0-41A7-A56C-25FC693DB2B4}" dt="2021-08-29T02:29:37.712" v="177" actId="1076"/>
          <ac:spMkLst>
            <pc:docMk/>
            <pc:sldMk cId="0" sldId="275"/>
            <ac:spMk id="173" creationId="{00000000-0000-0000-0000-000000000000}"/>
          </ac:spMkLst>
        </pc:spChg>
        <pc:spChg chg="mod">
          <ac:chgData name="Robert Black" userId="41a6fe1129b42b7f" providerId="LiveId" clId="{D6ADA341-D9B0-41A7-A56C-25FC693DB2B4}" dt="2021-08-29T02:29:33.827" v="176" actId="27636"/>
          <ac:spMkLst>
            <pc:docMk/>
            <pc:sldMk cId="0" sldId="275"/>
            <ac:spMk id="174" creationId="{00000000-0000-0000-0000-000000000000}"/>
          </ac:spMkLst>
        </pc:spChg>
      </pc:sldChg>
      <pc:sldChg chg="modSp mod modNotes">
        <pc:chgData name="Robert Black" userId="41a6fe1129b42b7f" providerId="LiveId" clId="{D6ADA341-D9B0-41A7-A56C-25FC693DB2B4}" dt="2021-08-29T02:30:14.915" v="200" actId="14100"/>
        <pc:sldMkLst>
          <pc:docMk/>
          <pc:sldMk cId="0" sldId="276"/>
        </pc:sldMkLst>
        <pc:spChg chg="mod">
          <ac:chgData name="Robert Black" userId="41a6fe1129b42b7f" providerId="LiveId" clId="{D6ADA341-D9B0-41A7-A56C-25FC693DB2B4}" dt="2021-08-29T02:30:14.915" v="200" actId="14100"/>
          <ac:spMkLst>
            <pc:docMk/>
            <pc:sldMk cId="0" sldId="276"/>
            <ac:spMk id="179" creationId="{00000000-0000-0000-0000-000000000000}"/>
          </ac:spMkLst>
        </pc:spChg>
        <pc:spChg chg="mod">
          <ac:chgData name="Robert Black" userId="41a6fe1129b42b7f" providerId="LiveId" clId="{D6ADA341-D9B0-41A7-A56C-25FC693DB2B4}" dt="2021-08-29T02:30:00.112" v="194" actId="403"/>
          <ac:spMkLst>
            <pc:docMk/>
            <pc:sldMk cId="0" sldId="276"/>
            <ac:spMk id="180" creationId="{00000000-0000-0000-0000-000000000000}"/>
          </ac:spMkLst>
        </pc:spChg>
      </pc:sldChg>
      <pc:sldChg chg="modSp mod modNotes">
        <pc:chgData name="Robert Black" userId="41a6fe1129b42b7f" providerId="LiveId" clId="{D6ADA341-D9B0-41A7-A56C-25FC693DB2B4}" dt="2021-08-29T02:30:41.472" v="217" actId="27636"/>
        <pc:sldMkLst>
          <pc:docMk/>
          <pc:sldMk cId="0" sldId="277"/>
        </pc:sldMkLst>
        <pc:spChg chg="mod">
          <ac:chgData name="Robert Black" userId="41a6fe1129b42b7f" providerId="LiveId" clId="{D6ADA341-D9B0-41A7-A56C-25FC693DB2B4}" dt="2021-08-29T02:30:25.385" v="203" actId="403"/>
          <ac:spMkLst>
            <pc:docMk/>
            <pc:sldMk cId="0" sldId="277"/>
            <ac:spMk id="185" creationId="{00000000-0000-0000-0000-000000000000}"/>
          </ac:spMkLst>
        </pc:spChg>
        <pc:spChg chg="mod">
          <ac:chgData name="Robert Black" userId="41a6fe1129b42b7f" providerId="LiveId" clId="{D6ADA341-D9B0-41A7-A56C-25FC693DB2B4}" dt="2021-08-29T02:30:41.472" v="217" actId="27636"/>
          <ac:spMkLst>
            <pc:docMk/>
            <pc:sldMk cId="0" sldId="277"/>
            <ac:spMk id="186" creationId="{00000000-0000-0000-0000-000000000000}"/>
          </ac:spMkLst>
        </pc:spChg>
      </pc:sldChg>
      <pc:sldChg chg="modSp mod modNotes">
        <pc:chgData name="Robert Black" userId="41a6fe1129b42b7f" providerId="LiveId" clId="{D6ADA341-D9B0-41A7-A56C-25FC693DB2B4}" dt="2021-08-29T02:30:54.792" v="230" actId="27636"/>
        <pc:sldMkLst>
          <pc:docMk/>
          <pc:sldMk cId="0" sldId="278"/>
        </pc:sldMkLst>
        <pc:spChg chg="mod">
          <ac:chgData name="Robert Black" userId="41a6fe1129b42b7f" providerId="LiveId" clId="{D6ADA341-D9B0-41A7-A56C-25FC693DB2B4}" dt="2021-08-29T02:30:46.821" v="218" actId="1076"/>
          <ac:spMkLst>
            <pc:docMk/>
            <pc:sldMk cId="0" sldId="278"/>
            <ac:spMk id="191" creationId="{00000000-0000-0000-0000-000000000000}"/>
          </ac:spMkLst>
        </pc:spChg>
        <pc:spChg chg="mod">
          <ac:chgData name="Robert Black" userId="41a6fe1129b42b7f" providerId="LiveId" clId="{D6ADA341-D9B0-41A7-A56C-25FC693DB2B4}" dt="2021-08-29T02:30:54.792" v="230" actId="27636"/>
          <ac:spMkLst>
            <pc:docMk/>
            <pc:sldMk cId="0" sldId="278"/>
            <ac:spMk id="192" creationId="{00000000-0000-0000-0000-000000000000}"/>
          </ac:spMkLst>
        </pc:spChg>
      </pc:sldChg>
      <pc:sldChg chg="modSp mod modNotes">
        <pc:chgData name="Robert Black" userId="41a6fe1129b42b7f" providerId="LiveId" clId="{D6ADA341-D9B0-41A7-A56C-25FC693DB2B4}" dt="2021-08-29T02:31:17.866" v="244" actId="14100"/>
        <pc:sldMkLst>
          <pc:docMk/>
          <pc:sldMk cId="0" sldId="279"/>
        </pc:sldMkLst>
        <pc:spChg chg="mod">
          <ac:chgData name="Robert Black" userId="41a6fe1129b42b7f" providerId="LiveId" clId="{D6ADA341-D9B0-41A7-A56C-25FC693DB2B4}" dt="2021-08-29T02:31:17.866" v="244" actId="14100"/>
          <ac:spMkLst>
            <pc:docMk/>
            <pc:sldMk cId="0" sldId="279"/>
            <ac:spMk id="197" creationId="{00000000-0000-0000-0000-000000000000}"/>
          </ac:spMkLst>
        </pc:spChg>
        <pc:spChg chg="mod">
          <ac:chgData name="Robert Black" userId="41a6fe1129b42b7f" providerId="LiveId" clId="{D6ADA341-D9B0-41A7-A56C-25FC693DB2B4}" dt="2021-08-29T02:31:07.295" v="239" actId="27636"/>
          <ac:spMkLst>
            <pc:docMk/>
            <pc:sldMk cId="0" sldId="279"/>
            <ac:spMk id="198" creationId="{00000000-0000-0000-0000-000000000000}"/>
          </ac:spMkLst>
        </pc:spChg>
      </pc:sldChg>
      <pc:sldChg chg="modSp mod modNotes">
        <pc:chgData name="Robert Black" userId="41a6fe1129b42b7f" providerId="LiveId" clId="{D6ADA341-D9B0-41A7-A56C-25FC693DB2B4}" dt="2021-08-29T02:31:34.428" v="252" actId="14100"/>
        <pc:sldMkLst>
          <pc:docMk/>
          <pc:sldMk cId="0" sldId="280"/>
        </pc:sldMkLst>
        <pc:spChg chg="mod">
          <ac:chgData name="Robert Black" userId="41a6fe1129b42b7f" providerId="LiveId" clId="{D6ADA341-D9B0-41A7-A56C-25FC693DB2B4}" dt="2021-08-29T02:31:28.458" v="246" actId="1076"/>
          <ac:spMkLst>
            <pc:docMk/>
            <pc:sldMk cId="0" sldId="280"/>
            <ac:spMk id="203" creationId="{00000000-0000-0000-0000-000000000000}"/>
          </ac:spMkLst>
        </pc:spChg>
        <pc:spChg chg="mod">
          <ac:chgData name="Robert Black" userId="41a6fe1129b42b7f" providerId="LiveId" clId="{D6ADA341-D9B0-41A7-A56C-25FC693DB2B4}" dt="2021-08-29T02:31:34.428" v="252" actId="14100"/>
          <ac:spMkLst>
            <pc:docMk/>
            <pc:sldMk cId="0" sldId="280"/>
            <ac:spMk id="204" creationId="{00000000-0000-0000-0000-000000000000}"/>
          </ac:spMkLst>
        </pc:spChg>
      </pc:sldChg>
      <pc:sldChg chg="modSp mod modNotes">
        <pc:chgData name="Robert Black" userId="41a6fe1129b42b7f" providerId="LiveId" clId="{D6ADA341-D9B0-41A7-A56C-25FC693DB2B4}" dt="2021-08-29T02:31:50.985" v="260" actId="403"/>
        <pc:sldMkLst>
          <pc:docMk/>
          <pc:sldMk cId="0" sldId="281"/>
        </pc:sldMkLst>
        <pc:spChg chg="mod">
          <ac:chgData name="Robert Black" userId="41a6fe1129b42b7f" providerId="LiveId" clId="{D6ADA341-D9B0-41A7-A56C-25FC693DB2B4}" dt="2021-08-29T02:31:43.856" v="256" actId="1076"/>
          <ac:spMkLst>
            <pc:docMk/>
            <pc:sldMk cId="0" sldId="281"/>
            <ac:spMk id="209" creationId="{00000000-0000-0000-0000-000000000000}"/>
          </ac:spMkLst>
        </pc:spChg>
        <pc:spChg chg="mod">
          <ac:chgData name="Robert Black" userId="41a6fe1129b42b7f" providerId="LiveId" clId="{D6ADA341-D9B0-41A7-A56C-25FC693DB2B4}" dt="2021-08-29T02:31:50.985" v="260" actId="403"/>
          <ac:spMkLst>
            <pc:docMk/>
            <pc:sldMk cId="0" sldId="281"/>
            <ac:spMk id="210" creationId="{00000000-0000-0000-0000-000000000000}"/>
          </ac:spMkLst>
        </pc:spChg>
      </pc:sldChg>
      <pc:sldChg chg="modSp mod modNotes">
        <pc:chgData name="Robert Black" userId="41a6fe1129b42b7f" providerId="LiveId" clId="{D6ADA341-D9B0-41A7-A56C-25FC693DB2B4}" dt="2021-08-29T02:32:00.259" v="268" actId="27636"/>
        <pc:sldMkLst>
          <pc:docMk/>
          <pc:sldMk cId="0" sldId="282"/>
        </pc:sldMkLst>
        <pc:spChg chg="mod">
          <ac:chgData name="Robert Black" userId="41a6fe1129b42b7f" providerId="LiveId" clId="{D6ADA341-D9B0-41A7-A56C-25FC693DB2B4}" dt="2021-08-29T02:32:00.259" v="268" actId="27636"/>
          <ac:spMkLst>
            <pc:docMk/>
            <pc:sldMk cId="0" sldId="282"/>
            <ac:spMk id="215" creationId="{00000000-0000-0000-0000-000000000000}"/>
          </ac:spMkLst>
        </pc:spChg>
        <pc:spChg chg="mod">
          <ac:chgData name="Robert Black" userId="41a6fe1129b42b7f" providerId="LiveId" clId="{D6ADA341-D9B0-41A7-A56C-25FC693DB2B4}" dt="2021-08-29T02:23:08.914" v="0"/>
          <ac:spMkLst>
            <pc:docMk/>
            <pc:sldMk cId="0" sldId="282"/>
            <ac:spMk id="216" creationId="{00000000-0000-0000-0000-000000000000}"/>
          </ac:spMkLst>
        </pc:spChg>
        <pc:picChg chg="mod">
          <ac:chgData name="Robert Black" userId="41a6fe1129b42b7f" providerId="LiveId" clId="{D6ADA341-D9B0-41A7-A56C-25FC693DB2B4}" dt="2021-08-29T02:23:08.914" v="0"/>
          <ac:picMkLst>
            <pc:docMk/>
            <pc:sldMk cId="0" sldId="282"/>
            <ac:picMk id="217" creationId="{00000000-0000-0000-0000-000000000000}"/>
          </ac:picMkLst>
        </pc:picChg>
        <pc:picChg chg="mod">
          <ac:chgData name="Robert Black" userId="41a6fe1129b42b7f" providerId="LiveId" clId="{D6ADA341-D9B0-41A7-A56C-25FC693DB2B4}" dt="2021-08-29T02:23:08.914" v="0"/>
          <ac:picMkLst>
            <pc:docMk/>
            <pc:sldMk cId="0" sldId="282"/>
            <ac:picMk id="218" creationId="{00000000-0000-0000-0000-000000000000}"/>
          </ac:picMkLst>
        </pc:picChg>
        <pc:picChg chg="mod">
          <ac:chgData name="Robert Black" userId="41a6fe1129b42b7f" providerId="LiveId" clId="{D6ADA341-D9B0-41A7-A56C-25FC693DB2B4}" dt="2021-08-29T02:23:08.914" v="0"/>
          <ac:picMkLst>
            <pc:docMk/>
            <pc:sldMk cId="0" sldId="282"/>
            <ac:picMk id="219" creationId="{00000000-0000-0000-0000-000000000000}"/>
          </ac:picMkLst>
        </pc:picChg>
      </pc:sldChg>
      <pc:sldChg chg="modSp mod modNotes">
        <pc:chgData name="Robert Black" userId="41a6fe1129b42b7f" providerId="LiveId" clId="{D6ADA341-D9B0-41A7-A56C-25FC693DB2B4}" dt="2021-08-29T02:32:11.779" v="273" actId="1076"/>
        <pc:sldMkLst>
          <pc:docMk/>
          <pc:sldMk cId="0" sldId="283"/>
        </pc:sldMkLst>
        <pc:spChg chg="mod">
          <ac:chgData name="Robert Black" userId="41a6fe1129b42b7f" providerId="LiveId" clId="{D6ADA341-D9B0-41A7-A56C-25FC693DB2B4}" dt="2021-08-29T02:32:11.779" v="273" actId="1076"/>
          <ac:spMkLst>
            <pc:docMk/>
            <pc:sldMk cId="0" sldId="283"/>
            <ac:spMk id="224" creationId="{00000000-0000-0000-0000-000000000000}"/>
          </ac:spMkLst>
        </pc:spChg>
      </pc:sldChg>
      <pc:sldChg chg="modSp mod modNotes">
        <pc:chgData name="Robert Black" userId="41a6fe1129b42b7f" providerId="LiveId" clId="{D6ADA341-D9B0-41A7-A56C-25FC693DB2B4}" dt="2021-08-29T02:32:31.440" v="294" actId="14100"/>
        <pc:sldMkLst>
          <pc:docMk/>
          <pc:sldMk cId="0" sldId="284"/>
        </pc:sldMkLst>
        <pc:spChg chg="mod">
          <ac:chgData name="Robert Black" userId="41a6fe1129b42b7f" providerId="LiveId" clId="{D6ADA341-D9B0-41A7-A56C-25FC693DB2B4}" dt="2021-08-29T02:32:18.700" v="274" actId="1076"/>
          <ac:spMkLst>
            <pc:docMk/>
            <pc:sldMk cId="0" sldId="284"/>
            <ac:spMk id="229" creationId="{00000000-0000-0000-0000-000000000000}"/>
          </ac:spMkLst>
        </pc:spChg>
        <pc:spChg chg="mod">
          <ac:chgData name="Robert Black" userId="41a6fe1129b42b7f" providerId="LiveId" clId="{D6ADA341-D9B0-41A7-A56C-25FC693DB2B4}" dt="2021-08-29T02:32:31.440" v="294" actId="14100"/>
          <ac:spMkLst>
            <pc:docMk/>
            <pc:sldMk cId="0" sldId="284"/>
            <ac:spMk id="230" creationId="{00000000-0000-0000-0000-000000000000}"/>
          </ac:spMkLst>
        </pc:spChg>
        <pc:picChg chg="mod">
          <ac:chgData name="Robert Black" userId="41a6fe1129b42b7f" providerId="LiveId" clId="{D6ADA341-D9B0-41A7-A56C-25FC693DB2B4}" dt="2021-08-29T02:23:08.914" v="0"/>
          <ac:picMkLst>
            <pc:docMk/>
            <pc:sldMk cId="0" sldId="284"/>
            <ac:picMk id="231" creationId="{00000000-0000-0000-0000-000000000000}"/>
          </ac:picMkLst>
        </pc:picChg>
      </pc:sldChg>
      <pc:sldChg chg="modSp mod modNotes">
        <pc:chgData name="Robert Black" userId="41a6fe1129b42b7f" providerId="LiveId" clId="{D6ADA341-D9B0-41A7-A56C-25FC693DB2B4}" dt="2021-08-29T02:32:40.170" v="299" actId="27636"/>
        <pc:sldMkLst>
          <pc:docMk/>
          <pc:sldMk cId="0" sldId="285"/>
        </pc:sldMkLst>
        <pc:spChg chg="mod">
          <ac:chgData name="Robert Black" userId="41a6fe1129b42b7f" providerId="LiveId" clId="{D6ADA341-D9B0-41A7-A56C-25FC693DB2B4}" dt="2021-08-29T02:32:35.940" v="295" actId="1076"/>
          <ac:spMkLst>
            <pc:docMk/>
            <pc:sldMk cId="0" sldId="285"/>
            <ac:spMk id="236" creationId="{00000000-0000-0000-0000-000000000000}"/>
          </ac:spMkLst>
        </pc:spChg>
        <pc:spChg chg="mod">
          <ac:chgData name="Robert Black" userId="41a6fe1129b42b7f" providerId="LiveId" clId="{D6ADA341-D9B0-41A7-A56C-25FC693DB2B4}" dt="2021-08-29T02:32:40.170" v="299" actId="27636"/>
          <ac:spMkLst>
            <pc:docMk/>
            <pc:sldMk cId="0" sldId="285"/>
            <ac:spMk id="237" creationId="{00000000-0000-0000-0000-000000000000}"/>
          </ac:spMkLst>
        </pc:spChg>
      </pc:sldChg>
      <pc:sldChg chg="modSp mod modNotes">
        <pc:chgData name="Robert Black" userId="41a6fe1129b42b7f" providerId="LiveId" clId="{D6ADA341-D9B0-41A7-A56C-25FC693DB2B4}" dt="2021-08-29T02:32:55.448" v="307" actId="14100"/>
        <pc:sldMkLst>
          <pc:docMk/>
          <pc:sldMk cId="0" sldId="286"/>
        </pc:sldMkLst>
        <pc:spChg chg="mod">
          <ac:chgData name="Robert Black" userId="41a6fe1129b42b7f" providerId="LiveId" clId="{D6ADA341-D9B0-41A7-A56C-25FC693DB2B4}" dt="2021-08-29T02:32:44.034" v="300" actId="1076"/>
          <ac:spMkLst>
            <pc:docMk/>
            <pc:sldMk cId="0" sldId="286"/>
            <ac:spMk id="242" creationId="{00000000-0000-0000-0000-000000000000}"/>
          </ac:spMkLst>
        </pc:spChg>
        <pc:spChg chg="mod">
          <ac:chgData name="Robert Black" userId="41a6fe1129b42b7f" providerId="LiveId" clId="{D6ADA341-D9B0-41A7-A56C-25FC693DB2B4}" dt="2021-08-29T02:32:55.448" v="307" actId="14100"/>
          <ac:spMkLst>
            <pc:docMk/>
            <pc:sldMk cId="0" sldId="286"/>
            <ac:spMk id="243" creationId="{00000000-0000-0000-0000-000000000000}"/>
          </ac:spMkLst>
        </pc:spChg>
        <pc:picChg chg="mod">
          <ac:chgData name="Robert Black" userId="41a6fe1129b42b7f" providerId="LiveId" clId="{D6ADA341-D9B0-41A7-A56C-25FC693DB2B4}" dt="2021-08-29T02:23:08.914" v="0"/>
          <ac:picMkLst>
            <pc:docMk/>
            <pc:sldMk cId="0" sldId="286"/>
            <ac:picMk id="244" creationId="{00000000-0000-0000-0000-000000000000}"/>
          </ac:picMkLst>
        </pc:picChg>
        <pc:picChg chg="mod">
          <ac:chgData name="Robert Black" userId="41a6fe1129b42b7f" providerId="LiveId" clId="{D6ADA341-D9B0-41A7-A56C-25FC693DB2B4}" dt="2021-08-29T02:23:08.914" v="0"/>
          <ac:picMkLst>
            <pc:docMk/>
            <pc:sldMk cId="0" sldId="286"/>
            <ac:picMk id="245" creationId="{00000000-0000-0000-0000-000000000000}"/>
          </ac:picMkLst>
        </pc:picChg>
      </pc:sldChg>
      <pc:sldChg chg="modSp mod modNotes">
        <pc:chgData name="Robert Black" userId="41a6fe1129b42b7f" providerId="LiveId" clId="{D6ADA341-D9B0-41A7-A56C-25FC693DB2B4}" dt="2021-08-29T02:33:08.169" v="316" actId="403"/>
        <pc:sldMkLst>
          <pc:docMk/>
          <pc:sldMk cId="0" sldId="287"/>
        </pc:sldMkLst>
        <pc:spChg chg="mod">
          <ac:chgData name="Robert Black" userId="41a6fe1129b42b7f" providerId="LiveId" clId="{D6ADA341-D9B0-41A7-A56C-25FC693DB2B4}" dt="2021-08-29T02:33:08.169" v="316" actId="403"/>
          <ac:spMkLst>
            <pc:docMk/>
            <pc:sldMk cId="0" sldId="287"/>
            <ac:spMk id="250" creationId="{00000000-0000-0000-0000-000000000000}"/>
          </ac:spMkLst>
        </pc:spChg>
        <pc:spChg chg="mod">
          <ac:chgData name="Robert Black" userId="41a6fe1129b42b7f" providerId="LiveId" clId="{D6ADA341-D9B0-41A7-A56C-25FC693DB2B4}" dt="2021-08-29T02:33:05.112" v="313" actId="14100"/>
          <ac:spMkLst>
            <pc:docMk/>
            <pc:sldMk cId="0" sldId="287"/>
            <ac:spMk id="251" creationId="{00000000-0000-0000-0000-000000000000}"/>
          </ac:spMkLst>
        </pc:spChg>
      </pc:sldChg>
      <pc:sldChg chg="modSp mod modNotes">
        <pc:chgData name="Robert Black" userId="41a6fe1129b42b7f" providerId="LiveId" clId="{D6ADA341-D9B0-41A7-A56C-25FC693DB2B4}" dt="2021-08-29T02:33:35.934" v="326" actId="403"/>
        <pc:sldMkLst>
          <pc:docMk/>
          <pc:sldMk cId="0" sldId="288"/>
        </pc:sldMkLst>
        <pc:spChg chg="mod">
          <ac:chgData name="Robert Black" userId="41a6fe1129b42b7f" providerId="LiveId" clId="{D6ADA341-D9B0-41A7-A56C-25FC693DB2B4}" dt="2021-08-29T02:33:35.934" v="326" actId="403"/>
          <ac:spMkLst>
            <pc:docMk/>
            <pc:sldMk cId="0" sldId="288"/>
            <ac:spMk id="256" creationId="{00000000-0000-0000-0000-000000000000}"/>
          </ac:spMkLst>
        </pc:spChg>
        <pc:spChg chg="mod">
          <ac:chgData name="Robert Black" userId="41a6fe1129b42b7f" providerId="LiveId" clId="{D6ADA341-D9B0-41A7-A56C-25FC693DB2B4}" dt="2021-08-29T02:33:32.016" v="324" actId="14100"/>
          <ac:spMkLst>
            <pc:docMk/>
            <pc:sldMk cId="0" sldId="288"/>
            <ac:spMk id="257" creationId="{00000000-0000-0000-0000-000000000000}"/>
          </ac:spMkLst>
        </pc:spChg>
      </pc:sldChg>
      <pc:sldChg chg="modSp mod modNotes">
        <pc:chgData name="Robert Black" userId="41a6fe1129b42b7f" providerId="LiveId" clId="{D6ADA341-D9B0-41A7-A56C-25FC693DB2B4}" dt="2021-08-29T02:33:51.603" v="334" actId="14100"/>
        <pc:sldMkLst>
          <pc:docMk/>
          <pc:sldMk cId="0" sldId="289"/>
        </pc:sldMkLst>
        <pc:spChg chg="mod">
          <ac:chgData name="Robert Black" userId="41a6fe1129b42b7f" providerId="LiveId" clId="{D6ADA341-D9B0-41A7-A56C-25FC693DB2B4}" dt="2021-08-29T02:33:43.388" v="330" actId="403"/>
          <ac:spMkLst>
            <pc:docMk/>
            <pc:sldMk cId="0" sldId="289"/>
            <ac:spMk id="262" creationId="{00000000-0000-0000-0000-000000000000}"/>
          </ac:spMkLst>
        </pc:spChg>
        <pc:spChg chg="mod">
          <ac:chgData name="Robert Black" userId="41a6fe1129b42b7f" providerId="LiveId" clId="{D6ADA341-D9B0-41A7-A56C-25FC693DB2B4}" dt="2021-08-29T02:33:51.603" v="334" actId="14100"/>
          <ac:spMkLst>
            <pc:docMk/>
            <pc:sldMk cId="0" sldId="289"/>
            <ac:spMk id="263" creationId="{00000000-0000-0000-0000-000000000000}"/>
          </ac:spMkLst>
        </pc:spChg>
      </pc:sldChg>
      <pc:sldChg chg="modSp mod modNotes">
        <pc:chgData name="Robert Black" userId="41a6fe1129b42b7f" providerId="LiveId" clId="{D6ADA341-D9B0-41A7-A56C-25FC693DB2B4}" dt="2021-08-29T02:34:01.868" v="339" actId="1076"/>
        <pc:sldMkLst>
          <pc:docMk/>
          <pc:sldMk cId="0" sldId="290"/>
        </pc:sldMkLst>
        <pc:spChg chg="mod">
          <ac:chgData name="Robert Black" userId="41a6fe1129b42b7f" providerId="LiveId" clId="{D6ADA341-D9B0-41A7-A56C-25FC693DB2B4}" dt="2021-08-29T02:34:01.868" v="339" actId="1076"/>
          <ac:spMkLst>
            <pc:docMk/>
            <pc:sldMk cId="0" sldId="290"/>
            <ac:spMk id="268" creationId="{00000000-0000-0000-0000-000000000000}"/>
          </ac:spMkLst>
        </pc:spChg>
        <pc:picChg chg="mod">
          <ac:chgData name="Robert Black" userId="41a6fe1129b42b7f" providerId="LiveId" clId="{D6ADA341-D9B0-41A7-A56C-25FC693DB2B4}" dt="2021-08-29T02:23:08.914" v="0"/>
          <ac:picMkLst>
            <pc:docMk/>
            <pc:sldMk cId="0" sldId="290"/>
            <ac:picMk id="269" creationId="{00000000-0000-0000-0000-000000000000}"/>
          </ac:picMkLst>
        </pc:picChg>
      </pc:sldChg>
      <pc:sldChg chg="modSp mod modNotes">
        <pc:chgData name="Robert Black" userId="41a6fe1129b42b7f" providerId="LiveId" clId="{D6ADA341-D9B0-41A7-A56C-25FC693DB2B4}" dt="2021-08-29T02:34:35.115" v="352" actId="1076"/>
        <pc:sldMkLst>
          <pc:docMk/>
          <pc:sldMk cId="0" sldId="291"/>
        </pc:sldMkLst>
        <pc:spChg chg="mod">
          <ac:chgData name="Robert Black" userId="41a6fe1129b42b7f" providerId="LiveId" clId="{D6ADA341-D9B0-41A7-A56C-25FC693DB2B4}" dt="2021-08-29T02:34:35.115" v="352" actId="1076"/>
          <ac:spMkLst>
            <pc:docMk/>
            <pc:sldMk cId="0" sldId="291"/>
            <ac:spMk id="274" creationId="{00000000-0000-0000-0000-000000000000}"/>
          </ac:spMkLst>
        </pc:spChg>
        <pc:spChg chg="mod">
          <ac:chgData name="Robert Black" userId="41a6fe1129b42b7f" providerId="LiveId" clId="{D6ADA341-D9B0-41A7-A56C-25FC693DB2B4}" dt="2021-08-29T02:34:19.321" v="347" actId="14100"/>
          <ac:spMkLst>
            <pc:docMk/>
            <pc:sldMk cId="0" sldId="291"/>
            <ac:spMk id="275" creationId="{00000000-0000-0000-0000-000000000000}"/>
          </ac:spMkLst>
        </pc:spChg>
      </pc:sldChg>
      <pc:sldChg chg="modSp mod modNotes">
        <pc:chgData name="Robert Black" userId="41a6fe1129b42b7f" providerId="LiveId" clId="{D6ADA341-D9B0-41A7-A56C-25FC693DB2B4}" dt="2021-08-29T02:34:49.282" v="363" actId="27636"/>
        <pc:sldMkLst>
          <pc:docMk/>
          <pc:sldMk cId="0" sldId="292"/>
        </pc:sldMkLst>
        <pc:spChg chg="mod">
          <ac:chgData name="Robert Black" userId="41a6fe1129b42b7f" providerId="LiveId" clId="{D6ADA341-D9B0-41A7-A56C-25FC693DB2B4}" dt="2021-08-29T02:34:42.048" v="356" actId="403"/>
          <ac:spMkLst>
            <pc:docMk/>
            <pc:sldMk cId="0" sldId="292"/>
            <ac:spMk id="280" creationId="{00000000-0000-0000-0000-000000000000}"/>
          </ac:spMkLst>
        </pc:spChg>
        <pc:spChg chg="mod">
          <ac:chgData name="Robert Black" userId="41a6fe1129b42b7f" providerId="LiveId" clId="{D6ADA341-D9B0-41A7-A56C-25FC693DB2B4}" dt="2021-08-29T02:34:49.282" v="363" actId="27636"/>
          <ac:spMkLst>
            <pc:docMk/>
            <pc:sldMk cId="0" sldId="292"/>
            <ac:spMk id="281" creationId="{00000000-0000-0000-0000-000000000000}"/>
          </ac:spMkLst>
        </pc:spChg>
      </pc:sldChg>
      <pc:sldChg chg="modSp mod modNotes">
        <pc:chgData name="Robert Black" userId="41a6fe1129b42b7f" providerId="LiveId" clId="{D6ADA341-D9B0-41A7-A56C-25FC693DB2B4}" dt="2021-08-29T02:35:03.106" v="378" actId="14100"/>
        <pc:sldMkLst>
          <pc:docMk/>
          <pc:sldMk cId="0" sldId="293"/>
        </pc:sldMkLst>
        <pc:spChg chg="mod">
          <ac:chgData name="Robert Black" userId="41a6fe1129b42b7f" providerId="LiveId" clId="{D6ADA341-D9B0-41A7-A56C-25FC693DB2B4}" dt="2021-08-29T02:34:56.556" v="369" actId="27636"/>
          <ac:spMkLst>
            <pc:docMk/>
            <pc:sldMk cId="0" sldId="293"/>
            <ac:spMk id="286" creationId="{00000000-0000-0000-0000-000000000000}"/>
          </ac:spMkLst>
        </pc:spChg>
        <pc:spChg chg="mod">
          <ac:chgData name="Robert Black" userId="41a6fe1129b42b7f" providerId="LiveId" clId="{D6ADA341-D9B0-41A7-A56C-25FC693DB2B4}" dt="2021-08-29T02:35:03.106" v="378" actId="14100"/>
          <ac:spMkLst>
            <pc:docMk/>
            <pc:sldMk cId="0" sldId="293"/>
            <ac:spMk id="287" creationId="{00000000-0000-0000-0000-000000000000}"/>
          </ac:spMkLst>
        </pc:spChg>
      </pc:sldChg>
      <pc:sldChg chg="modSp mod modNotes">
        <pc:chgData name="Robert Black" userId="41a6fe1129b42b7f" providerId="LiveId" clId="{D6ADA341-D9B0-41A7-A56C-25FC693DB2B4}" dt="2021-08-29T02:35:14.694" v="390" actId="27636"/>
        <pc:sldMkLst>
          <pc:docMk/>
          <pc:sldMk cId="0" sldId="294"/>
        </pc:sldMkLst>
        <pc:spChg chg="mod">
          <ac:chgData name="Robert Black" userId="41a6fe1129b42b7f" providerId="LiveId" clId="{D6ADA341-D9B0-41A7-A56C-25FC693DB2B4}" dt="2021-08-29T02:35:08.108" v="382" actId="403"/>
          <ac:spMkLst>
            <pc:docMk/>
            <pc:sldMk cId="0" sldId="294"/>
            <ac:spMk id="292" creationId="{00000000-0000-0000-0000-000000000000}"/>
          </ac:spMkLst>
        </pc:spChg>
        <pc:spChg chg="mod">
          <ac:chgData name="Robert Black" userId="41a6fe1129b42b7f" providerId="LiveId" clId="{D6ADA341-D9B0-41A7-A56C-25FC693DB2B4}" dt="2021-08-29T02:35:14.694" v="390" actId="27636"/>
          <ac:spMkLst>
            <pc:docMk/>
            <pc:sldMk cId="0" sldId="294"/>
            <ac:spMk id="293" creationId="{00000000-0000-0000-0000-000000000000}"/>
          </ac:spMkLst>
        </pc:spChg>
      </pc:sldChg>
      <pc:sldChg chg="modSp mod modNotes">
        <pc:chgData name="Robert Black" userId="41a6fe1129b42b7f" providerId="LiveId" clId="{D6ADA341-D9B0-41A7-A56C-25FC693DB2B4}" dt="2021-08-29T02:35:23.221" v="400" actId="403"/>
        <pc:sldMkLst>
          <pc:docMk/>
          <pc:sldMk cId="0" sldId="295"/>
        </pc:sldMkLst>
        <pc:spChg chg="mod">
          <ac:chgData name="Robert Black" userId="41a6fe1129b42b7f" providerId="LiveId" clId="{D6ADA341-D9B0-41A7-A56C-25FC693DB2B4}" dt="2021-08-29T02:35:20.338" v="395" actId="403"/>
          <ac:spMkLst>
            <pc:docMk/>
            <pc:sldMk cId="0" sldId="295"/>
            <ac:spMk id="298" creationId="{00000000-0000-0000-0000-000000000000}"/>
          </ac:spMkLst>
        </pc:spChg>
        <pc:spChg chg="mod">
          <ac:chgData name="Robert Black" userId="41a6fe1129b42b7f" providerId="LiveId" clId="{D6ADA341-D9B0-41A7-A56C-25FC693DB2B4}" dt="2021-08-29T02:35:23.221" v="400" actId="403"/>
          <ac:spMkLst>
            <pc:docMk/>
            <pc:sldMk cId="0" sldId="295"/>
            <ac:spMk id="299" creationId="{00000000-0000-0000-0000-000000000000}"/>
          </ac:spMkLst>
        </pc:spChg>
      </pc:sldChg>
      <pc:sldChg chg="modSp mod modNotes">
        <pc:chgData name="Robert Black" userId="41a6fe1129b42b7f" providerId="LiveId" clId="{D6ADA341-D9B0-41A7-A56C-25FC693DB2B4}" dt="2021-08-29T02:25:48.393" v="63" actId="255"/>
        <pc:sldMkLst>
          <pc:docMk/>
          <pc:sldMk cId="2815297324" sldId="296"/>
        </pc:sldMkLst>
        <pc:spChg chg="mod">
          <ac:chgData name="Robert Black" userId="41a6fe1129b42b7f" providerId="LiveId" clId="{D6ADA341-D9B0-41A7-A56C-25FC693DB2B4}" dt="2021-08-29T02:25:41.480" v="62" actId="1076"/>
          <ac:spMkLst>
            <pc:docMk/>
            <pc:sldMk cId="2815297324" sldId="296"/>
            <ac:spMk id="97" creationId="{00000000-0000-0000-0000-000000000000}"/>
          </ac:spMkLst>
        </pc:spChg>
        <pc:spChg chg="mod">
          <ac:chgData name="Robert Black" userId="41a6fe1129b42b7f" providerId="LiveId" clId="{D6ADA341-D9B0-41A7-A56C-25FC693DB2B4}" dt="2021-08-29T02:25:48.393" v="63" actId="255"/>
          <ac:spMkLst>
            <pc:docMk/>
            <pc:sldMk cId="2815297324" sldId="296"/>
            <ac:spMk id="98" creationId="{00000000-0000-0000-0000-000000000000}"/>
          </ac:spMkLst>
        </pc:spChg>
      </pc:sldChg>
      <pc:sldChg chg="modSp mod modNotes">
        <pc:chgData name="Robert Black" userId="41a6fe1129b42b7f" providerId="LiveId" clId="{D6ADA341-D9B0-41A7-A56C-25FC693DB2B4}" dt="2021-08-29T02:26:45.780" v="94" actId="403"/>
        <pc:sldMkLst>
          <pc:docMk/>
          <pc:sldMk cId="4240557517" sldId="297"/>
        </pc:sldMkLst>
        <pc:spChg chg="mod">
          <ac:chgData name="Robert Black" userId="41a6fe1129b42b7f" providerId="LiveId" clId="{D6ADA341-D9B0-41A7-A56C-25FC693DB2B4}" dt="2021-08-29T02:26:34.766" v="83" actId="1076"/>
          <ac:spMkLst>
            <pc:docMk/>
            <pc:sldMk cId="4240557517" sldId="297"/>
            <ac:spMk id="115" creationId="{00000000-0000-0000-0000-000000000000}"/>
          </ac:spMkLst>
        </pc:spChg>
        <pc:spChg chg="mod">
          <ac:chgData name="Robert Black" userId="41a6fe1129b42b7f" providerId="LiveId" clId="{D6ADA341-D9B0-41A7-A56C-25FC693DB2B4}" dt="2021-08-29T02:26:45.780" v="94" actId="403"/>
          <ac:spMkLst>
            <pc:docMk/>
            <pc:sldMk cId="4240557517" sldId="297"/>
            <ac:spMk id="116" creationId="{00000000-0000-0000-0000-000000000000}"/>
          </ac:spMkLst>
        </pc:spChg>
      </pc:sldChg>
      <pc:sldChg chg="modSp mod modNotes">
        <pc:chgData name="Robert Black" userId="41a6fe1129b42b7f" providerId="LiveId" clId="{D6ADA341-D9B0-41A7-A56C-25FC693DB2B4}" dt="2021-08-29T02:27:23.344" v="112" actId="1076"/>
        <pc:sldMkLst>
          <pc:docMk/>
          <pc:sldMk cId="2941487634" sldId="298"/>
        </pc:sldMkLst>
        <pc:spChg chg="mod">
          <ac:chgData name="Robert Black" userId="41a6fe1129b42b7f" providerId="LiveId" clId="{D6ADA341-D9B0-41A7-A56C-25FC693DB2B4}" dt="2021-08-29T02:27:23.344" v="112" actId="1076"/>
          <ac:spMkLst>
            <pc:docMk/>
            <pc:sldMk cId="2941487634" sldId="298"/>
            <ac:spMk id="115" creationId="{00000000-0000-0000-0000-000000000000}"/>
          </ac:spMkLst>
        </pc:spChg>
        <pc:spChg chg="mod">
          <ac:chgData name="Robert Black" userId="41a6fe1129b42b7f" providerId="LiveId" clId="{D6ADA341-D9B0-41A7-A56C-25FC693DB2B4}" dt="2021-08-29T02:27:17.350" v="111" actId="14100"/>
          <ac:spMkLst>
            <pc:docMk/>
            <pc:sldMk cId="2941487634" sldId="298"/>
            <ac:spMk id="116" creationId="{00000000-0000-0000-0000-000000000000}"/>
          </ac:spMkLst>
        </pc:spChg>
      </pc:sldChg>
      <pc:sldMasterChg chg="modSp modSldLayout">
        <pc:chgData name="Robert Black" userId="41a6fe1129b42b7f" providerId="LiveId" clId="{D6ADA341-D9B0-41A7-A56C-25FC693DB2B4}" dt="2021-08-29T02:23:08.914" v="0"/>
        <pc:sldMasterMkLst>
          <pc:docMk/>
          <pc:sldMasterMk cId="0" sldId="2147483659"/>
        </pc:sldMasterMkLst>
        <pc:spChg chg="mod">
          <ac:chgData name="Robert Black" userId="41a6fe1129b42b7f" providerId="LiveId" clId="{D6ADA341-D9B0-41A7-A56C-25FC693DB2B4}" dt="2021-08-29T02:23:08.914" v="0"/>
          <ac:spMkLst>
            <pc:docMk/>
            <pc:sldMasterMk cId="0" sldId="2147483659"/>
            <ac:spMk id="6" creationId="{00000000-0000-0000-0000-000000000000}"/>
          </ac:spMkLst>
        </pc:spChg>
        <pc:spChg chg="mod">
          <ac:chgData name="Robert Black" userId="41a6fe1129b42b7f" providerId="LiveId" clId="{D6ADA341-D9B0-41A7-A56C-25FC693DB2B4}" dt="2021-08-29T02:23:08.914" v="0"/>
          <ac:spMkLst>
            <pc:docMk/>
            <pc:sldMasterMk cId="0" sldId="2147483659"/>
            <ac:spMk id="7" creationId="{00000000-0000-0000-0000-000000000000}"/>
          </ac:spMkLst>
        </pc:spChg>
        <pc:spChg chg="mod">
          <ac:chgData name="Robert Black" userId="41a6fe1129b42b7f" providerId="LiveId" clId="{D6ADA341-D9B0-41A7-A56C-25FC693DB2B4}" dt="2021-08-29T02:23:08.914" v="0"/>
          <ac:spMkLst>
            <pc:docMk/>
            <pc:sldMasterMk cId="0" sldId="2147483659"/>
            <ac:spMk id="8" creationId="{00000000-0000-0000-0000-000000000000}"/>
          </ac:spMkLst>
        </pc:spChg>
        <pc:sldLayoutChg chg="modSp">
          <pc:chgData name="Robert Black" userId="41a6fe1129b42b7f" providerId="LiveId" clId="{D6ADA341-D9B0-41A7-A56C-25FC693DB2B4}" dt="2021-08-29T02:23:08.914" v="0"/>
          <pc:sldLayoutMkLst>
            <pc:docMk/>
            <pc:sldMasterMk cId="0" sldId="2147483659"/>
            <pc:sldLayoutMk cId="0" sldId="2147483648"/>
          </pc:sldLayoutMkLst>
          <pc:spChg chg="mod">
            <ac:chgData name="Robert Black" userId="41a6fe1129b42b7f" providerId="LiveId" clId="{D6ADA341-D9B0-41A7-A56C-25FC693DB2B4}" dt="2021-08-29T02:23:08.914" v="0"/>
            <ac:spMkLst>
              <pc:docMk/>
              <pc:sldMasterMk cId="0" sldId="2147483659"/>
              <pc:sldLayoutMk cId="0" sldId="2147483648"/>
              <ac:spMk id="10"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48"/>
              <ac:spMk id="11"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48"/>
              <ac:spMk id="12"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49"/>
          </pc:sldLayoutMkLst>
          <pc:spChg chg="mod">
            <ac:chgData name="Robert Black" userId="41a6fe1129b42b7f" providerId="LiveId" clId="{D6ADA341-D9B0-41A7-A56C-25FC693DB2B4}" dt="2021-08-29T02:23:08.914" v="0"/>
            <ac:spMkLst>
              <pc:docMk/>
              <pc:sldMasterMk cId="0" sldId="2147483659"/>
              <pc:sldLayoutMk cId="0" sldId="2147483649"/>
              <ac:spMk id="14"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49"/>
              <ac:spMk id="15"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0"/>
          </pc:sldLayoutMkLst>
          <pc:spChg chg="mod">
            <ac:chgData name="Robert Black" userId="41a6fe1129b42b7f" providerId="LiveId" clId="{D6ADA341-D9B0-41A7-A56C-25FC693DB2B4}" dt="2021-08-29T02:23:08.914" v="0"/>
            <ac:spMkLst>
              <pc:docMk/>
              <pc:sldMasterMk cId="0" sldId="2147483659"/>
              <pc:sldLayoutMk cId="0" sldId="2147483650"/>
              <ac:spMk id="17"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0"/>
              <ac:spMk id="18"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0"/>
              <ac:spMk id="19"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1"/>
          </pc:sldLayoutMkLst>
          <pc:spChg chg="mod">
            <ac:chgData name="Robert Black" userId="41a6fe1129b42b7f" providerId="LiveId" clId="{D6ADA341-D9B0-41A7-A56C-25FC693DB2B4}" dt="2021-08-29T02:23:08.914" v="0"/>
            <ac:spMkLst>
              <pc:docMk/>
              <pc:sldMasterMk cId="0" sldId="2147483659"/>
              <pc:sldLayoutMk cId="0" sldId="2147483651"/>
              <ac:spMk id="21"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1"/>
              <ac:spMk id="22"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1"/>
              <ac:spMk id="23"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1"/>
              <ac:spMk id="24"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2"/>
          </pc:sldLayoutMkLst>
          <pc:spChg chg="mod">
            <ac:chgData name="Robert Black" userId="41a6fe1129b42b7f" providerId="LiveId" clId="{D6ADA341-D9B0-41A7-A56C-25FC693DB2B4}" dt="2021-08-29T02:23:08.914" v="0"/>
            <ac:spMkLst>
              <pc:docMk/>
              <pc:sldMasterMk cId="0" sldId="2147483659"/>
              <pc:sldLayoutMk cId="0" sldId="2147483652"/>
              <ac:spMk id="26"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2"/>
              <ac:spMk id="27"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3"/>
          </pc:sldLayoutMkLst>
          <pc:spChg chg="mod">
            <ac:chgData name="Robert Black" userId="41a6fe1129b42b7f" providerId="LiveId" clId="{D6ADA341-D9B0-41A7-A56C-25FC693DB2B4}" dt="2021-08-29T02:23:08.914" v="0"/>
            <ac:spMkLst>
              <pc:docMk/>
              <pc:sldMasterMk cId="0" sldId="2147483659"/>
              <pc:sldLayoutMk cId="0" sldId="2147483653"/>
              <ac:spMk id="29"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3"/>
              <ac:spMk id="30"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3"/>
              <ac:spMk id="31"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4"/>
          </pc:sldLayoutMkLst>
          <pc:spChg chg="mod">
            <ac:chgData name="Robert Black" userId="41a6fe1129b42b7f" providerId="LiveId" clId="{D6ADA341-D9B0-41A7-A56C-25FC693DB2B4}" dt="2021-08-29T02:23:08.914" v="0"/>
            <ac:spMkLst>
              <pc:docMk/>
              <pc:sldMasterMk cId="0" sldId="2147483659"/>
              <pc:sldLayoutMk cId="0" sldId="2147483654"/>
              <ac:spMk id="33"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4"/>
              <ac:spMk id="34"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5"/>
          </pc:sldLayoutMkLst>
          <pc:spChg chg="mod">
            <ac:chgData name="Robert Black" userId="41a6fe1129b42b7f" providerId="LiveId" clId="{D6ADA341-D9B0-41A7-A56C-25FC693DB2B4}" dt="2021-08-29T02:23:08.914" v="0"/>
            <ac:spMkLst>
              <pc:docMk/>
              <pc:sldMasterMk cId="0" sldId="2147483659"/>
              <pc:sldLayoutMk cId="0" sldId="2147483655"/>
              <ac:spMk id="36"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5"/>
              <ac:spMk id="37"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5"/>
              <ac:spMk id="38"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5"/>
              <ac:spMk id="39"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5"/>
              <ac:spMk id="40"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6"/>
          </pc:sldLayoutMkLst>
          <pc:spChg chg="mod">
            <ac:chgData name="Robert Black" userId="41a6fe1129b42b7f" providerId="LiveId" clId="{D6ADA341-D9B0-41A7-A56C-25FC693DB2B4}" dt="2021-08-29T02:23:08.914" v="0"/>
            <ac:spMkLst>
              <pc:docMk/>
              <pc:sldMasterMk cId="0" sldId="2147483659"/>
              <pc:sldLayoutMk cId="0" sldId="2147483656"/>
              <ac:spMk id="42"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6"/>
              <ac:spMk id="43"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7"/>
          </pc:sldLayoutMkLst>
          <pc:spChg chg="mod">
            <ac:chgData name="Robert Black" userId="41a6fe1129b42b7f" providerId="LiveId" clId="{D6ADA341-D9B0-41A7-A56C-25FC693DB2B4}" dt="2021-08-29T02:23:08.914" v="0"/>
            <ac:spMkLst>
              <pc:docMk/>
              <pc:sldMasterMk cId="0" sldId="2147483659"/>
              <pc:sldLayoutMk cId="0" sldId="2147483657"/>
              <ac:spMk id="45"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7"/>
              <ac:spMk id="46" creationId="{00000000-0000-0000-0000-000000000000}"/>
            </ac:spMkLst>
          </pc:spChg>
          <pc:spChg chg="mod">
            <ac:chgData name="Robert Black" userId="41a6fe1129b42b7f" providerId="LiveId" clId="{D6ADA341-D9B0-41A7-A56C-25FC693DB2B4}" dt="2021-08-29T02:23:08.914" v="0"/>
            <ac:spMkLst>
              <pc:docMk/>
              <pc:sldMasterMk cId="0" sldId="2147483659"/>
              <pc:sldLayoutMk cId="0" sldId="2147483657"/>
              <ac:spMk id="47" creationId="{00000000-0000-0000-0000-000000000000}"/>
            </ac:spMkLst>
          </pc:spChg>
        </pc:sldLayoutChg>
        <pc:sldLayoutChg chg="modSp">
          <pc:chgData name="Robert Black" userId="41a6fe1129b42b7f" providerId="LiveId" clId="{D6ADA341-D9B0-41A7-A56C-25FC693DB2B4}" dt="2021-08-29T02:23:08.914" v="0"/>
          <pc:sldLayoutMkLst>
            <pc:docMk/>
            <pc:sldMasterMk cId="0" sldId="2147483659"/>
            <pc:sldLayoutMk cId="0" sldId="2147483658"/>
          </pc:sldLayoutMkLst>
          <pc:spChg chg="mod">
            <ac:chgData name="Robert Black" userId="41a6fe1129b42b7f" providerId="LiveId" clId="{D6ADA341-D9B0-41A7-A56C-25FC693DB2B4}" dt="2021-08-29T02:23:08.914" v="0"/>
            <ac:spMkLst>
              <pc:docMk/>
              <pc:sldMasterMk cId="0" sldId="2147483659"/>
              <pc:sldLayoutMk cId="0" sldId="2147483658"/>
              <ac:spMk id="49"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83357d2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83357d2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83357d2e8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83357d2e8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b92c06eb9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b92c06eb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b92c06eb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b92c06e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b92c06eb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b92c06e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451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b92c06eb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b92c06e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837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e83357d2e8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e83357d2e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83357d2e8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83357d2e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83357d2e8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83357d2e8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83357d2e8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83357d2e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e83357d2e8_0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e83357d2e8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83357d2e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83357d2e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83357d2e8_0_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83357d2e8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b92c06eb9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b92c06eb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83357d2e8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e83357d2e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83357d2e8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83357d2e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83357d2e8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83357d2e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e83357d2e8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83357d2e8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83357d2e8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83357d2e8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e83357d2e8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e83357d2e8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e83357d2e8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e83357d2e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83357d2e8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83357d2e8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83357d2e8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e83357d2e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e83357d2e8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e83357d2e8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b92c06eb9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b92c06eb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83357d2e8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e83357d2e8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eb92c06eb9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eb92c06eb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83357d2e8_0_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83357d2e8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83357d2e8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83357d2e8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83357d2e8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83357d2e8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83357d2e8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83357d2e8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83357d2e8_0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e83357d2e8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83357d2e8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83357d2e8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e83357d2e8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e83357d2e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83357d2e8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e83357d2e8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e83357d2e8_0_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e83357d2e8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83357d2e8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83357d2e8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83357d2e8_0_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83357d2e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83357d2e8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83357d2e8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e83357d2e8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e83357d2e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e83357d2e8_0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e83357d2e8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83357d2e8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e83357d2e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83357d2e8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e83357d2e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31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ref.ly/logosref/bible.38.10.11" TargetMode="External"/><Relationship Id="rId13" Type="http://schemas.openxmlformats.org/officeDocument/2006/relationships/hyperlink" Target="https://ref.ly/logosref/bible.4.24.17" TargetMode="External"/><Relationship Id="rId18" Type="http://schemas.openxmlformats.org/officeDocument/2006/relationships/hyperlink" Target="https://ref.ly/logosref/bible.23.30.31" TargetMode="External"/><Relationship Id="rId3" Type="http://schemas.openxmlformats.org/officeDocument/2006/relationships/hyperlink" Target="https://ref.ly/logosref/bible.1.49.10" TargetMode="External"/><Relationship Id="rId7" Type="http://schemas.openxmlformats.org/officeDocument/2006/relationships/hyperlink" Target="https://ref.ly/logosref/bible.30.1.8" TargetMode="External"/><Relationship Id="rId12" Type="http://schemas.openxmlformats.org/officeDocument/2006/relationships/hyperlink" Target="https://ref.ly/logosref/bible.17.5.4" TargetMode="External"/><Relationship Id="rId17" Type="http://schemas.openxmlformats.org/officeDocument/2006/relationships/hyperlink" Target="https://ref.ly/logosref/bible.19.2.9" TargetMode="External"/><Relationship Id="rId2" Type="http://schemas.openxmlformats.org/officeDocument/2006/relationships/notesSlide" Target="../notesSlides/notesSlide23.xml"/><Relationship Id="rId16" Type="http://schemas.openxmlformats.org/officeDocument/2006/relationships/hyperlink" Target="https://ref.ly/logosref/bible.26.19.14" TargetMode="External"/><Relationship Id="rId1" Type="http://schemas.openxmlformats.org/officeDocument/2006/relationships/slideLayout" Target="../slideLayouts/slideLayout3.xml"/><Relationship Id="rId6" Type="http://schemas.openxmlformats.org/officeDocument/2006/relationships/hyperlink" Target="https://ref.ly/logosref/bible.30.1.5" TargetMode="External"/><Relationship Id="rId11" Type="http://schemas.openxmlformats.org/officeDocument/2006/relationships/hyperlink" Target="https://ref.ly/logosref/bible.17.5.8" TargetMode="External"/><Relationship Id="rId5" Type="http://schemas.openxmlformats.org/officeDocument/2006/relationships/hyperlink" Target="https://ref.ly/logosref/bible.79.1.8" TargetMode="External"/><Relationship Id="rId15" Type="http://schemas.openxmlformats.org/officeDocument/2006/relationships/hyperlink" Target="https://ref.ly/logosref/bible.26.19.11" TargetMode="External"/><Relationship Id="rId10" Type="http://schemas.openxmlformats.org/officeDocument/2006/relationships/hyperlink" Target="https://ref.ly/logosref/bible.17.5.2" TargetMode="External"/><Relationship Id="rId4" Type="http://schemas.openxmlformats.org/officeDocument/2006/relationships/hyperlink" Target="https://ref.ly/logosref/bible.19.45.6" TargetMode="External"/><Relationship Id="rId9" Type="http://schemas.openxmlformats.org/officeDocument/2006/relationships/hyperlink" Target="https://ref.ly/logosref/bible.17.4.11" TargetMode="External"/><Relationship Id="rId14" Type="http://schemas.openxmlformats.org/officeDocument/2006/relationships/hyperlink" Target="https://ref.ly/logosref/bible.23.14.5"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ref.ly/logosres/LLS:LBD;hw=Justice"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33775" y="115701"/>
            <a:ext cx="6390450" cy="429525"/>
          </a:xfrm>
          <a:prstGeom prst="rect">
            <a:avLst/>
          </a:prstGeom>
        </p:spPr>
        <p:txBody>
          <a:bodyPr spcFirstLastPara="1" wrap="square" lIns="68569" tIns="68569" rIns="68569" bIns="68569" anchor="t" anchorCtr="0">
            <a:normAutofit fontScale="90000"/>
          </a:bodyPr>
          <a:lstStyle/>
          <a:p>
            <a:r>
              <a:rPr lang="en" dirty="0"/>
              <a:t>Review of Hebrews 1:1-6</a:t>
            </a:r>
            <a:endParaRPr dirty="0"/>
          </a:p>
        </p:txBody>
      </p:sp>
      <p:sp>
        <p:nvSpPr>
          <p:cNvPr id="55" name="Google Shape;55;p13"/>
          <p:cNvSpPr txBox="1">
            <a:spLocks noGrp="1"/>
          </p:cNvSpPr>
          <p:nvPr>
            <p:ph type="body" idx="1"/>
          </p:nvPr>
        </p:nvSpPr>
        <p:spPr>
          <a:xfrm>
            <a:off x="233775" y="647422"/>
            <a:ext cx="6390450" cy="4313632"/>
          </a:xfrm>
          <a:prstGeom prst="rect">
            <a:avLst/>
          </a:prstGeom>
        </p:spPr>
        <p:txBody>
          <a:bodyPr spcFirstLastPara="1" wrap="square" lIns="68569" tIns="68569" rIns="68569" bIns="68569" anchor="t" anchorCtr="0">
            <a:noAutofit/>
          </a:bodyPr>
          <a:lstStyle/>
          <a:p>
            <a:pPr marL="0" indent="0">
              <a:spcBef>
                <a:spcPts val="900"/>
              </a:spcBef>
              <a:buClr>
                <a:schemeClr val="dk1"/>
              </a:buClr>
              <a:buSzPts val="1100"/>
              <a:buNone/>
            </a:pPr>
            <a:r>
              <a:rPr lang="en" sz="1300" dirty="0">
                <a:solidFill>
                  <a:srgbClr val="800000"/>
                </a:solidFill>
                <a:highlight>
                  <a:srgbClr val="FFFFFF"/>
                </a:highlight>
              </a:rPr>
              <a:t>Hebrews 1:1-6</a:t>
            </a:r>
            <a:endParaRPr sz="1300" dirty="0">
              <a:solidFill>
                <a:srgbClr val="800000"/>
              </a:solidFill>
              <a:highlight>
                <a:srgbClr val="FFFFFF"/>
              </a:highlight>
            </a:endParaRPr>
          </a:p>
          <a:p>
            <a:pPr marL="0" indent="0">
              <a:spcBef>
                <a:spcPts val="900"/>
              </a:spcBef>
              <a:buClr>
                <a:schemeClr val="dk1"/>
              </a:buClr>
              <a:buSzPts val="1100"/>
              <a:buNone/>
            </a:pPr>
            <a:r>
              <a:rPr lang="en" sz="1300" dirty="0">
                <a:solidFill>
                  <a:schemeClr val="dk1"/>
                </a:solidFill>
                <a:highlight>
                  <a:srgbClr val="FFFFFF"/>
                </a:highlight>
              </a:rPr>
              <a:t>1. God, who at sundry times and in divers manners </a:t>
            </a:r>
            <a:r>
              <a:rPr lang="en" sz="1300" u="sng" dirty="0">
                <a:solidFill>
                  <a:schemeClr val="dk1"/>
                </a:solidFill>
                <a:highlight>
                  <a:srgbClr val="FFFF00"/>
                </a:highlight>
              </a:rPr>
              <a:t>spake in time past unto the fathers by the prophets</a:t>
            </a:r>
            <a:r>
              <a:rPr lang="en" sz="1300" dirty="0">
                <a:solidFill>
                  <a:schemeClr val="dk1"/>
                </a:solidFill>
                <a:highlight>
                  <a:srgbClr val="FFFFFF"/>
                </a:highlight>
              </a:rPr>
              <a:t>,</a:t>
            </a:r>
            <a:endParaRPr sz="1300" dirty="0">
              <a:solidFill>
                <a:schemeClr val="dk1"/>
              </a:solidFill>
              <a:highlight>
                <a:srgbClr val="FFFFFF"/>
              </a:highlight>
            </a:endParaRPr>
          </a:p>
          <a:p>
            <a:pPr marL="0" indent="0">
              <a:spcBef>
                <a:spcPts val="900"/>
              </a:spcBef>
              <a:buClr>
                <a:schemeClr val="dk1"/>
              </a:buClr>
              <a:buSzPts val="1100"/>
              <a:buNone/>
            </a:pPr>
            <a:r>
              <a:rPr lang="en" sz="1300" dirty="0">
                <a:solidFill>
                  <a:schemeClr val="dk1"/>
                </a:solidFill>
                <a:highlight>
                  <a:srgbClr val="FFFFFF"/>
                </a:highlight>
              </a:rPr>
              <a:t>2. Hath in these last days spoken unto us </a:t>
            </a:r>
            <a:r>
              <a:rPr lang="en" sz="1300" u="sng" dirty="0">
                <a:solidFill>
                  <a:schemeClr val="dk1"/>
                </a:solidFill>
                <a:highlight>
                  <a:srgbClr val="FFFF00"/>
                </a:highlight>
              </a:rPr>
              <a:t>by his Son</a:t>
            </a:r>
            <a:r>
              <a:rPr lang="en" sz="1300" dirty="0">
                <a:solidFill>
                  <a:schemeClr val="dk1"/>
                </a:solidFill>
                <a:highlight>
                  <a:srgbClr val="FFFFFF"/>
                </a:highlight>
              </a:rPr>
              <a:t>, whom he hath appointed heir of all things, by whom also he made the worlds;</a:t>
            </a:r>
            <a:endParaRPr sz="1300" dirty="0">
              <a:solidFill>
                <a:schemeClr val="dk1"/>
              </a:solidFill>
              <a:highlight>
                <a:srgbClr val="FFFFFF"/>
              </a:highlight>
            </a:endParaRPr>
          </a:p>
          <a:p>
            <a:pPr marL="0" indent="0">
              <a:spcBef>
                <a:spcPts val="900"/>
              </a:spcBef>
              <a:buClr>
                <a:schemeClr val="dk1"/>
              </a:buClr>
              <a:buSzPts val="1100"/>
              <a:buNone/>
            </a:pPr>
            <a:r>
              <a:rPr lang="en" sz="1300" dirty="0">
                <a:solidFill>
                  <a:schemeClr val="dk1"/>
                </a:solidFill>
                <a:highlight>
                  <a:srgbClr val="FFFFFF"/>
                </a:highlight>
              </a:rPr>
              <a:t>3. Who being the brightness of his glory, and the express image of his person, and upholding all things by the word of his power, when he had by himself purged our sins, </a:t>
            </a:r>
            <a:r>
              <a:rPr lang="en" sz="1300" u="sng" dirty="0">
                <a:solidFill>
                  <a:schemeClr val="dk1"/>
                </a:solidFill>
                <a:highlight>
                  <a:srgbClr val="FFFF00"/>
                </a:highlight>
              </a:rPr>
              <a:t>sat down</a:t>
            </a:r>
            <a:r>
              <a:rPr lang="en" sz="1300" dirty="0">
                <a:solidFill>
                  <a:schemeClr val="dk1"/>
                </a:solidFill>
                <a:highlight>
                  <a:srgbClr val="FFFF00"/>
                </a:highlight>
              </a:rPr>
              <a:t> </a:t>
            </a:r>
            <a:r>
              <a:rPr lang="en" sz="1300" u="sng" dirty="0">
                <a:solidFill>
                  <a:schemeClr val="dk1"/>
                </a:solidFill>
                <a:highlight>
                  <a:srgbClr val="FFFF00"/>
                </a:highlight>
              </a:rPr>
              <a:t>on the right hand </a:t>
            </a:r>
            <a:r>
              <a:rPr lang="en" sz="1300" dirty="0">
                <a:solidFill>
                  <a:schemeClr val="dk1"/>
                </a:solidFill>
                <a:highlight>
                  <a:srgbClr val="FFFF00"/>
                </a:highlight>
              </a:rPr>
              <a:t>of the Majesty on high;</a:t>
            </a:r>
            <a:endParaRPr sz="1300" dirty="0">
              <a:solidFill>
                <a:schemeClr val="dk1"/>
              </a:solidFill>
              <a:highlight>
                <a:srgbClr val="FFFF00"/>
              </a:highlight>
            </a:endParaRPr>
          </a:p>
          <a:p>
            <a:pPr marL="0" indent="0">
              <a:lnSpc>
                <a:spcPct val="120000"/>
              </a:lnSpc>
              <a:spcBef>
                <a:spcPts val="900"/>
              </a:spcBef>
              <a:buClr>
                <a:schemeClr val="dk1"/>
              </a:buClr>
              <a:buSzPts val="1100"/>
              <a:buNone/>
            </a:pPr>
            <a:r>
              <a:rPr lang="en" sz="1300" dirty="0">
                <a:solidFill>
                  <a:schemeClr val="dk1"/>
                </a:solidFill>
              </a:rPr>
              <a:t>4. Being made so much better than </a:t>
            </a:r>
            <a:r>
              <a:rPr lang="en" sz="1300" b="1" dirty="0">
                <a:solidFill>
                  <a:schemeClr val="dk1"/>
                </a:solidFill>
              </a:rPr>
              <a:t>the angels</a:t>
            </a:r>
            <a:r>
              <a:rPr lang="en" sz="1300" dirty="0">
                <a:solidFill>
                  <a:schemeClr val="dk1"/>
                </a:solidFill>
              </a:rPr>
              <a:t>,</a:t>
            </a:r>
            <a:r>
              <a:rPr lang="en" sz="1300" b="1" dirty="0">
                <a:solidFill>
                  <a:schemeClr val="dk1"/>
                </a:solidFill>
              </a:rPr>
              <a:t> </a:t>
            </a:r>
            <a:r>
              <a:rPr lang="en" sz="1300" b="1" dirty="0">
                <a:solidFill>
                  <a:schemeClr val="dk1"/>
                </a:solidFill>
                <a:highlight>
                  <a:srgbClr val="FFFF00"/>
                </a:highlight>
              </a:rPr>
              <a:t>as he hath by inheritance obtained a </a:t>
            </a:r>
            <a:r>
              <a:rPr lang="en" sz="1300" b="1" u="sng" dirty="0">
                <a:solidFill>
                  <a:schemeClr val="dk1"/>
                </a:solidFill>
                <a:highlight>
                  <a:srgbClr val="FFFF00"/>
                </a:highlight>
              </a:rPr>
              <a:t>more excellent name</a:t>
            </a:r>
            <a:r>
              <a:rPr lang="en" sz="1300" b="1" dirty="0">
                <a:solidFill>
                  <a:schemeClr val="dk1"/>
                </a:solidFill>
                <a:highlight>
                  <a:srgbClr val="FFFF00"/>
                </a:highlight>
              </a:rPr>
              <a:t> than they.</a:t>
            </a:r>
            <a:endParaRPr sz="1300" b="1" dirty="0">
              <a:solidFill>
                <a:schemeClr val="dk1"/>
              </a:solidFill>
              <a:highlight>
                <a:srgbClr val="FFFF00"/>
              </a:highlight>
            </a:endParaRPr>
          </a:p>
          <a:p>
            <a:pPr marL="0" indent="0">
              <a:lnSpc>
                <a:spcPct val="120000"/>
              </a:lnSpc>
              <a:spcBef>
                <a:spcPts val="900"/>
              </a:spcBef>
              <a:buClr>
                <a:schemeClr val="dk1"/>
              </a:buClr>
              <a:buSzPts val="1100"/>
              <a:buNone/>
            </a:pPr>
            <a:r>
              <a:rPr lang="en" sz="1300" dirty="0">
                <a:solidFill>
                  <a:schemeClr val="dk1"/>
                </a:solidFill>
              </a:rPr>
              <a:t>5. For unto which of the angels said he at any time, </a:t>
            </a:r>
            <a:r>
              <a:rPr lang="en" sz="1300" b="1" dirty="0">
                <a:solidFill>
                  <a:schemeClr val="dk1"/>
                </a:solidFill>
                <a:highlight>
                  <a:srgbClr val="FFFF00"/>
                </a:highlight>
              </a:rPr>
              <a:t>Thou art my Son, this day have I </a:t>
            </a:r>
            <a:r>
              <a:rPr lang="en" sz="1300" b="1" u="sng" dirty="0">
                <a:solidFill>
                  <a:schemeClr val="dk1"/>
                </a:solidFill>
                <a:highlight>
                  <a:srgbClr val="FFFF00"/>
                </a:highlight>
              </a:rPr>
              <a:t>begotten </a:t>
            </a:r>
            <a:r>
              <a:rPr lang="en" sz="1300" b="1" dirty="0">
                <a:solidFill>
                  <a:schemeClr val="dk1"/>
                </a:solidFill>
                <a:highlight>
                  <a:srgbClr val="FFFF00"/>
                </a:highlight>
              </a:rPr>
              <a:t>thee?</a:t>
            </a:r>
            <a:r>
              <a:rPr lang="en" sz="1300" dirty="0">
                <a:solidFill>
                  <a:schemeClr val="dk1"/>
                </a:solidFill>
              </a:rPr>
              <a:t> And again, I will be to him a Father, and he shall be to me a Son?</a:t>
            </a:r>
            <a:endParaRPr sz="1300" dirty="0">
              <a:solidFill>
                <a:schemeClr val="dk1"/>
              </a:solidFill>
            </a:endParaRPr>
          </a:p>
          <a:p>
            <a:pPr marL="0" indent="0">
              <a:lnSpc>
                <a:spcPct val="120000"/>
              </a:lnSpc>
              <a:spcBef>
                <a:spcPts val="900"/>
              </a:spcBef>
              <a:buClr>
                <a:schemeClr val="dk1"/>
              </a:buClr>
              <a:buSzPts val="1100"/>
              <a:buNone/>
            </a:pPr>
            <a:r>
              <a:rPr lang="en" sz="1300" dirty="0">
                <a:solidFill>
                  <a:schemeClr val="dk1"/>
                </a:solidFill>
              </a:rPr>
              <a:t>6. And again, when he bringeth in </a:t>
            </a:r>
            <a:r>
              <a:rPr lang="en" sz="1300" u="sng" dirty="0">
                <a:solidFill>
                  <a:schemeClr val="dk1"/>
                </a:solidFill>
                <a:highlight>
                  <a:schemeClr val="accent6"/>
                </a:highlight>
              </a:rPr>
              <a:t>the firstbegotten</a:t>
            </a:r>
            <a:r>
              <a:rPr lang="en" sz="1300" dirty="0">
                <a:solidFill>
                  <a:schemeClr val="dk1"/>
                </a:solidFill>
              </a:rPr>
              <a:t> into the world, he saith, </a:t>
            </a:r>
            <a:r>
              <a:rPr lang="en" sz="1300" b="1" dirty="0">
                <a:solidFill>
                  <a:schemeClr val="dk1"/>
                </a:solidFill>
                <a:highlight>
                  <a:srgbClr val="FFFF00"/>
                </a:highlight>
              </a:rPr>
              <a:t>And let all the angels of God worship him.</a:t>
            </a:r>
            <a:endParaRPr sz="1300" b="1" dirty="0">
              <a:solidFill>
                <a:schemeClr val="dk1"/>
              </a:solidFill>
              <a:highlight>
                <a:srgbClr val="FFFF00"/>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233775" y="209144"/>
            <a:ext cx="6390450" cy="429525"/>
          </a:xfrm>
          <a:prstGeom prst="rect">
            <a:avLst/>
          </a:prstGeom>
        </p:spPr>
        <p:txBody>
          <a:bodyPr spcFirstLastPara="1" wrap="square" lIns="68569" tIns="68569" rIns="68569" bIns="68569" anchor="t" anchorCtr="0">
            <a:normAutofit fontScale="90000"/>
          </a:bodyPr>
          <a:lstStyle/>
          <a:p>
            <a:r>
              <a:rPr lang="en" dirty="0"/>
              <a:t>Hebrews 1:7</a:t>
            </a:r>
            <a:endParaRPr dirty="0"/>
          </a:p>
        </p:txBody>
      </p:sp>
      <p:sp>
        <p:nvSpPr>
          <p:cNvPr id="104" name="Google Shape;104;p21"/>
          <p:cNvSpPr txBox="1">
            <a:spLocks noGrp="1"/>
          </p:cNvSpPr>
          <p:nvPr>
            <p:ph type="body" idx="1"/>
          </p:nvPr>
        </p:nvSpPr>
        <p:spPr>
          <a:xfrm>
            <a:off x="233775" y="846523"/>
            <a:ext cx="6390450" cy="4186013"/>
          </a:xfrm>
          <a:prstGeom prst="rect">
            <a:avLst/>
          </a:prstGeom>
        </p:spPr>
        <p:txBody>
          <a:bodyPr spcFirstLastPara="1" wrap="square" lIns="68569" tIns="68569" rIns="68569" bIns="68569" anchor="t" anchorCtr="0">
            <a:noAutofit/>
          </a:bodyPr>
          <a:lstStyle/>
          <a:p>
            <a:pPr marL="0" indent="0">
              <a:lnSpc>
                <a:spcPct val="95000"/>
              </a:lnSpc>
              <a:buClr>
                <a:schemeClr val="dk1"/>
              </a:buClr>
              <a:buSzPts val="1100"/>
              <a:buNone/>
            </a:pPr>
            <a:r>
              <a:rPr lang="en" sz="2800" b="1" dirty="0"/>
              <a:t>I Corinthians 11:10</a:t>
            </a:r>
            <a:endParaRPr sz="2800" b="1" dirty="0"/>
          </a:p>
          <a:p>
            <a:pPr marL="0" indent="0">
              <a:lnSpc>
                <a:spcPct val="95000"/>
              </a:lnSpc>
              <a:spcBef>
                <a:spcPts val="900"/>
              </a:spcBef>
              <a:buClr>
                <a:schemeClr val="dk1"/>
              </a:buClr>
              <a:buSzPts val="1100"/>
              <a:buNone/>
            </a:pPr>
            <a:r>
              <a:rPr lang="en" sz="2800" dirty="0"/>
              <a:t>10  For this cause ought the woman to have power on her head </a:t>
            </a:r>
            <a:r>
              <a:rPr lang="en" sz="2800" dirty="0">
                <a:highlight>
                  <a:srgbClr val="00FF00"/>
                </a:highlight>
              </a:rPr>
              <a:t>because of </a:t>
            </a:r>
            <a:r>
              <a:rPr lang="en" sz="2800" u="sng" dirty="0">
                <a:highlight>
                  <a:srgbClr val="00FF00"/>
                </a:highlight>
              </a:rPr>
              <a:t>the angels</a:t>
            </a:r>
            <a:r>
              <a:rPr lang="en" sz="2800" dirty="0">
                <a:highlight>
                  <a:srgbClr val="00FF00"/>
                </a:highlight>
              </a:rPr>
              <a:t>. </a:t>
            </a:r>
            <a:endParaRPr sz="2800" dirty="0">
              <a:highlight>
                <a:srgbClr val="00FF00"/>
              </a:highlight>
            </a:endParaRPr>
          </a:p>
          <a:p>
            <a:pPr marL="0" indent="0">
              <a:lnSpc>
                <a:spcPct val="95000"/>
              </a:lnSpc>
              <a:spcBef>
                <a:spcPts val="900"/>
              </a:spcBef>
              <a:buSzPts val="1100"/>
              <a:buNone/>
            </a:pPr>
            <a:r>
              <a:rPr lang="en" sz="2800" dirty="0"/>
              <a:t>...</a:t>
            </a:r>
            <a:endParaRPr sz="2800" dirty="0"/>
          </a:p>
          <a:p>
            <a:pPr marL="0" indent="0">
              <a:lnSpc>
                <a:spcPct val="95000"/>
              </a:lnSpc>
              <a:spcBef>
                <a:spcPts val="900"/>
              </a:spcBef>
              <a:buSzPts val="1100"/>
              <a:buNone/>
            </a:pPr>
            <a:r>
              <a:rPr lang="en" sz="2800" dirty="0"/>
              <a:t>15  But if a woman have long hair, it is a glory to her: for </a:t>
            </a:r>
            <a:r>
              <a:rPr lang="en" sz="2800" dirty="0">
                <a:highlight>
                  <a:srgbClr val="00FF00"/>
                </a:highlight>
              </a:rPr>
              <a:t>her hair is given her for a covering. </a:t>
            </a:r>
            <a:endParaRPr sz="2800" dirty="0">
              <a:highlight>
                <a:srgbClr val="00FF00"/>
              </a:highlight>
            </a:endParaRPr>
          </a:p>
          <a:p>
            <a:pPr marL="0" indent="0">
              <a:lnSpc>
                <a:spcPct val="95000"/>
              </a:lnSpc>
              <a:spcBef>
                <a:spcPts val="900"/>
              </a:spcBef>
              <a:spcAft>
                <a:spcPts val="900"/>
              </a:spcAft>
              <a:buSzPts val="275"/>
              <a:buNone/>
            </a:pPr>
            <a:r>
              <a:rPr lang="en-US" sz="1050" b="1" i="1" dirty="0"/>
              <a:t>power: </a:t>
            </a:r>
            <a:r>
              <a:rPr lang="en-US" sz="1050" i="1" dirty="0"/>
              <a:t>a sign of the husband's authority over his wife, i.e. the veil with which propriety required a women to cover herself</a:t>
            </a:r>
            <a:endParaRPr sz="1050"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233775" y="169097"/>
            <a:ext cx="6390450" cy="429525"/>
          </a:xfrm>
          <a:prstGeom prst="rect">
            <a:avLst/>
          </a:prstGeom>
        </p:spPr>
        <p:txBody>
          <a:bodyPr spcFirstLastPara="1" wrap="square" lIns="68569" tIns="68569" rIns="68569" bIns="68569" anchor="t" anchorCtr="0">
            <a:normAutofit fontScale="90000"/>
          </a:bodyPr>
          <a:lstStyle/>
          <a:p>
            <a:r>
              <a:rPr lang="en" dirty="0"/>
              <a:t>Hebrews 1:7</a:t>
            </a:r>
            <a:endParaRPr dirty="0"/>
          </a:p>
        </p:txBody>
      </p:sp>
      <p:sp>
        <p:nvSpPr>
          <p:cNvPr id="110" name="Google Shape;110;p22"/>
          <p:cNvSpPr txBox="1">
            <a:spLocks noGrp="1"/>
          </p:cNvSpPr>
          <p:nvPr>
            <p:ph type="body" idx="1"/>
          </p:nvPr>
        </p:nvSpPr>
        <p:spPr>
          <a:xfrm>
            <a:off x="233775" y="800934"/>
            <a:ext cx="6390450" cy="4091440"/>
          </a:xfrm>
          <a:prstGeom prst="rect">
            <a:avLst/>
          </a:prstGeom>
        </p:spPr>
        <p:txBody>
          <a:bodyPr spcFirstLastPara="1" wrap="square" lIns="68569" tIns="68569" rIns="68569" bIns="68569" anchor="t" anchorCtr="0">
            <a:noAutofit/>
          </a:bodyPr>
          <a:lstStyle/>
          <a:p>
            <a:pPr marL="0" indent="0">
              <a:lnSpc>
                <a:spcPct val="95000"/>
              </a:lnSpc>
              <a:buClr>
                <a:schemeClr val="dk1"/>
              </a:buClr>
              <a:buSzPts val="1100"/>
              <a:buNone/>
            </a:pPr>
            <a:r>
              <a:rPr lang="en" b="1" dirty="0"/>
              <a:t>62-0630E  THE.MEANEST.MAN.IN.SANTA.MARIA_  SANTA.MARIA.CA  SATURDAY_</a:t>
            </a:r>
            <a:endParaRPr b="1" dirty="0"/>
          </a:p>
          <a:p>
            <a:pPr marL="0" indent="0">
              <a:lnSpc>
                <a:spcPct val="95000"/>
              </a:lnSpc>
              <a:spcBef>
                <a:spcPts val="900"/>
              </a:spcBef>
              <a:buClr>
                <a:schemeClr val="dk1"/>
              </a:buClr>
              <a:buSzPts val="1100"/>
              <a:buNone/>
            </a:pPr>
            <a:r>
              <a:rPr lang="en" dirty="0"/>
              <a:t>«  E-26       †        That's the way... the women is supposed to wear long hair because of the--of her head, which is her husband. He's to have short hair because of Christ. </a:t>
            </a:r>
            <a:r>
              <a:rPr lang="en" dirty="0">
                <a:highlight>
                  <a:srgbClr val="00FF00"/>
                </a:highlight>
              </a:rPr>
              <a:t>The woman wears long hair because of the angels.</a:t>
            </a:r>
            <a:endParaRPr dirty="0">
              <a:highlight>
                <a:srgbClr val="00FF00"/>
              </a:highlight>
            </a:endParaRPr>
          </a:p>
          <a:p>
            <a:pPr marL="0" indent="0">
              <a:lnSpc>
                <a:spcPct val="95000"/>
              </a:lnSpc>
              <a:spcBef>
                <a:spcPts val="900"/>
              </a:spcBef>
              <a:spcAft>
                <a:spcPts val="900"/>
              </a:spcAft>
              <a:buClr>
                <a:schemeClr val="dk1"/>
              </a:buClr>
              <a:buSzPts val="1100"/>
              <a:buNone/>
            </a:pPr>
            <a:r>
              <a:rPr lang="en" b="1" u="sng" dirty="0">
                <a:solidFill>
                  <a:srgbClr val="FF0000"/>
                </a:solidFill>
                <a:highlight>
                  <a:srgbClr val="00FF00"/>
                </a:highlight>
              </a:rPr>
              <a:t>What is the angels?</a:t>
            </a:r>
            <a:r>
              <a:rPr lang="en" dirty="0">
                <a:highlight>
                  <a:srgbClr val="00FF00"/>
                </a:highlight>
              </a:rPr>
              <a:t> </a:t>
            </a:r>
            <a:r>
              <a:rPr lang="en" b="1" dirty="0">
                <a:highlight>
                  <a:srgbClr val="00FF00"/>
                </a:highlight>
              </a:rPr>
              <a:t>The messenger, a true messenger to the church.</a:t>
            </a:r>
            <a:r>
              <a:rPr lang="en" dirty="0"/>
              <a:t> That's right. He will always call it down and say it's wrong (See?), and so forth. </a:t>
            </a:r>
            <a:r>
              <a:rPr lang="en" dirty="0">
                <a:highlight>
                  <a:srgbClr val="00FF00"/>
                </a:highlight>
              </a:rPr>
              <a:t>And the church, to be so yielded to Jesus that it don't claim its own head, its own headship. Christ is the Headship of the church: veiled, we're not our own, but we're His, yielded to Him and Him alone. How beautiful.</a:t>
            </a:r>
            <a:endParaRPr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266400" y="175772"/>
            <a:ext cx="6390450" cy="429525"/>
          </a:xfrm>
          <a:prstGeom prst="rect">
            <a:avLst/>
          </a:prstGeom>
        </p:spPr>
        <p:txBody>
          <a:bodyPr spcFirstLastPara="1" wrap="square" lIns="68569" tIns="68569" rIns="68569" bIns="68569" anchor="t" anchorCtr="0">
            <a:noAutofit/>
          </a:bodyPr>
          <a:lstStyle/>
          <a:p>
            <a:pPr>
              <a:buSzPts val="990"/>
            </a:pPr>
            <a:r>
              <a:rPr lang="en" sz="1365" dirty="0"/>
              <a:t>1:7 And of </a:t>
            </a:r>
            <a:r>
              <a:rPr lang="en" sz="1365" dirty="0">
                <a:highlight>
                  <a:srgbClr val="00FF00"/>
                </a:highlight>
              </a:rPr>
              <a:t>the angels </a:t>
            </a:r>
            <a:r>
              <a:rPr lang="en" sz="1365" dirty="0"/>
              <a:t>he saith, Who maketh his angels spirits, and his ministers a flame of fire.</a:t>
            </a:r>
            <a:endParaRPr sz="1365" dirty="0"/>
          </a:p>
        </p:txBody>
      </p:sp>
      <p:sp>
        <p:nvSpPr>
          <p:cNvPr id="116" name="Google Shape;116;p23"/>
          <p:cNvSpPr txBox="1">
            <a:spLocks noGrp="1"/>
          </p:cNvSpPr>
          <p:nvPr>
            <p:ph type="body" idx="1"/>
          </p:nvPr>
        </p:nvSpPr>
        <p:spPr>
          <a:xfrm>
            <a:off x="233775" y="827633"/>
            <a:ext cx="6455700" cy="4191556"/>
          </a:xfrm>
          <a:prstGeom prst="rect">
            <a:avLst/>
          </a:prstGeom>
        </p:spPr>
        <p:txBody>
          <a:bodyPr spcFirstLastPara="1" wrap="square" lIns="68569" tIns="68569" rIns="68569" bIns="68569" anchor="t" anchorCtr="0">
            <a:noAutofit/>
          </a:bodyPr>
          <a:lstStyle/>
          <a:p>
            <a:pPr indent="-233929">
              <a:lnSpc>
                <a:spcPct val="105000"/>
              </a:lnSpc>
              <a:buClr>
                <a:schemeClr val="dk1"/>
              </a:buClr>
              <a:buSzPts val="1312"/>
              <a:buChar char="-"/>
            </a:pPr>
            <a:r>
              <a:rPr lang="en" sz="1400" dirty="0">
                <a:solidFill>
                  <a:schemeClr val="dk1"/>
                </a:solidFill>
              </a:rPr>
              <a:t>A New Testament </a:t>
            </a:r>
            <a:r>
              <a:rPr lang="en" sz="1400" b="1" dirty="0">
                <a:solidFill>
                  <a:schemeClr val="dk1"/>
                </a:solidFill>
              </a:rPr>
              <a:t>“Prophet”</a:t>
            </a:r>
            <a:endParaRPr sz="1400" b="1" dirty="0">
              <a:solidFill>
                <a:schemeClr val="dk1"/>
              </a:solidFill>
            </a:endParaRPr>
          </a:p>
          <a:p>
            <a:pPr lvl="1" indent="-233929">
              <a:lnSpc>
                <a:spcPct val="105000"/>
              </a:lnSpc>
              <a:buClr>
                <a:schemeClr val="dk1"/>
              </a:buClr>
              <a:buSzPts val="1312"/>
              <a:buChar char="-"/>
            </a:pPr>
            <a:r>
              <a:rPr lang="en" sz="1400" b="1" dirty="0">
                <a:solidFill>
                  <a:schemeClr val="dk1"/>
                </a:solidFill>
              </a:rPr>
              <a:t>filled with the Holy Spirit</a:t>
            </a:r>
            <a:br>
              <a:rPr lang="en" sz="1400" b="1" dirty="0">
                <a:solidFill>
                  <a:schemeClr val="dk1"/>
                </a:solidFill>
              </a:rPr>
            </a:br>
            <a:endParaRPr sz="1400" b="1" dirty="0">
              <a:solidFill>
                <a:schemeClr val="dk1"/>
              </a:solidFill>
            </a:endParaRPr>
          </a:p>
          <a:p>
            <a:pPr lvl="1" indent="-233929">
              <a:lnSpc>
                <a:spcPct val="105000"/>
              </a:lnSpc>
              <a:buClr>
                <a:schemeClr val="dk1"/>
              </a:buClr>
              <a:buSzPts val="1312"/>
              <a:buChar char="-"/>
            </a:pPr>
            <a:r>
              <a:rPr lang="en" sz="1400" dirty="0">
                <a:solidFill>
                  <a:schemeClr val="dk1"/>
                </a:solidFill>
              </a:rPr>
              <a:t>Anointed to </a:t>
            </a:r>
            <a:r>
              <a:rPr lang="en" sz="1400" b="1" dirty="0">
                <a:solidFill>
                  <a:schemeClr val="dk1"/>
                </a:solidFill>
              </a:rPr>
              <a:t>Bring the Word </a:t>
            </a:r>
            <a:br>
              <a:rPr lang="en" sz="1400" dirty="0">
                <a:solidFill>
                  <a:schemeClr val="dk1"/>
                </a:solidFill>
              </a:rPr>
            </a:br>
            <a:endParaRPr sz="1400" dirty="0">
              <a:solidFill>
                <a:schemeClr val="dk1"/>
              </a:solidFill>
            </a:endParaRPr>
          </a:p>
          <a:p>
            <a:pPr lvl="1" indent="-233929">
              <a:lnSpc>
                <a:spcPct val="105000"/>
              </a:lnSpc>
              <a:buClr>
                <a:schemeClr val="dk1"/>
              </a:buClr>
              <a:buSzPts val="1312"/>
              <a:buChar char="-"/>
            </a:pPr>
            <a:r>
              <a:rPr lang="en" sz="1400" b="1" dirty="0">
                <a:solidFill>
                  <a:schemeClr val="dk1"/>
                </a:solidFill>
              </a:rPr>
              <a:t>“Ministering Spirits”</a:t>
            </a:r>
            <a:br>
              <a:rPr lang="en" sz="1400" dirty="0">
                <a:solidFill>
                  <a:schemeClr val="dk1"/>
                </a:solidFill>
              </a:rPr>
            </a:br>
            <a:endParaRPr sz="1400" dirty="0">
              <a:solidFill>
                <a:schemeClr val="dk1"/>
              </a:solidFill>
            </a:endParaRPr>
          </a:p>
          <a:p>
            <a:pPr lvl="1" indent="-233929">
              <a:lnSpc>
                <a:spcPct val="105000"/>
              </a:lnSpc>
              <a:buClr>
                <a:schemeClr val="dk1"/>
              </a:buClr>
              <a:buSzPts val="1312"/>
              <a:buChar char="-"/>
            </a:pPr>
            <a:r>
              <a:rPr lang="en" sz="1400" b="1" dirty="0">
                <a:solidFill>
                  <a:schemeClr val="dk1"/>
                </a:solidFill>
              </a:rPr>
              <a:t>To minister His Word. </a:t>
            </a:r>
            <a:br>
              <a:rPr lang="en" sz="1400" b="1" dirty="0">
                <a:solidFill>
                  <a:schemeClr val="dk1"/>
                </a:solidFill>
              </a:rPr>
            </a:br>
            <a:r>
              <a:rPr lang="en" sz="1400" b="1" dirty="0">
                <a:solidFill>
                  <a:schemeClr val="dk1"/>
                </a:solidFill>
              </a:rPr>
              <a:t>“</a:t>
            </a:r>
            <a:r>
              <a:rPr lang="en" sz="1400" dirty="0">
                <a:solidFill>
                  <a:schemeClr val="dk1"/>
                </a:solidFill>
              </a:rPr>
              <a:t>They're not to minister some theology of some denominational group, </a:t>
            </a:r>
            <a:r>
              <a:rPr lang="en" sz="1400" b="1" dirty="0">
                <a:solidFill>
                  <a:schemeClr val="dk1"/>
                </a:solidFill>
              </a:rPr>
              <a:t>but to minister His Word.”</a:t>
            </a:r>
            <a:br>
              <a:rPr lang="en" sz="1400" dirty="0">
                <a:solidFill>
                  <a:schemeClr val="dk1"/>
                </a:solidFill>
              </a:rPr>
            </a:br>
            <a:endParaRPr sz="1400" dirty="0">
              <a:solidFill>
                <a:schemeClr val="dk1"/>
              </a:solidFill>
            </a:endParaRPr>
          </a:p>
          <a:p>
            <a:pPr lvl="1" indent="-233929">
              <a:lnSpc>
                <a:spcPct val="105000"/>
              </a:lnSpc>
              <a:buClr>
                <a:schemeClr val="dk1"/>
              </a:buClr>
              <a:buSzPts val="1312"/>
              <a:buChar char="-"/>
            </a:pPr>
            <a:r>
              <a:rPr lang="en" sz="1400" dirty="0">
                <a:solidFill>
                  <a:schemeClr val="dk1"/>
                </a:solidFill>
              </a:rPr>
              <a:t>Reflecting the Light of Jesus Christ</a:t>
            </a:r>
            <a:br>
              <a:rPr lang="en" sz="1400" dirty="0">
                <a:solidFill>
                  <a:schemeClr val="dk1"/>
                </a:solidFill>
              </a:rPr>
            </a:br>
            <a:endParaRPr sz="1400" dirty="0">
              <a:solidFill>
                <a:schemeClr val="dk1"/>
              </a:solidFill>
            </a:endParaRPr>
          </a:p>
          <a:p>
            <a:pPr lvl="1" indent="-233929">
              <a:lnSpc>
                <a:spcPct val="105000"/>
              </a:lnSpc>
              <a:buClr>
                <a:schemeClr val="dk1"/>
              </a:buClr>
              <a:buSzPts val="1312"/>
              <a:buChar char="-"/>
            </a:pPr>
            <a:r>
              <a:rPr lang="en" sz="1400" dirty="0">
                <a:solidFill>
                  <a:schemeClr val="dk1"/>
                </a:solidFill>
              </a:rPr>
              <a:t>Apostles, Pastors, Teachers, Evangelists, Prophets</a:t>
            </a:r>
            <a:br>
              <a:rPr lang="en" sz="1400" dirty="0">
                <a:solidFill>
                  <a:schemeClr val="dk1"/>
                </a:solidFill>
              </a:rPr>
            </a:br>
            <a:endParaRPr sz="1400" dirty="0">
              <a:solidFill>
                <a:schemeClr val="dk1"/>
              </a:solidFill>
            </a:endParaRPr>
          </a:p>
          <a:p>
            <a:pPr indent="-233929">
              <a:lnSpc>
                <a:spcPct val="105000"/>
              </a:lnSpc>
              <a:buClr>
                <a:schemeClr val="dk1"/>
              </a:buClr>
              <a:buSzPts val="1312"/>
              <a:buChar char="-"/>
            </a:pPr>
            <a:r>
              <a:rPr lang="en" sz="1400" b="1" dirty="0">
                <a:solidFill>
                  <a:schemeClr val="dk1"/>
                </a:solidFill>
              </a:rPr>
              <a:t>Under their Messenger</a:t>
            </a:r>
            <a:br>
              <a:rPr lang="en" sz="1400" dirty="0">
                <a:solidFill>
                  <a:schemeClr val="dk1"/>
                </a:solidFill>
              </a:rPr>
            </a:br>
            <a:endParaRPr sz="1400" dirty="0">
              <a:solidFill>
                <a:schemeClr val="dk1"/>
              </a:solidFill>
            </a:endParaRPr>
          </a:p>
          <a:p>
            <a:pPr lvl="1" indent="-233929">
              <a:lnSpc>
                <a:spcPct val="105000"/>
              </a:lnSpc>
              <a:buClr>
                <a:schemeClr val="dk1"/>
              </a:buClr>
              <a:buSzPts val="1312"/>
              <a:buChar char="-"/>
            </a:pPr>
            <a:r>
              <a:rPr lang="en" sz="1400" dirty="0">
                <a:solidFill>
                  <a:schemeClr val="dk1"/>
                </a:solidFill>
              </a:rPr>
              <a:t>The Seven (Ministering) Spirits</a:t>
            </a:r>
            <a:endParaRPr sz="1400" dirty="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233775" y="202469"/>
            <a:ext cx="6390450" cy="429525"/>
          </a:xfrm>
          <a:prstGeom prst="rect">
            <a:avLst/>
          </a:prstGeom>
        </p:spPr>
        <p:txBody>
          <a:bodyPr spcFirstLastPara="1" wrap="square" lIns="68569" tIns="68569" rIns="68569" bIns="68569" anchor="t" anchorCtr="0">
            <a:noAutofit/>
          </a:bodyPr>
          <a:lstStyle/>
          <a:p>
            <a:pPr>
              <a:buSzPts val="990"/>
            </a:pPr>
            <a:r>
              <a:rPr lang="en" sz="1365" dirty="0"/>
              <a:t>1:7 And of </a:t>
            </a:r>
            <a:r>
              <a:rPr lang="en" sz="1365" dirty="0">
                <a:highlight>
                  <a:srgbClr val="00FF00"/>
                </a:highlight>
              </a:rPr>
              <a:t>the angels </a:t>
            </a:r>
            <a:r>
              <a:rPr lang="en" sz="1365" dirty="0"/>
              <a:t>he saith, Who maketh his angels spirits, and his ministers a flame of fire.</a:t>
            </a:r>
            <a:endParaRPr sz="1365" dirty="0"/>
          </a:p>
        </p:txBody>
      </p:sp>
      <p:sp>
        <p:nvSpPr>
          <p:cNvPr id="116" name="Google Shape;116;p23"/>
          <p:cNvSpPr txBox="1">
            <a:spLocks noGrp="1"/>
          </p:cNvSpPr>
          <p:nvPr>
            <p:ph type="body" idx="1"/>
          </p:nvPr>
        </p:nvSpPr>
        <p:spPr>
          <a:xfrm>
            <a:off x="233775" y="901051"/>
            <a:ext cx="6455700" cy="3971299"/>
          </a:xfrm>
          <a:prstGeom prst="rect">
            <a:avLst/>
          </a:prstGeom>
        </p:spPr>
        <p:txBody>
          <a:bodyPr spcFirstLastPara="1" wrap="square" lIns="68569" tIns="68569" rIns="68569" bIns="68569" anchor="t" anchorCtr="0">
            <a:noAutofit/>
          </a:bodyPr>
          <a:lstStyle/>
          <a:p>
            <a:pPr marL="108971" indent="0">
              <a:lnSpc>
                <a:spcPct val="105000"/>
              </a:lnSpc>
              <a:buClr>
                <a:schemeClr val="dk1"/>
              </a:buClr>
              <a:buSzPts val="1312"/>
              <a:buNone/>
            </a:pPr>
            <a:r>
              <a:rPr lang="en-US" sz="2000" dirty="0">
                <a:solidFill>
                  <a:schemeClr val="dk1"/>
                </a:solidFill>
              </a:rPr>
              <a:t>60-1204E  THE.PATMOS.VISION_  JEFFERSONVILLE.IN  ROJC 69-130  SUNDAY_</a:t>
            </a:r>
          </a:p>
          <a:p>
            <a:pPr marL="108971" indent="0">
              <a:lnSpc>
                <a:spcPct val="105000"/>
              </a:lnSpc>
              <a:buClr>
                <a:schemeClr val="dk1"/>
              </a:buClr>
              <a:buSzPts val="1312"/>
              <a:buNone/>
            </a:pPr>
            <a:r>
              <a:rPr lang="en-US" sz="2000" dirty="0">
                <a:solidFill>
                  <a:schemeClr val="dk1"/>
                </a:solidFill>
              </a:rPr>
              <a:t>«  51       †        You see, each message waits for its </a:t>
            </a:r>
            <a:r>
              <a:rPr lang="en-US" sz="2000" dirty="0" err="1">
                <a:solidFill>
                  <a:schemeClr val="dk1"/>
                </a:solidFill>
              </a:rPr>
              <a:t>time.If</a:t>
            </a:r>
            <a:r>
              <a:rPr lang="en-US" sz="2000" dirty="0">
                <a:solidFill>
                  <a:schemeClr val="dk1"/>
                </a:solidFill>
              </a:rPr>
              <a:t> there be one who speaks with tongues, there be no interpreter, let him hold his peace until there be an interpreter. See? And these messages are given usually just before the meeting. </a:t>
            </a:r>
            <a:r>
              <a:rPr lang="en-US" sz="2000" b="1" dirty="0">
                <a:solidFill>
                  <a:srgbClr val="C00000"/>
                </a:solidFill>
              </a:rPr>
              <a:t>Then the prophet... or the preacher, </a:t>
            </a:r>
            <a:r>
              <a:rPr lang="en-US" sz="2000" b="1" u="sng" dirty="0">
                <a:solidFill>
                  <a:srgbClr val="C00000"/>
                </a:solidFill>
              </a:rPr>
              <a:t>which is a New Testament prophet</a:t>
            </a:r>
            <a:r>
              <a:rPr lang="en-US" sz="2000" b="1" dirty="0">
                <a:solidFill>
                  <a:srgbClr val="C00000"/>
                </a:solidFill>
              </a:rPr>
              <a:t>, a preacher, when he comes forth, God begins to move through him, see. </a:t>
            </a:r>
            <a:r>
              <a:rPr lang="en-US" sz="2000" dirty="0">
                <a:solidFill>
                  <a:schemeClr val="dk1"/>
                </a:solidFill>
              </a:rPr>
              <a:t>Then when he's finished, then messages begin, another; then, just before. It's always in order, always. </a:t>
            </a:r>
            <a:endParaRPr sz="2000" dirty="0">
              <a:solidFill>
                <a:schemeClr val="dk1"/>
              </a:solidFill>
            </a:endParaRPr>
          </a:p>
        </p:txBody>
      </p:sp>
    </p:spTree>
    <p:extLst>
      <p:ext uri="{BB962C8B-B14F-4D97-AF65-F5344CB8AC3E}">
        <p14:creationId xmlns:p14="http://schemas.microsoft.com/office/powerpoint/2010/main" val="4240557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242118" y="115701"/>
            <a:ext cx="6390450" cy="429525"/>
          </a:xfrm>
          <a:prstGeom prst="rect">
            <a:avLst/>
          </a:prstGeom>
        </p:spPr>
        <p:txBody>
          <a:bodyPr spcFirstLastPara="1" wrap="square" lIns="68569" tIns="68569" rIns="68569" bIns="68569" anchor="t" anchorCtr="0">
            <a:noAutofit/>
          </a:bodyPr>
          <a:lstStyle/>
          <a:p>
            <a:pPr>
              <a:buSzPts val="990"/>
            </a:pPr>
            <a:r>
              <a:rPr lang="en" sz="1365" dirty="0"/>
              <a:t>1:7 And of </a:t>
            </a:r>
            <a:r>
              <a:rPr lang="en" sz="1365" dirty="0">
                <a:highlight>
                  <a:srgbClr val="00FF00"/>
                </a:highlight>
              </a:rPr>
              <a:t>the angels </a:t>
            </a:r>
            <a:r>
              <a:rPr lang="en" sz="1365" dirty="0"/>
              <a:t>he saith, Who maketh his angels spirits, and his ministers a flame of fire.</a:t>
            </a:r>
            <a:endParaRPr sz="1365" dirty="0"/>
          </a:p>
        </p:txBody>
      </p:sp>
      <p:sp>
        <p:nvSpPr>
          <p:cNvPr id="116" name="Google Shape;116;p23"/>
          <p:cNvSpPr txBox="1">
            <a:spLocks noGrp="1"/>
          </p:cNvSpPr>
          <p:nvPr>
            <p:ph type="body" idx="1"/>
          </p:nvPr>
        </p:nvSpPr>
        <p:spPr>
          <a:xfrm>
            <a:off x="80093" y="625320"/>
            <a:ext cx="6714500" cy="4322385"/>
          </a:xfrm>
          <a:prstGeom prst="rect">
            <a:avLst/>
          </a:prstGeom>
        </p:spPr>
        <p:txBody>
          <a:bodyPr spcFirstLastPara="1" wrap="square" lIns="68569" tIns="68569" rIns="68569" bIns="68569" anchor="t" anchorCtr="0">
            <a:noAutofit/>
          </a:bodyPr>
          <a:lstStyle/>
          <a:p>
            <a:pPr marL="108971" indent="0">
              <a:lnSpc>
                <a:spcPct val="105000"/>
              </a:lnSpc>
              <a:buClr>
                <a:schemeClr val="dk1"/>
              </a:buClr>
              <a:buSzPts val="1312"/>
              <a:buNone/>
            </a:pPr>
            <a:r>
              <a:rPr lang="en-US" sz="1400" dirty="0">
                <a:solidFill>
                  <a:schemeClr val="dk1"/>
                </a:solidFill>
              </a:rPr>
              <a:t>62-0725  A.GREATER.THAN.SOLOMON.IS.HERE_  PORT.ALBERNI.BC  WEDNESDAY_</a:t>
            </a:r>
          </a:p>
          <a:p>
            <a:pPr marL="108971" indent="0">
              <a:lnSpc>
                <a:spcPct val="105000"/>
              </a:lnSpc>
              <a:buClr>
                <a:schemeClr val="dk1"/>
              </a:buClr>
              <a:buSzPts val="1312"/>
              <a:buNone/>
            </a:pPr>
            <a:r>
              <a:rPr lang="en-US" sz="1400" dirty="0">
                <a:solidFill>
                  <a:schemeClr val="dk1"/>
                </a:solidFill>
              </a:rPr>
              <a:t>«  E-5       †        </a:t>
            </a:r>
            <a:r>
              <a:rPr lang="en-US" sz="1400" b="1" dirty="0">
                <a:solidFill>
                  <a:srgbClr val="C00000"/>
                </a:solidFill>
              </a:rPr>
              <a:t>A prophet is a seer who sees the people's hearts and foretells the things that's coming to pass. </a:t>
            </a:r>
            <a:r>
              <a:rPr lang="en-US" sz="1400" dirty="0">
                <a:solidFill>
                  <a:schemeClr val="dk1"/>
                </a:solidFill>
              </a:rPr>
              <a:t>And--and now, there's a gift of prophecy. That's in the church with the local members. It falls upon any of them. They give a prophecy. Then it cannot be received to the church until it's been judged by two or three witnesses. And then, they have to put their seal on that, to say it's of God. Then they have to watch to see if it happens. Then it may never fall on that brother or sister again. It may be on another one the next... That's a gift of prophecy.</a:t>
            </a:r>
          </a:p>
          <a:p>
            <a:pPr marL="108971" indent="0">
              <a:lnSpc>
                <a:spcPct val="105000"/>
              </a:lnSpc>
              <a:buClr>
                <a:schemeClr val="dk1"/>
              </a:buClr>
              <a:buSzPts val="1312"/>
              <a:buNone/>
            </a:pPr>
            <a:r>
              <a:rPr lang="en-US" sz="1400" b="1" dirty="0">
                <a:solidFill>
                  <a:srgbClr val="C00000"/>
                </a:solidFill>
              </a:rPr>
              <a:t>But a prophet, p-r-o-p-h-e-t, is </a:t>
            </a:r>
            <a:r>
              <a:rPr lang="en-US" sz="1400" b="1" dirty="0" err="1">
                <a:solidFill>
                  <a:srgbClr val="C00000"/>
                </a:solidFill>
              </a:rPr>
              <a:t>borned</a:t>
            </a:r>
            <a:r>
              <a:rPr lang="en-US" sz="1400" b="1" dirty="0">
                <a:solidFill>
                  <a:srgbClr val="C00000"/>
                </a:solidFill>
              </a:rPr>
              <a:t> a prophet, always from </a:t>
            </a:r>
            <a:r>
              <a:rPr lang="en-US" sz="1400" b="1" dirty="0" err="1">
                <a:solidFill>
                  <a:srgbClr val="C00000"/>
                </a:solidFill>
              </a:rPr>
              <a:t>bef</a:t>
            </a:r>
            <a:r>
              <a:rPr lang="en-US" sz="1400" b="1" dirty="0">
                <a:solidFill>
                  <a:srgbClr val="C00000"/>
                </a:solidFill>
              </a:rPr>
              <a:t>--was ordained that before the world ever even begin. See? Now, you take like Jesus Christ, the King of prophets. He was, from the garden of Eden, the Seed of the woman, prophet. And Moses was </a:t>
            </a:r>
            <a:r>
              <a:rPr lang="en-US" sz="1400" b="1" dirty="0" err="1">
                <a:solidFill>
                  <a:srgbClr val="C00000"/>
                </a:solidFill>
              </a:rPr>
              <a:t>borned</a:t>
            </a:r>
            <a:r>
              <a:rPr lang="en-US" sz="1400" b="1" dirty="0">
                <a:solidFill>
                  <a:srgbClr val="C00000"/>
                </a:solidFill>
              </a:rPr>
              <a:t> a proper child, a prophet. John the Baptist, why, Isaiah saw him seven hundred and twelve years before he was born, and said he's the "voice of one crying in the wilderness," seven hundred and twelve years before he was born. Jeremiah--God said before he was even formed in his mother's womb that He knew him, and sanctified him, and ordained him a prophet to the nations. </a:t>
            </a:r>
            <a:r>
              <a:rPr lang="en-US" sz="1400" dirty="0">
                <a:solidFill>
                  <a:schemeClr val="dk1"/>
                </a:solidFill>
              </a:rPr>
              <a:t>See?</a:t>
            </a:r>
          </a:p>
          <a:p>
            <a:pPr marL="108971" indent="0">
              <a:lnSpc>
                <a:spcPct val="105000"/>
              </a:lnSpc>
              <a:buClr>
                <a:schemeClr val="dk1"/>
              </a:buClr>
              <a:buSzPts val="1312"/>
              <a:buNone/>
            </a:pPr>
            <a:endParaRPr lang="en-US" sz="1400" dirty="0">
              <a:solidFill>
                <a:schemeClr val="dk1"/>
              </a:solidFill>
            </a:endParaRPr>
          </a:p>
        </p:txBody>
      </p:sp>
    </p:spTree>
    <p:extLst>
      <p:ext uri="{BB962C8B-B14F-4D97-AF65-F5344CB8AC3E}">
        <p14:creationId xmlns:p14="http://schemas.microsoft.com/office/powerpoint/2010/main" val="294148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243388" y="209144"/>
            <a:ext cx="6390450" cy="429525"/>
          </a:xfrm>
          <a:prstGeom prst="rect">
            <a:avLst/>
          </a:prstGeom>
        </p:spPr>
        <p:txBody>
          <a:bodyPr spcFirstLastPara="1" wrap="square" lIns="68569" tIns="68569" rIns="68569" bIns="68569" anchor="t" anchorCtr="0">
            <a:noAutofit/>
          </a:bodyPr>
          <a:lstStyle/>
          <a:p>
            <a:pPr>
              <a:buSzPts val="990"/>
            </a:pPr>
            <a:r>
              <a:rPr lang="en" sz="1365" dirty="0"/>
              <a:t>1:7 And of </a:t>
            </a:r>
            <a:r>
              <a:rPr lang="en" sz="1365" dirty="0">
                <a:highlight>
                  <a:srgbClr val="00FF00"/>
                </a:highlight>
              </a:rPr>
              <a:t>the angels </a:t>
            </a:r>
            <a:r>
              <a:rPr lang="en" sz="1365" dirty="0"/>
              <a:t>he saith, Who maketh his angels spirits, and his ministers a flame of fire.</a:t>
            </a:r>
            <a:endParaRPr sz="1365" dirty="0"/>
          </a:p>
        </p:txBody>
      </p:sp>
      <p:pic>
        <p:nvPicPr>
          <p:cNvPr id="122" name="Google Shape;122;p24"/>
          <p:cNvPicPr preferRelativeResize="0"/>
          <p:nvPr/>
        </p:nvPicPr>
        <p:blipFill>
          <a:blip r:embed="rId3">
            <a:alphaModFix/>
          </a:blip>
          <a:stretch>
            <a:fillRect/>
          </a:stretch>
        </p:blipFill>
        <p:spPr>
          <a:xfrm>
            <a:off x="123913" y="899076"/>
            <a:ext cx="6629399" cy="1264348"/>
          </a:xfrm>
          <a:prstGeom prst="rect">
            <a:avLst/>
          </a:prstGeom>
          <a:noFill/>
          <a:ln>
            <a:noFill/>
          </a:ln>
        </p:spPr>
      </p:pic>
      <p:sp>
        <p:nvSpPr>
          <p:cNvPr id="2" name="TextBox 1">
            <a:extLst>
              <a:ext uri="{FF2B5EF4-FFF2-40B4-BE49-F238E27FC236}">
                <a16:creationId xmlns:a16="http://schemas.microsoft.com/office/drawing/2014/main" id="{2AA261F8-641D-4AA3-A611-A289EC556E4E}"/>
              </a:ext>
            </a:extLst>
          </p:cNvPr>
          <p:cNvSpPr txBox="1"/>
          <p:nvPr/>
        </p:nvSpPr>
        <p:spPr>
          <a:xfrm>
            <a:off x="179459" y="2343635"/>
            <a:ext cx="6518305" cy="2677656"/>
          </a:xfrm>
          <a:prstGeom prst="rect">
            <a:avLst/>
          </a:prstGeom>
          <a:noFill/>
        </p:spPr>
        <p:txBody>
          <a:bodyPr wrap="square" rtlCol="0">
            <a:spAutoFit/>
          </a:bodyPr>
          <a:lstStyle/>
          <a:p>
            <a:r>
              <a:rPr lang="en-US" dirty="0"/>
              <a:t>LAODICEAN.CHURCH.AGE  -  CHURCH.AGE.BOOK  CPT.9</a:t>
            </a:r>
          </a:p>
          <a:p>
            <a:r>
              <a:rPr lang="en-US" dirty="0"/>
              <a:t>In the Dark Ages the Word was almost entirely lost to the people. But God sent Luther with the WORD. The Lutherans spoke for God at that time. But they organized, and again the pure Word was lost for organization tends toward dogma and creeds, and not simple Word. </a:t>
            </a:r>
            <a:r>
              <a:rPr lang="en-US" b="1" dirty="0"/>
              <a:t>They could no longer speak for God. </a:t>
            </a:r>
            <a:r>
              <a:rPr lang="en-US" dirty="0">
                <a:solidFill>
                  <a:srgbClr val="FF0000"/>
                </a:solidFill>
              </a:rPr>
              <a:t>Then God sent Wesley, and he was the voice with the Word in his day.</a:t>
            </a:r>
            <a:r>
              <a:rPr lang="en-US" dirty="0"/>
              <a:t> </a:t>
            </a:r>
            <a:r>
              <a:rPr lang="en-US" b="1" u="sng" dirty="0">
                <a:solidFill>
                  <a:srgbClr val="002060"/>
                </a:solidFill>
              </a:rPr>
              <a:t>The people who took his revelation from God became the living epistles read and known of all men for their generation. </a:t>
            </a:r>
            <a:r>
              <a:rPr lang="en-US" dirty="0"/>
              <a:t>When the Methodists failed, God raised up others and so it has gone on through the years until </a:t>
            </a:r>
            <a:r>
              <a:rPr lang="en-US" b="1" u="sng" dirty="0">
                <a:solidFill>
                  <a:srgbClr val="C00000"/>
                </a:solidFill>
              </a:rPr>
              <a:t>in this last day there is again another people in the land, who under their messenger will be the final voice to the final age.</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233775" y="289237"/>
            <a:ext cx="6390450" cy="4295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a:t>
            </a:r>
            <a:r>
              <a:rPr lang="en" sz="1365" dirty="0">
                <a:highlight>
                  <a:srgbClr val="00FF00"/>
                </a:highlight>
              </a:rPr>
              <a:t>spirits</a:t>
            </a:r>
            <a:r>
              <a:rPr lang="en" sz="1365" dirty="0"/>
              <a:t>, and his ministers a flame of fire.</a:t>
            </a:r>
            <a:endParaRPr sz="1365" dirty="0"/>
          </a:p>
        </p:txBody>
      </p:sp>
      <p:sp>
        <p:nvSpPr>
          <p:cNvPr id="128" name="Google Shape;128;p25"/>
          <p:cNvSpPr txBox="1">
            <a:spLocks noGrp="1"/>
          </p:cNvSpPr>
          <p:nvPr>
            <p:ph type="body" idx="1"/>
          </p:nvPr>
        </p:nvSpPr>
        <p:spPr>
          <a:xfrm>
            <a:off x="233775" y="1021191"/>
            <a:ext cx="6390450" cy="3937927"/>
          </a:xfrm>
          <a:prstGeom prst="rect">
            <a:avLst/>
          </a:prstGeom>
        </p:spPr>
        <p:txBody>
          <a:bodyPr spcFirstLastPara="1" wrap="square" lIns="68569" tIns="68569" rIns="68569" bIns="68569" anchor="t" anchorCtr="0">
            <a:normAutofit lnSpcReduction="10000"/>
          </a:bodyPr>
          <a:lstStyle/>
          <a:p>
            <a:pPr marL="0" indent="0">
              <a:lnSpc>
                <a:spcPct val="120000"/>
              </a:lnSpc>
              <a:buNone/>
            </a:pPr>
            <a:r>
              <a:rPr lang="en" sz="1000" dirty="0">
                <a:solidFill>
                  <a:schemeClr val="dk1"/>
                </a:solidFill>
                <a:latin typeface="Times New Roman"/>
                <a:ea typeface="Times New Roman"/>
                <a:cs typeface="Times New Roman"/>
                <a:sym typeface="Times New Roman"/>
              </a:rPr>
              <a:t>Seven Ministering Spirits in the Book of Revelation</a:t>
            </a:r>
            <a:endParaRPr sz="1000" dirty="0">
              <a:solidFill>
                <a:schemeClr val="dk1"/>
              </a:solidFill>
              <a:latin typeface="Times New Roman"/>
              <a:ea typeface="Times New Roman"/>
              <a:cs typeface="Times New Roman"/>
              <a:sym typeface="Times New Roman"/>
            </a:endParaRPr>
          </a:p>
          <a:p>
            <a:pPr marL="0" indent="0">
              <a:lnSpc>
                <a:spcPct val="120000"/>
              </a:lnSpc>
              <a:buNone/>
            </a:pPr>
            <a:endParaRPr sz="1000" dirty="0">
              <a:solidFill>
                <a:schemeClr val="dk1"/>
              </a:solidFill>
              <a:latin typeface="Times New Roman"/>
              <a:ea typeface="Times New Roman"/>
              <a:cs typeface="Times New Roman"/>
              <a:sym typeface="Times New Roman"/>
            </a:endParaRPr>
          </a:p>
          <a:p>
            <a:pPr marL="0" indent="0">
              <a:lnSpc>
                <a:spcPct val="120000"/>
              </a:lnSpc>
              <a:buNone/>
            </a:pPr>
            <a:endParaRPr sz="700" dirty="0">
              <a:solidFill>
                <a:schemeClr val="dk1"/>
              </a:solidFill>
              <a:latin typeface="Times New Roman"/>
              <a:ea typeface="Times New Roman"/>
              <a:cs typeface="Times New Roman"/>
              <a:sym typeface="Times New Roman"/>
            </a:endParaRPr>
          </a:p>
          <a:p>
            <a:pPr marL="0" indent="0">
              <a:lnSpc>
                <a:spcPct val="120000"/>
              </a:lnSpc>
              <a:buNone/>
            </a:pPr>
            <a:r>
              <a:rPr lang="en" sz="1400" b="1" dirty="0">
                <a:solidFill>
                  <a:schemeClr val="dk1"/>
                </a:solidFill>
              </a:rPr>
              <a:t>Revelation 1:4</a:t>
            </a:r>
            <a:endParaRPr sz="1400" b="1" dirty="0">
              <a:solidFill>
                <a:schemeClr val="dk1"/>
              </a:solidFill>
            </a:endParaRPr>
          </a:p>
          <a:p>
            <a:pPr marL="0" indent="0">
              <a:lnSpc>
                <a:spcPct val="120000"/>
              </a:lnSpc>
              <a:buNone/>
            </a:pPr>
            <a:r>
              <a:rPr lang="en" sz="1400" dirty="0">
                <a:solidFill>
                  <a:schemeClr val="dk1"/>
                </a:solidFill>
              </a:rPr>
              <a:t>John to the seven churches which are in Asia: Grace be unto you, and peace, from him which is, and which was, and which is to come; and </a:t>
            </a:r>
            <a:r>
              <a:rPr lang="en" sz="1400" dirty="0">
                <a:solidFill>
                  <a:schemeClr val="dk1"/>
                </a:solidFill>
                <a:highlight>
                  <a:srgbClr val="FFFF00"/>
                </a:highlight>
              </a:rPr>
              <a:t>from the </a:t>
            </a:r>
            <a:r>
              <a:rPr lang="en" sz="1400" u="sng" dirty="0">
                <a:solidFill>
                  <a:schemeClr val="dk1"/>
                </a:solidFill>
                <a:highlight>
                  <a:srgbClr val="FFFF00"/>
                </a:highlight>
              </a:rPr>
              <a:t>seven Spirits</a:t>
            </a:r>
            <a:r>
              <a:rPr lang="en" sz="1400" dirty="0">
                <a:solidFill>
                  <a:schemeClr val="dk1"/>
                </a:solidFill>
                <a:highlight>
                  <a:srgbClr val="FFFF00"/>
                </a:highlight>
              </a:rPr>
              <a:t> which are before his throne</a:t>
            </a:r>
            <a:r>
              <a:rPr lang="en" sz="1400" dirty="0">
                <a:solidFill>
                  <a:schemeClr val="dk1"/>
                </a:solidFill>
              </a:rPr>
              <a:t>;</a:t>
            </a:r>
            <a:endParaRPr sz="1400" dirty="0">
              <a:solidFill>
                <a:schemeClr val="dk1"/>
              </a:solidFill>
            </a:endParaRPr>
          </a:p>
          <a:p>
            <a:pPr indent="0">
              <a:lnSpc>
                <a:spcPct val="120000"/>
              </a:lnSpc>
              <a:buNone/>
            </a:pPr>
            <a:r>
              <a:rPr lang="en" sz="1400" dirty="0">
                <a:solidFill>
                  <a:schemeClr val="dk1"/>
                </a:solidFill>
              </a:rPr>
              <a:t> </a:t>
            </a:r>
            <a:endParaRPr sz="1400" dirty="0">
              <a:solidFill>
                <a:schemeClr val="dk1"/>
              </a:solidFill>
            </a:endParaRPr>
          </a:p>
          <a:p>
            <a:pPr marL="0" indent="0">
              <a:lnSpc>
                <a:spcPct val="120000"/>
              </a:lnSpc>
              <a:buNone/>
            </a:pPr>
            <a:r>
              <a:rPr lang="en" sz="1400" b="1" dirty="0">
                <a:solidFill>
                  <a:schemeClr val="dk1"/>
                </a:solidFill>
              </a:rPr>
              <a:t>Revelation 3:1</a:t>
            </a:r>
            <a:endParaRPr sz="1400" b="1" dirty="0">
              <a:solidFill>
                <a:schemeClr val="dk1"/>
              </a:solidFill>
            </a:endParaRPr>
          </a:p>
          <a:p>
            <a:pPr marL="0" indent="0">
              <a:lnSpc>
                <a:spcPct val="120000"/>
              </a:lnSpc>
              <a:buNone/>
            </a:pPr>
            <a:r>
              <a:rPr lang="en" sz="1400" dirty="0">
                <a:solidFill>
                  <a:schemeClr val="dk1"/>
                </a:solidFill>
              </a:rPr>
              <a:t>And unto the angel of the church in Sardis write; </a:t>
            </a:r>
            <a:r>
              <a:rPr lang="en" sz="1400" dirty="0">
                <a:solidFill>
                  <a:schemeClr val="dk1"/>
                </a:solidFill>
                <a:highlight>
                  <a:srgbClr val="FFFF00"/>
                </a:highlight>
              </a:rPr>
              <a:t>These things saith he that hath the </a:t>
            </a:r>
            <a:r>
              <a:rPr lang="en" sz="1400" u="sng" dirty="0">
                <a:solidFill>
                  <a:schemeClr val="dk1"/>
                </a:solidFill>
                <a:highlight>
                  <a:srgbClr val="FFFF00"/>
                </a:highlight>
              </a:rPr>
              <a:t>seven Spirits</a:t>
            </a:r>
            <a:r>
              <a:rPr lang="en" sz="1400" dirty="0">
                <a:solidFill>
                  <a:schemeClr val="dk1"/>
                </a:solidFill>
                <a:highlight>
                  <a:srgbClr val="FFFF00"/>
                </a:highlight>
              </a:rPr>
              <a:t> of God</a:t>
            </a:r>
            <a:r>
              <a:rPr lang="en" sz="1400" dirty="0">
                <a:solidFill>
                  <a:schemeClr val="dk1"/>
                </a:solidFill>
              </a:rPr>
              <a:t>, and the seven stars; I know thy works, that thou hast a name that thou livest, and art dead.</a:t>
            </a:r>
            <a:endParaRPr sz="1400" dirty="0">
              <a:solidFill>
                <a:schemeClr val="dk1"/>
              </a:solidFill>
            </a:endParaRPr>
          </a:p>
          <a:p>
            <a:pPr indent="0">
              <a:lnSpc>
                <a:spcPct val="120000"/>
              </a:lnSpc>
              <a:buNone/>
            </a:pPr>
            <a:r>
              <a:rPr lang="en" sz="1400" dirty="0">
                <a:solidFill>
                  <a:schemeClr val="dk1"/>
                </a:solidFill>
              </a:rPr>
              <a:t> </a:t>
            </a:r>
            <a:endParaRPr sz="1400" dirty="0">
              <a:solidFill>
                <a:schemeClr val="dk1"/>
              </a:solidFill>
            </a:endParaRPr>
          </a:p>
          <a:p>
            <a:pPr marL="0" indent="0">
              <a:lnSpc>
                <a:spcPct val="120000"/>
              </a:lnSpc>
              <a:buNone/>
            </a:pPr>
            <a:r>
              <a:rPr lang="en" sz="1400" b="1" dirty="0">
                <a:solidFill>
                  <a:schemeClr val="dk1"/>
                </a:solidFill>
              </a:rPr>
              <a:t>Revelation 6:1</a:t>
            </a:r>
            <a:endParaRPr sz="1400" b="1" dirty="0">
              <a:solidFill>
                <a:schemeClr val="dk1"/>
              </a:solidFill>
            </a:endParaRPr>
          </a:p>
          <a:p>
            <a:pPr marL="0" indent="0">
              <a:lnSpc>
                <a:spcPct val="120000"/>
              </a:lnSpc>
              <a:buNone/>
            </a:pPr>
            <a:r>
              <a:rPr lang="en" sz="1400" dirty="0">
                <a:solidFill>
                  <a:schemeClr val="dk1"/>
                </a:solidFill>
              </a:rPr>
              <a:t>And I beheld, and, lo, in the midst of the throne and of the four beasts, and in the midst of the elders, </a:t>
            </a:r>
            <a:r>
              <a:rPr lang="en" sz="1400" dirty="0">
                <a:solidFill>
                  <a:schemeClr val="dk1"/>
                </a:solidFill>
                <a:highlight>
                  <a:srgbClr val="FFFF00"/>
                </a:highlight>
              </a:rPr>
              <a:t>stood a Lamb as it had been slain,</a:t>
            </a:r>
            <a:r>
              <a:rPr lang="en" sz="1400" dirty="0">
                <a:solidFill>
                  <a:schemeClr val="dk1"/>
                </a:solidFill>
              </a:rPr>
              <a:t> having </a:t>
            </a:r>
            <a:r>
              <a:rPr lang="en" sz="1400" b="1" dirty="0">
                <a:solidFill>
                  <a:schemeClr val="dk1"/>
                </a:solidFill>
                <a:highlight>
                  <a:srgbClr val="FFFF00"/>
                </a:highlight>
              </a:rPr>
              <a:t>seven </a:t>
            </a:r>
            <a:r>
              <a:rPr lang="en" sz="1400" dirty="0">
                <a:solidFill>
                  <a:schemeClr val="dk1"/>
                </a:solidFill>
                <a:highlight>
                  <a:srgbClr val="FFFF00"/>
                </a:highlight>
              </a:rPr>
              <a:t>horns</a:t>
            </a:r>
            <a:r>
              <a:rPr lang="en" sz="1400" dirty="0">
                <a:solidFill>
                  <a:schemeClr val="dk1"/>
                </a:solidFill>
              </a:rPr>
              <a:t> and </a:t>
            </a:r>
            <a:r>
              <a:rPr lang="en" sz="1400" b="1" dirty="0">
                <a:solidFill>
                  <a:schemeClr val="dk1"/>
                </a:solidFill>
                <a:highlight>
                  <a:srgbClr val="FFFF00"/>
                </a:highlight>
              </a:rPr>
              <a:t>seven </a:t>
            </a:r>
            <a:r>
              <a:rPr lang="en" sz="1400" dirty="0">
                <a:solidFill>
                  <a:schemeClr val="dk1"/>
                </a:solidFill>
                <a:highlight>
                  <a:srgbClr val="FFFF00"/>
                </a:highlight>
              </a:rPr>
              <a:t>eyes, which are </a:t>
            </a:r>
            <a:r>
              <a:rPr lang="en" sz="1400" u="sng" dirty="0">
                <a:solidFill>
                  <a:schemeClr val="dk1"/>
                </a:solidFill>
                <a:highlight>
                  <a:srgbClr val="FFFF00"/>
                </a:highlight>
              </a:rPr>
              <a:t>the </a:t>
            </a:r>
            <a:r>
              <a:rPr lang="en" sz="1400" b="1" u="sng" dirty="0">
                <a:solidFill>
                  <a:schemeClr val="dk1"/>
                </a:solidFill>
                <a:highlight>
                  <a:srgbClr val="FFFF00"/>
                </a:highlight>
              </a:rPr>
              <a:t>seven </a:t>
            </a:r>
            <a:r>
              <a:rPr lang="en" sz="1400" u="sng" dirty="0">
                <a:solidFill>
                  <a:schemeClr val="dk1"/>
                </a:solidFill>
                <a:highlight>
                  <a:srgbClr val="FFFF00"/>
                </a:highlight>
              </a:rPr>
              <a:t>Spirits of God</a:t>
            </a:r>
            <a:r>
              <a:rPr lang="en" sz="1400" dirty="0">
                <a:solidFill>
                  <a:schemeClr val="dk1"/>
                </a:solidFill>
                <a:highlight>
                  <a:srgbClr val="FFFF00"/>
                </a:highlight>
              </a:rPr>
              <a:t> sent forth into all the earth.</a:t>
            </a:r>
            <a:endParaRPr sz="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233775" y="149074"/>
            <a:ext cx="6390450" cy="4295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a:t>
            </a:r>
            <a:r>
              <a:rPr lang="en" sz="1365" dirty="0">
                <a:highlight>
                  <a:srgbClr val="00FF00"/>
                </a:highlight>
              </a:rPr>
              <a:t>spirits</a:t>
            </a:r>
            <a:r>
              <a:rPr lang="en" sz="1365" dirty="0"/>
              <a:t>, and his ministers a flame of fire.</a:t>
            </a:r>
            <a:endParaRPr sz="1365" dirty="0"/>
          </a:p>
        </p:txBody>
      </p:sp>
      <p:sp>
        <p:nvSpPr>
          <p:cNvPr id="134" name="Google Shape;134;p26"/>
          <p:cNvSpPr txBox="1">
            <a:spLocks noGrp="1"/>
          </p:cNvSpPr>
          <p:nvPr>
            <p:ph type="body" idx="1"/>
          </p:nvPr>
        </p:nvSpPr>
        <p:spPr>
          <a:xfrm>
            <a:off x="233775" y="754214"/>
            <a:ext cx="6390450" cy="4164858"/>
          </a:xfrm>
          <a:prstGeom prst="rect">
            <a:avLst/>
          </a:prstGeom>
        </p:spPr>
        <p:txBody>
          <a:bodyPr spcFirstLastPara="1" wrap="square" lIns="68569" tIns="68569" rIns="68569" bIns="68569" anchor="t" anchorCtr="0">
            <a:noAutofit/>
          </a:bodyPr>
          <a:lstStyle/>
          <a:p>
            <a:pPr marL="0" indent="0">
              <a:lnSpc>
                <a:spcPct val="110000"/>
              </a:lnSpc>
              <a:buSzPts val="275"/>
              <a:buNone/>
            </a:pPr>
            <a:r>
              <a:rPr lang="en" sz="1200" b="1" dirty="0">
                <a:solidFill>
                  <a:schemeClr val="dk1"/>
                </a:solidFill>
              </a:rPr>
              <a:t>60-1209  THE.SARDISEAN.CHURCH.AGE_  JEFFERSONVILLE.IN  ROJC 329-372  FRIDAY_</a:t>
            </a:r>
            <a:endParaRPr sz="1200" b="1" dirty="0">
              <a:solidFill>
                <a:schemeClr val="dk1"/>
              </a:solidFill>
            </a:endParaRPr>
          </a:p>
          <a:p>
            <a:pPr marL="0" indent="0">
              <a:lnSpc>
                <a:spcPct val="110000"/>
              </a:lnSpc>
              <a:buSzPts val="275"/>
              <a:buNone/>
            </a:pPr>
            <a:r>
              <a:rPr lang="en" sz="1200" dirty="0">
                <a:solidFill>
                  <a:schemeClr val="dk1"/>
                </a:solidFill>
              </a:rPr>
              <a:t>«  73       †        Now let's take the 1st verse:.</a:t>
            </a:r>
            <a:endParaRPr sz="1200" dirty="0">
              <a:solidFill>
                <a:schemeClr val="dk1"/>
              </a:solidFill>
            </a:endParaRPr>
          </a:p>
          <a:p>
            <a:pPr marL="0" indent="0">
              <a:lnSpc>
                <a:spcPct val="110000"/>
              </a:lnSpc>
              <a:buSzPts val="275"/>
              <a:buNone/>
            </a:pPr>
            <a:r>
              <a:rPr lang="en" sz="1200" i="1" dirty="0">
                <a:solidFill>
                  <a:schemeClr val="dk1"/>
                </a:solidFill>
              </a:rPr>
              <a:t>..unto the angel of the church of Sardis write; These things saith he that has... seven Spirits of God, and the seven stars; I know thy work, that thou has a name that thou livest, and art dead.</a:t>
            </a:r>
            <a:endParaRPr sz="1200" i="1" dirty="0">
              <a:solidFill>
                <a:schemeClr val="dk1"/>
              </a:solidFill>
            </a:endParaRPr>
          </a:p>
          <a:p>
            <a:pPr marL="0" indent="0">
              <a:lnSpc>
                <a:spcPct val="110000"/>
              </a:lnSpc>
              <a:buSzPts val="275"/>
              <a:buNone/>
            </a:pPr>
            <a:r>
              <a:rPr lang="en" sz="1200" dirty="0">
                <a:solidFill>
                  <a:schemeClr val="dk1"/>
                </a:solidFill>
              </a:rPr>
              <a:t>Now the salute. Now, the seven Spirits are... "The seven Spirits and the seven stars." </a:t>
            </a:r>
            <a:br>
              <a:rPr lang="en" sz="1200" dirty="0">
                <a:solidFill>
                  <a:schemeClr val="dk1"/>
                </a:solidFill>
              </a:rPr>
            </a:br>
            <a:br>
              <a:rPr lang="en" sz="1200" dirty="0">
                <a:solidFill>
                  <a:schemeClr val="dk1"/>
                </a:solidFill>
              </a:rPr>
            </a:br>
            <a:r>
              <a:rPr lang="en" sz="1200" b="1" u="sng" dirty="0">
                <a:solidFill>
                  <a:schemeClr val="dk1"/>
                </a:solidFill>
                <a:highlight>
                  <a:srgbClr val="FFFF00"/>
                </a:highlight>
              </a:rPr>
              <a:t>The Spirits was the angels that went to the stars </a:t>
            </a:r>
            <a:r>
              <a:rPr lang="en" sz="1200" b="1" dirty="0">
                <a:solidFill>
                  <a:schemeClr val="dk1"/>
                </a:solidFill>
                <a:highlight>
                  <a:srgbClr val="FFFF00"/>
                </a:highlight>
              </a:rPr>
              <a:t>which were messengers.</a:t>
            </a:r>
            <a:r>
              <a:rPr lang="en" sz="1200" dirty="0">
                <a:solidFill>
                  <a:schemeClr val="dk1"/>
                </a:solidFill>
                <a:highlight>
                  <a:srgbClr val="FFFF00"/>
                </a:highlight>
              </a:rPr>
              <a:t> </a:t>
            </a:r>
            <a:br>
              <a:rPr lang="en" sz="1200" dirty="0">
                <a:solidFill>
                  <a:schemeClr val="dk1"/>
                </a:solidFill>
                <a:highlight>
                  <a:srgbClr val="FFFF00"/>
                </a:highlight>
              </a:rPr>
            </a:br>
            <a:r>
              <a:rPr lang="en" sz="1200" b="1" dirty="0">
                <a:solidFill>
                  <a:schemeClr val="dk1"/>
                </a:solidFill>
                <a:highlight>
                  <a:srgbClr val="00FF00"/>
                </a:highlight>
              </a:rPr>
              <a:t>"Seven Spirits," seven different times </a:t>
            </a:r>
            <a:r>
              <a:rPr lang="en" sz="1200" b="1" u="sng" dirty="0">
                <a:solidFill>
                  <a:schemeClr val="dk1"/>
                </a:solidFill>
                <a:highlight>
                  <a:srgbClr val="00FF00"/>
                </a:highlight>
              </a:rPr>
              <a:t>the Holy Spirit would anoint</a:t>
            </a:r>
            <a:r>
              <a:rPr lang="en" sz="1200" b="1" dirty="0">
                <a:solidFill>
                  <a:schemeClr val="dk1"/>
                </a:solidFill>
                <a:highlight>
                  <a:srgbClr val="00FF00"/>
                </a:highlight>
              </a:rPr>
              <a:t> a messenger, which was a star in his day.</a:t>
            </a:r>
            <a:r>
              <a:rPr lang="en" sz="1200" dirty="0">
                <a:solidFill>
                  <a:schemeClr val="dk1"/>
                </a:solidFill>
                <a:highlight>
                  <a:srgbClr val="00FF00"/>
                </a:highlight>
              </a:rPr>
              <a:t> </a:t>
            </a:r>
            <a:br>
              <a:rPr lang="en" sz="1200" dirty="0">
                <a:solidFill>
                  <a:schemeClr val="dk1"/>
                </a:solidFill>
                <a:highlight>
                  <a:srgbClr val="00FF00"/>
                </a:highlight>
              </a:rPr>
            </a:br>
            <a:br>
              <a:rPr lang="en" sz="1200" dirty="0">
                <a:solidFill>
                  <a:schemeClr val="dk1"/>
                </a:solidFill>
                <a:highlight>
                  <a:srgbClr val="FFFF00"/>
                </a:highlight>
              </a:rPr>
            </a:br>
            <a:r>
              <a:rPr lang="en" sz="1200" dirty="0">
                <a:solidFill>
                  <a:schemeClr val="dk1"/>
                </a:solidFill>
              </a:rPr>
              <a:t>A--a Spirit is Eternal, and the star that was made for a purpose to reflect Light in the dark of these church ages where candles and stars are representing. </a:t>
            </a:r>
            <a:r>
              <a:rPr lang="en" sz="1200" b="1" dirty="0">
                <a:solidFill>
                  <a:schemeClr val="dk1"/>
                </a:solidFill>
                <a:highlight>
                  <a:srgbClr val="FFFF00"/>
                </a:highlight>
              </a:rPr>
              <a:t>The angel, the Spirit, was the one that went to the star and reflected the Light of the Holy Spirit through this star to that church age.</a:t>
            </a:r>
            <a:r>
              <a:rPr lang="en" sz="1200" dirty="0">
                <a:solidFill>
                  <a:schemeClr val="dk1"/>
                </a:solidFill>
              </a:rPr>
              <a:t> That, you might know... wonder who the seven Spirits are. </a:t>
            </a:r>
            <a:r>
              <a:rPr lang="en" sz="1200" b="1" dirty="0">
                <a:solidFill>
                  <a:schemeClr val="dk1"/>
                </a:solidFill>
                <a:highlight>
                  <a:srgbClr val="FFFF00"/>
                </a:highlight>
              </a:rPr>
              <a:t>It's the seven messengers of the seven church ages. </a:t>
            </a:r>
            <a:r>
              <a:rPr lang="en" sz="1200" dirty="0">
                <a:solidFill>
                  <a:schemeClr val="dk1"/>
                </a:solidFill>
                <a:highlight>
                  <a:srgbClr val="FFFF00"/>
                </a:highlight>
              </a:rPr>
              <a:t>See? </a:t>
            </a:r>
            <a:endParaRPr sz="1200" dirty="0">
              <a:solidFill>
                <a:schemeClr val="dk1"/>
              </a:solidFill>
              <a:highlight>
                <a:srgbClr val="FFFF00"/>
              </a:highlight>
            </a:endParaRPr>
          </a:p>
          <a:p>
            <a:pPr indent="0">
              <a:lnSpc>
                <a:spcPct val="110000"/>
              </a:lnSpc>
              <a:buSzPts val="275"/>
              <a:buNone/>
            </a:pPr>
            <a:endParaRPr sz="1200" b="1" dirty="0">
              <a:solidFill>
                <a:schemeClr val="dk1"/>
              </a:solidFill>
              <a:highlight>
                <a:srgbClr val="FFFF00"/>
              </a:highlight>
            </a:endParaRPr>
          </a:p>
          <a:p>
            <a:pPr marL="0" indent="0">
              <a:lnSpc>
                <a:spcPct val="110000"/>
              </a:lnSpc>
              <a:buSzPts val="275"/>
              <a:buNone/>
            </a:pPr>
            <a:r>
              <a:rPr lang="en" sz="1200" b="1" dirty="0">
                <a:solidFill>
                  <a:schemeClr val="dk1"/>
                </a:solidFill>
                <a:highlight>
                  <a:srgbClr val="FFFF00"/>
                </a:highlight>
              </a:rPr>
              <a:t>Now, and each time that the star came in on the scene, the Holy Spirit came down and anointed that star and kept it just exactly like the first one was.</a:t>
            </a:r>
            <a:endParaRPr sz="800" dirty="0">
              <a:solidFill>
                <a:schemeClr val="dk1"/>
              </a:solidFill>
            </a:endParaRPr>
          </a:p>
          <a:p>
            <a:pPr marL="514350" indent="0">
              <a:lnSpc>
                <a:spcPct val="110000"/>
              </a:lnSpc>
              <a:buSzPts val="275"/>
              <a:buNone/>
            </a:pPr>
            <a:endParaRPr sz="500" dirty="0">
              <a:solidFill>
                <a:schemeClr val="dk1"/>
              </a:solidFill>
            </a:endParaRPr>
          </a:p>
          <a:p>
            <a:pPr marL="514350" indent="0">
              <a:lnSpc>
                <a:spcPct val="110000"/>
              </a:lnSpc>
              <a:buSzPts val="275"/>
              <a:buNone/>
            </a:pPr>
            <a:endParaRPr sz="500" dirty="0">
              <a:solidFill>
                <a:schemeClr val="dk1"/>
              </a:solidFill>
            </a:endParaRPr>
          </a:p>
          <a:p>
            <a:pPr marL="514350" indent="0">
              <a:lnSpc>
                <a:spcPct val="110000"/>
              </a:lnSpc>
              <a:buSzPts val="275"/>
              <a:buNone/>
            </a:pPr>
            <a:endParaRPr sz="500" dirty="0">
              <a:solidFill>
                <a:schemeClr val="dk1"/>
              </a:solidFill>
            </a:endParaRPr>
          </a:p>
          <a:p>
            <a:pPr marL="0" indent="0">
              <a:lnSpc>
                <a:spcPct val="105000"/>
              </a:lnSpc>
              <a:buSzPts val="275"/>
              <a:buNone/>
            </a:pPr>
            <a:endParaRPr sz="400" dirty="0">
              <a:solidFill>
                <a:schemeClr val="dk1"/>
              </a:solidFill>
              <a:latin typeface="Times New Roman"/>
              <a:ea typeface="Times New Roman"/>
              <a:cs typeface="Times New Roman"/>
              <a:sym typeface="Times New Roman"/>
            </a:endParaRPr>
          </a:p>
          <a:p>
            <a:pPr marL="0" indent="0">
              <a:lnSpc>
                <a:spcPct val="105000"/>
              </a:lnSpc>
              <a:spcBef>
                <a:spcPts val="900"/>
              </a:spcBef>
              <a:spcAft>
                <a:spcPts val="900"/>
              </a:spcAft>
              <a:buSzPts val="275"/>
              <a:buNone/>
            </a:pPr>
            <a:endParaRPr sz="4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233775" y="175771"/>
            <a:ext cx="6390450" cy="4295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a:t>
            </a:r>
            <a:r>
              <a:rPr lang="en" sz="1365" dirty="0">
                <a:highlight>
                  <a:srgbClr val="00FF00"/>
                </a:highlight>
              </a:rPr>
              <a:t>spirits</a:t>
            </a:r>
            <a:r>
              <a:rPr lang="en" sz="1365" dirty="0"/>
              <a:t>, and his ministers a flame of fire.</a:t>
            </a:r>
            <a:endParaRPr sz="1365" dirty="0"/>
          </a:p>
        </p:txBody>
      </p:sp>
      <p:sp>
        <p:nvSpPr>
          <p:cNvPr id="140" name="Google Shape;140;p27"/>
          <p:cNvSpPr txBox="1">
            <a:spLocks noGrp="1"/>
          </p:cNvSpPr>
          <p:nvPr>
            <p:ph type="body" idx="1"/>
          </p:nvPr>
        </p:nvSpPr>
        <p:spPr>
          <a:xfrm>
            <a:off x="233775" y="767562"/>
            <a:ext cx="6390450" cy="4200167"/>
          </a:xfrm>
          <a:prstGeom prst="rect">
            <a:avLst/>
          </a:prstGeom>
        </p:spPr>
        <p:txBody>
          <a:bodyPr spcFirstLastPara="1" wrap="square" lIns="68569" tIns="68569" rIns="68569" bIns="68569" anchor="t" anchorCtr="0">
            <a:normAutofit/>
          </a:bodyPr>
          <a:lstStyle/>
          <a:p>
            <a:pPr marL="0" indent="0">
              <a:lnSpc>
                <a:spcPct val="120000"/>
              </a:lnSpc>
              <a:buNone/>
            </a:pPr>
            <a:r>
              <a:rPr lang="en" sz="1100" dirty="0">
                <a:solidFill>
                  <a:schemeClr val="dk1"/>
                </a:solidFill>
              </a:rPr>
              <a:t>61-0618  REVELATION.CHAPTER.FIVE.2_  JEFFERSONVILLE.IN  ROJC 747-793  SUNDAY_</a:t>
            </a:r>
            <a:endParaRPr sz="1100" dirty="0">
              <a:solidFill>
                <a:schemeClr val="dk1"/>
              </a:solidFill>
            </a:endParaRPr>
          </a:p>
          <a:p>
            <a:pPr marL="0" indent="0">
              <a:lnSpc>
                <a:spcPct val="120000"/>
              </a:lnSpc>
              <a:buNone/>
            </a:pPr>
            <a:r>
              <a:rPr lang="en" sz="1100" dirty="0">
                <a:solidFill>
                  <a:schemeClr val="dk1"/>
                </a:solidFill>
              </a:rPr>
              <a:t>«  201       †        Now, one thing here, I got here five things I'd like to speak of, just a second, just as quick as I can. Look. The seven... There's seven seals, and there's five sevens in God's plan of redemption. Five is the number of "grace." How many knows that? J-e-s-u-s, f-a-i-t-h, five is the number of grace. Six is the man's day, and seven is his--his day of redemption.</a:t>
            </a:r>
            <a:endParaRPr sz="1100" dirty="0">
              <a:solidFill>
                <a:schemeClr val="dk1"/>
              </a:solidFill>
            </a:endParaRPr>
          </a:p>
          <a:p>
            <a:pPr marL="0" indent="0">
              <a:lnSpc>
                <a:spcPct val="120000"/>
              </a:lnSpc>
              <a:buNone/>
            </a:pPr>
            <a:br>
              <a:rPr lang="en" sz="1100" dirty="0">
                <a:solidFill>
                  <a:schemeClr val="dk1"/>
                </a:solidFill>
              </a:rPr>
            </a:br>
            <a:r>
              <a:rPr lang="en" sz="1100" dirty="0">
                <a:solidFill>
                  <a:schemeClr val="dk1"/>
                </a:solidFill>
              </a:rPr>
              <a:t>Now, watch. Now, there's seven seals in this, or--or seven stages in this great plan of redemption. There is seven what? Seven seals of redemption, seven Spirits of God... We find that (if you want to see if it says "Seven Spirits," let me see here just a minute), the 5th chapter, beginning at the 6th verse (I believe, we see here), the 6th verse:</a:t>
            </a:r>
            <a:endParaRPr sz="1100" dirty="0">
              <a:solidFill>
                <a:schemeClr val="dk1"/>
              </a:solidFill>
            </a:endParaRPr>
          </a:p>
          <a:p>
            <a:pPr marL="0" indent="0">
              <a:lnSpc>
                <a:spcPct val="120000"/>
              </a:lnSpc>
              <a:buNone/>
            </a:pPr>
            <a:br>
              <a:rPr lang="en" sz="1100" dirty="0">
                <a:solidFill>
                  <a:schemeClr val="dk1"/>
                </a:solidFill>
              </a:rPr>
            </a:br>
            <a:r>
              <a:rPr lang="en" sz="1100" dirty="0">
                <a:solidFill>
                  <a:schemeClr val="dk1"/>
                </a:solidFill>
              </a:rPr>
              <a:t>And... behold, and, lo, in the midst of the throne and of the four beasts, and in the midst of the elders, stood a Lamb as it had been slain, having seven heads and seven eyes, which are the seven Spirits of God sent forth into all the earth.</a:t>
            </a:r>
            <a:endParaRPr sz="1100" dirty="0">
              <a:solidFill>
                <a:schemeClr val="dk1"/>
              </a:solidFill>
            </a:endParaRPr>
          </a:p>
          <a:p>
            <a:pPr marL="0" indent="0">
              <a:lnSpc>
                <a:spcPct val="120000"/>
              </a:lnSpc>
              <a:buNone/>
            </a:pPr>
            <a:br>
              <a:rPr lang="en" sz="1100" b="1" dirty="0">
                <a:solidFill>
                  <a:schemeClr val="dk1"/>
                </a:solidFill>
                <a:highlight>
                  <a:srgbClr val="FFFF00"/>
                </a:highlight>
              </a:rPr>
            </a:br>
            <a:r>
              <a:rPr lang="en" sz="1100" b="1" dirty="0">
                <a:solidFill>
                  <a:schemeClr val="dk1"/>
                </a:solidFill>
                <a:highlight>
                  <a:srgbClr val="FFFF00"/>
                </a:highlight>
              </a:rPr>
              <a:t>What is those </a:t>
            </a:r>
            <a:r>
              <a:rPr lang="en" sz="1100" b="1" dirty="0">
                <a:solidFill>
                  <a:schemeClr val="dk1"/>
                </a:solidFill>
                <a:highlight>
                  <a:srgbClr val="00FF00"/>
                </a:highlight>
              </a:rPr>
              <a:t>seven Spirits</a:t>
            </a:r>
            <a:r>
              <a:rPr lang="en" sz="1100" b="1" dirty="0">
                <a:solidFill>
                  <a:schemeClr val="dk1"/>
                </a:solidFill>
                <a:highlight>
                  <a:srgbClr val="FFFF00"/>
                </a:highlight>
              </a:rPr>
              <a:t>? Them seven messengers. There's Saint Columba, and Irenaeus, and--and John Wesley, and Martin Luther, and so forth. See, "the seven Spirits," which are seven men (seven angels), which are seven messages.</a:t>
            </a:r>
            <a:endParaRPr sz="6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233775" y="195795"/>
            <a:ext cx="6390450" cy="4295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spirits, and his ministers a flame of fire.</a:t>
            </a:r>
            <a:endParaRPr sz="1365" dirty="0"/>
          </a:p>
        </p:txBody>
      </p:sp>
      <p:sp>
        <p:nvSpPr>
          <p:cNvPr id="146" name="Google Shape;146;p28"/>
          <p:cNvSpPr txBox="1">
            <a:spLocks noGrp="1"/>
          </p:cNvSpPr>
          <p:nvPr>
            <p:ph type="body" idx="1"/>
          </p:nvPr>
        </p:nvSpPr>
        <p:spPr>
          <a:xfrm>
            <a:off x="233775" y="840981"/>
            <a:ext cx="6390450" cy="4106724"/>
          </a:xfrm>
          <a:prstGeom prst="rect">
            <a:avLst/>
          </a:prstGeom>
        </p:spPr>
        <p:txBody>
          <a:bodyPr spcFirstLastPara="1" wrap="square" lIns="68569" tIns="68569" rIns="68569" bIns="68569" anchor="t" anchorCtr="0">
            <a:noAutofit/>
          </a:bodyPr>
          <a:lstStyle/>
          <a:p>
            <a:pPr marL="0" indent="0">
              <a:lnSpc>
                <a:spcPct val="120000"/>
              </a:lnSpc>
              <a:buSzPts val="358"/>
              <a:buNone/>
            </a:pPr>
            <a:r>
              <a:rPr lang="en" sz="1300" dirty="0">
                <a:solidFill>
                  <a:schemeClr val="dk1"/>
                </a:solidFill>
              </a:rPr>
              <a:t>60-1205  THE.EPHESIAN.CHURCH.AGE_  JEFFERSONVILLE.IN  ROJC 131-183  MONDAY_</a:t>
            </a:r>
            <a:endParaRPr sz="1300" dirty="0">
              <a:solidFill>
                <a:schemeClr val="dk1"/>
              </a:solidFill>
            </a:endParaRPr>
          </a:p>
          <a:p>
            <a:pPr marL="0" indent="0">
              <a:lnSpc>
                <a:spcPct val="120000"/>
              </a:lnSpc>
              <a:buSzPts val="358"/>
              <a:buNone/>
            </a:pPr>
            <a:r>
              <a:rPr lang="en" sz="1300" dirty="0">
                <a:solidFill>
                  <a:schemeClr val="dk1"/>
                </a:solidFill>
              </a:rPr>
              <a:t>«  50       †        Now--now, </a:t>
            </a:r>
            <a:r>
              <a:rPr lang="en" sz="1300" dirty="0">
                <a:solidFill>
                  <a:schemeClr val="dk1"/>
                </a:solidFill>
                <a:highlight>
                  <a:srgbClr val="00FF00"/>
                </a:highlight>
              </a:rPr>
              <a:t>each one of these churches, according to the Scripture there, had an angel.</a:t>
            </a:r>
            <a:r>
              <a:rPr lang="en" sz="1300" dirty="0">
                <a:solidFill>
                  <a:schemeClr val="dk1"/>
                </a:solidFill>
              </a:rPr>
              <a:t> And the angel was a... </a:t>
            </a:r>
            <a:r>
              <a:rPr lang="en" sz="1300" b="1" u="sng" dirty="0">
                <a:solidFill>
                  <a:schemeClr val="dk1"/>
                </a:solidFill>
                <a:highlight>
                  <a:srgbClr val="00FF00"/>
                </a:highlight>
              </a:rPr>
              <a:t>How many knows what an angel means? It's a "messenger," a messenger. </a:t>
            </a:r>
            <a:r>
              <a:rPr lang="en" sz="1300" dirty="0">
                <a:solidFill>
                  <a:schemeClr val="dk1"/>
                </a:solidFill>
                <a:highlight>
                  <a:srgbClr val="00FF00"/>
                </a:highlight>
              </a:rPr>
              <a:t>And there--there was seven angels to the seven churches, meant "seven messengers." </a:t>
            </a:r>
            <a:r>
              <a:rPr lang="en" sz="1300" dirty="0">
                <a:solidFill>
                  <a:schemeClr val="dk1"/>
                </a:solidFill>
              </a:rPr>
              <a:t>Now, and they was stars in His hand. And in His hand these--these twelve... </a:t>
            </a:r>
            <a:r>
              <a:rPr lang="en" sz="1300" dirty="0">
                <a:solidFill>
                  <a:schemeClr val="dk1"/>
                </a:solidFill>
                <a:highlight>
                  <a:srgbClr val="00FF00"/>
                </a:highlight>
              </a:rPr>
              <a:t>these seven stars that was to reflect the Light of His presence in the day of night that we were living in. As the stars reflects the sun to the earth, makes it light so we can walk, and get around at nighttime.</a:t>
            </a:r>
            <a:endParaRPr sz="1300" dirty="0">
              <a:solidFill>
                <a:schemeClr val="dk1"/>
              </a:solidFill>
              <a:highlight>
                <a:srgbClr val="00FF00"/>
              </a:highlight>
            </a:endParaRPr>
          </a:p>
          <a:p>
            <a:pPr marL="0" indent="0">
              <a:lnSpc>
                <a:spcPct val="120000"/>
              </a:lnSpc>
              <a:buSzPts val="358"/>
              <a:buNone/>
            </a:pPr>
            <a:br>
              <a:rPr lang="en" sz="1300" dirty="0">
                <a:solidFill>
                  <a:schemeClr val="dk1"/>
                </a:solidFill>
              </a:rPr>
            </a:br>
            <a:r>
              <a:rPr lang="en" sz="1300" dirty="0">
                <a:solidFill>
                  <a:schemeClr val="dk1"/>
                </a:solidFill>
              </a:rPr>
              <a:t>Now we find out then, that during this time, that </a:t>
            </a:r>
            <a:r>
              <a:rPr lang="en" sz="1300" dirty="0">
                <a:solidFill>
                  <a:schemeClr val="dk1"/>
                </a:solidFill>
                <a:highlight>
                  <a:srgbClr val="00FF00"/>
                </a:highlight>
              </a:rPr>
              <a:t>each one of </a:t>
            </a:r>
            <a:r>
              <a:rPr lang="en" sz="1300" b="1" u="sng" dirty="0">
                <a:solidFill>
                  <a:schemeClr val="dk1"/>
                </a:solidFill>
                <a:highlight>
                  <a:srgbClr val="00FF00"/>
                </a:highlight>
              </a:rPr>
              <a:t>those angels</a:t>
            </a:r>
            <a:r>
              <a:rPr lang="en" sz="1300" dirty="0">
                <a:solidFill>
                  <a:schemeClr val="dk1"/>
                </a:solidFill>
                <a:highlight>
                  <a:srgbClr val="00FF00"/>
                </a:highlight>
              </a:rPr>
              <a:t> had a position and place. And, brethren, tonight we don't get to it, because we know this angel of the first church, but it's going to be a mysterious and glorious thing to find and pull out of history, before you, </a:t>
            </a:r>
            <a:r>
              <a:rPr lang="en" sz="1300" b="1" u="sng" dirty="0">
                <a:solidFill>
                  <a:schemeClr val="dk1"/>
                </a:solidFill>
                <a:highlight>
                  <a:srgbClr val="00FF00"/>
                </a:highlight>
              </a:rPr>
              <a:t>the angels</a:t>
            </a:r>
            <a:r>
              <a:rPr lang="en" sz="1300" dirty="0">
                <a:solidFill>
                  <a:schemeClr val="dk1"/>
                </a:solidFill>
                <a:highlight>
                  <a:srgbClr val="00FF00"/>
                </a:highlight>
              </a:rPr>
              <a:t> of these other churches.</a:t>
            </a:r>
            <a:r>
              <a:rPr lang="en" sz="1300" dirty="0">
                <a:solidFill>
                  <a:schemeClr val="dk1"/>
                </a:solidFill>
              </a:rPr>
              <a:t> The angel of the first church was Saint Paul, he founded it, God's messenger. The angel of the church of Ephesus was Saint Paul. The church... Now, the reason I...</a:t>
            </a:r>
            <a:endParaRPr sz="1300"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rmAutofit fontScale="90000"/>
          </a:bodyPr>
          <a:lstStyle/>
          <a:p>
            <a:r>
              <a:rPr lang="en" dirty="0"/>
              <a:t>Hebrews 1:7</a:t>
            </a:r>
            <a:endParaRPr dirty="0"/>
          </a:p>
        </p:txBody>
      </p:sp>
      <p:sp>
        <p:nvSpPr>
          <p:cNvPr id="61" name="Google Shape;61;p14"/>
          <p:cNvSpPr txBox="1">
            <a:spLocks noGrp="1"/>
          </p:cNvSpPr>
          <p:nvPr>
            <p:ph type="body" idx="1"/>
          </p:nvPr>
        </p:nvSpPr>
        <p:spPr>
          <a:xfrm>
            <a:off x="233775" y="1507294"/>
            <a:ext cx="6390450" cy="2562300"/>
          </a:xfrm>
          <a:prstGeom prst="rect">
            <a:avLst/>
          </a:prstGeom>
        </p:spPr>
        <p:txBody>
          <a:bodyPr spcFirstLastPara="1" wrap="square" lIns="68569" tIns="68569" rIns="68569" bIns="68569" anchor="t" anchorCtr="0">
            <a:normAutofit/>
          </a:bodyPr>
          <a:lstStyle/>
          <a:p>
            <a:pPr marL="0" indent="0">
              <a:spcAft>
                <a:spcPts val="900"/>
              </a:spcAft>
              <a:buNone/>
            </a:pPr>
            <a:r>
              <a:rPr lang="en"/>
              <a:t> </a:t>
            </a:r>
            <a:endParaRPr/>
          </a:p>
        </p:txBody>
      </p:sp>
      <p:pic>
        <p:nvPicPr>
          <p:cNvPr id="62" name="Google Shape;62;p14"/>
          <p:cNvPicPr preferRelativeResize="0"/>
          <p:nvPr/>
        </p:nvPicPr>
        <p:blipFill>
          <a:blip r:embed="rId3">
            <a:alphaModFix/>
          </a:blip>
          <a:stretch>
            <a:fillRect/>
          </a:stretch>
        </p:blipFill>
        <p:spPr>
          <a:xfrm>
            <a:off x="155688" y="1507294"/>
            <a:ext cx="6546625" cy="28977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233775" y="156487"/>
            <a:ext cx="6390450" cy="5213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spirits, </a:t>
            </a:r>
            <a:br>
              <a:rPr lang="en" sz="1365" dirty="0"/>
            </a:br>
            <a:r>
              <a:rPr lang="en" sz="1365" dirty="0">
                <a:highlight>
                  <a:srgbClr val="00FF00"/>
                </a:highlight>
              </a:rPr>
              <a:t>and his ministers a flame of fire.</a:t>
            </a:r>
            <a:endParaRPr sz="1365" dirty="0">
              <a:highlight>
                <a:srgbClr val="00FF00"/>
              </a:highlight>
            </a:endParaRPr>
          </a:p>
        </p:txBody>
      </p:sp>
      <p:sp>
        <p:nvSpPr>
          <p:cNvPr id="152" name="Google Shape;152;p29"/>
          <p:cNvSpPr txBox="1">
            <a:spLocks noGrp="1"/>
          </p:cNvSpPr>
          <p:nvPr>
            <p:ph type="body" idx="1"/>
          </p:nvPr>
        </p:nvSpPr>
        <p:spPr>
          <a:xfrm>
            <a:off x="2127413" y="734191"/>
            <a:ext cx="4659525" cy="4252822"/>
          </a:xfrm>
          <a:prstGeom prst="rect">
            <a:avLst/>
          </a:prstGeom>
        </p:spPr>
        <p:txBody>
          <a:bodyPr spcFirstLastPara="1" wrap="square" lIns="68569" tIns="68569" rIns="68569" bIns="68569" anchor="t" anchorCtr="0">
            <a:noAutofit/>
          </a:bodyPr>
          <a:lstStyle/>
          <a:p>
            <a:pPr marL="0" indent="0">
              <a:lnSpc>
                <a:spcPct val="120000"/>
              </a:lnSpc>
              <a:buClr>
                <a:schemeClr val="dk1"/>
              </a:buClr>
              <a:buSzPts val="1100"/>
              <a:buNone/>
            </a:pPr>
            <a:r>
              <a:rPr lang="en" sz="1200" b="1" dirty="0">
                <a:solidFill>
                  <a:schemeClr val="dk1"/>
                </a:solidFill>
              </a:rPr>
              <a:t>Psalm 104:4 </a:t>
            </a:r>
            <a:br>
              <a:rPr lang="en" sz="1200" dirty="0">
                <a:solidFill>
                  <a:schemeClr val="dk1"/>
                </a:solidFill>
              </a:rPr>
            </a:br>
            <a:r>
              <a:rPr lang="en" sz="1200" dirty="0">
                <a:solidFill>
                  <a:schemeClr val="dk1"/>
                </a:solidFill>
              </a:rPr>
              <a:t>Who maketh his angels spirits; his ministers a flaming fire:</a:t>
            </a:r>
            <a:endParaRPr sz="1200" dirty="0">
              <a:solidFill>
                <a:schemeClr val="dk1"/>
              </a:solidFill>
            </a:endParaRPr>
          </a:p>
          <a:p>
            <a:pPr marL="0" indent="0">
              <a:lnSpc>
                <a:spcPct val="120000"/>
              </a:lnSpc>
              <a:buSzPts val="1100"/>
              <a:buNone/>
            </a:pPr>
            <a:endParaRPr sz="1200" dirty="0">
              <a:solidFill>
                <a:schemeClr val="dk1"/>
              </a:solidFill>
            </a:endParaRPr>
          </a:p>
          <a:p>
            <a:pPr marL="0" indent="0">
              <a:lnSpc>
                <a:spcPct val="120000"/>
              </a:lnSpc>
              <a:buSzPts val="1100"/>
              <a:buNone/>
            </a:pPr>
            <a:r>
              <a:rPr lang="en" sz="1200" b="1" dirty="0">
                <a:solidFill>
                  <a:schemeClr val="dk1"/>
                </a:solidFill>
              </a:rPr>
              <a:t>Jeremiah 20:9</a:t>
            </a:r>
            <a:endParaRPr sz="1200" b="1" dirty="0">
              <a:solidFill>
                <a:schemeClr val="dk1"/>
              </a:solidFill>
            </a:endParaRPr>
          </a:p>
          <a:p>
            <a:pPr marL="0" indent="0">
              <a:lnSpc>
                <a:spcPct val="120000"/>
              </a:lnSpc>
              <a:buSzPts val="1100"/>
              <a:buNone/>
            </a:pPr>
            <a:r>
              <a:rPr lang="en" sz="1200" dirty="0">
                <a:solidFill>
                  <a:schemeClr val="dk1"/>
                </a:solidFill>
              </a:rPr>
              <a:t>Then I said, I will not make mention of him, nor speak any more in his name. </a:t>
            </a:r>
            <a:r>
              <a:rPr lang="en" sz="1200" dirty="0">
                <a:solidFill>
                  <a:schemeClr val="dk1"/>
                </a:solidFill>
                <a:highlight>
                  <a:srgbClr val="00FF00"/>
                </a:highlight>
              </a:rPr>
              <a:t>But his word was in mine heart as a burning fire shut up in my bones, and I was weary with forbearing, and I could not stay.</a:t>
            </a:r>
            <a:endParaRPr sz="1200" dirty="0">
              <a:solidFill>
                <a:schemeClr val="dk1"/>
              </a:solidFill>
              <a:highlight>
                <a:srgbClr val="00FF00"/>
              </a:highlight>
            </a:endParaRPr>
          </a:p>
          <a:p>
            <a:pPr marL="0" indent="0">
              <a:lnSpc>
                <a:spcPct val="120000"/>
              </a:lnSpc>
              <a:buClr>
                <a:schemeClr val="dk1"/>
              </a:buClr>
              <a:buSzPts val="1100"/>
              <a:buNone/>
            </a:pPr>
            <a:endParaRPr sz="1200" dirty="0">
              <a:solidFill>
                <a:schemeClr val="dk1"/>
              </a:solidFill>
            </a:endParaRPr>
          </a:p>
          <a:p>
            <a:pPr marL="0" indent="0">
              <a:lnSpc>
                <a:spcPct val="120000"/>
              </a:lnSpc>
              <a:buClr>
                <a:schemeClr val="dk1"/>
              </a:buClr>
              <a:buSzPts val="1100"/>
              <a:buNone/>
            </a:pPr>
            <a:r>
              <a:rPr lang="en" sz="1200" b="1" dirty="0">
                <a:solidFill>
                  <a:schemeClr val="dk1"/>
                </a:solidFill>
              </a:rPr>
              <a:t>Job 32:18</a:t>
            </a:r>
            <a:endParaRPr sz="1200" b="1" dirty="0">
              <a:solidFill>
                <a:schemeClr val="dk1"/>
              </a:solidFill>
            </a:endParaRPr>
          </a:p>
          <a:p>
            <a:pPr marL="0" indent="0">
              <a:lnSpc>
                <a:spcPct val="120000"/>
              </a:lnSpc>
              <a:buSzPts val="1100"/>
              <a:buNone/>
            </a:pPr>
            <a:r>
              <a:rPr lang="en" sz="1200" dirty="0">
                <a:solidFill>
                  <a:schemeClr val="dk1"/>
                </a:solidFill>
              </a:rPr>
              <a:t>For I am full of matter, the spirit within me constraineth me.</a:t>
            </a:r>
            <a:endParaRPr sz="1200" dirty="0">
              <a:solidFill>
                <a:schemeClr val="dk1"/>
              </a:solidFill>
            </a:endParaRPr>
          </a:p>
          <a:p>
            <a:pPr marL="0" indent="0">
              <a:lnSpc>
                <a:spcPct val="120000"/>
              </a:lnSpc>
              <a:buSzPts val="1100"/>
              <a:buNone/>
            </a:pPr>
            <a:endParaRPr sz="1200" dirty="0">
              <a:solidFill>
                <a:schemeClr val="dk1"/>
              </a:solidFill>
            </a:endParaRPr>
          </a:p>
          <a:p>
            <a:pPr marL="0" indent="0">
              <a:lnSpc>
                <a:spcPct val="120000"/>
              </a:lnSpc>
              <a:buSzPts val="1100"/>
              <a:buNone/>
            </a:pPr>
            <a:r>
              <a:rPr lang="en" sz="1200" b="1" dirty="0">
                <a:solidFill>
                  <a:schemeClr val="dk1"/>
                </a:solidFill>
              </a:rPr>
              <a:t>Psalm 39:3</a:t>
            </a:r>
            <a:endParaRPr sz="1200" b="1" dirty="0">
              <a:solidFill>
                <a:schemeClr val="dk1"/>
              </a:solidFill>
            </a:endParaRPr>
          </a:p>
          <a:p>
            <a:pPr marL="0" indent="0">
              <a:lnSpc>
                <a:spcPct val="120000"/>
              </a:lnSpc>
              <a:buSzPts val="1100"/>
              <a:buNone/>
            </a:pPr>
            <a:r>
              <a:rPr lang="en" sz="1200" dirty="0">
                <a:solidFill>
                  <a:schemeClr val="dk1"/>
                </a:solidFill>
              </a:rPr>
              <a:t>My heart was hot within me, </a:t>
            </a:r>
            <a:r>
              <a:rPr lang="en" sz="1200" dirty="0">
                <a:solidFill>
                  <a:schemeClr val="dk1"/>
                </a:solidFill>
                <a:highlight>
                  <a:srgbClr val="00FF00"/>
                </a:highlight>
              </a:rPr>
              <a:t>while I was musing the fire burned:</a:t>
            </a:r>
            <a:r>
              <a:rPr lang="en" sz="1200" dirty="0">
                <a:solidFill>
                  <a:schemeClr val="dk1"/>
                </a:solidFill>
              </a:rPr>
              <a:t> then spake I with my tongue,</a:t>
            </a:r>
            <a:endParaRPr sz="1200" dirty="0">
              <a:solidFill>
                <a:schemeClr val="dk1"/>
              </a:solidFill>
            </a:endParaRPr>
          </a:p>
          <a:p>
            <a:pPr marL="0" indent="0">
              <a:lnSpc>
                <a:spcPct val="120000"/>
              </a:lnSpc>
              <a:buSzPts val="1100"/>
              <a:buNone/>
            </a:pPr>
            <a:endParaRPr sz="1200" dirty="0">
              <a:solidFill>
                <a:schemeClr val="dk1"/>
              </a:solidFill>
            </a:endParaRPr>
          </a:p>
          <a:p>
            <a:pPr marL="0" indent="0">
              <a:lnSpc>
                <a:spcPct val="120000"/>
              </a:lnSpc>
              <a:buSzPts val="1100"/>
              <a:buNone/>
            </a:pPr>
            <a:r>
              <a:rPr lang="en" sz="1200" b="1" dirty="0">
                <a:solidFill>
                  <a:schemeClr val="dk1"/>
                </a:solidFill>
              </a:rPr>
              <a:t>Acts 4:20</a:t>
            </a:r>
            <a:br>
              <a:rPr lang="en" sz="1200" dirty="0">
                <a:solidFill>
                  <a:schemeClr val="dk1"/>
                </a:solidFill>
              </a:rPr>
            </a:br>
            <a:r>
              <a:rPr lang="en" sz="1200" dirty="0">
                <a:solidFill>
                  <a:schemeClr val="dk1"/>
                </a:solidFill>
              </a:rPr>
              <a:t>For </a:t>
            </a:r>
            <a:r>
              <a:rPr lang="en" sz="1200" dirty="0">
                <a:solidFill>
                  <a:schemeClr val="dk1"/>
                </a:solidFill>
                <a:highlight>
                  <a:srgbClr val="00FF00"/>
                </a:highlight>
              </a:rPr>
              <a:t>we cannot but speak</a:t>
            </a:r>
            <a:r>
              <a:rPr lang="en" sz="1200" dirty="0">
                <a:solidFill>
                  <a:schemeClr val="dk1"/>
                </a:solidFill>
              </a:rPr>
              <a:t> the things which we have seen and heard. </a:t>
            </a:r>
            <a:endParaRPr sz="1200" dirty="0">
              <a:solidFill>
                <a:schemeClr val="dk1"/>
              </a:solidFill>
            </a:endParaRPr>
          </a:p>
        </p:txBody>
      </p:sp>
      <p:pic>
        <p:nvPicPr>
          <p:cNvPr id="153" name="Google Shape;153;p29"/>
          <p:cNvPicPr preferRelativeResize="0"/>
          <p:nvPr/>
        </p:nvPicPr>
        <p:blipFill>
          <a:blip r:embed="rId3">
            <a:alphaModFix/>
          </a:blip>
          <a:stretch>
            <a:fillRect/>
          </a:stretch>
        </p:blipFill>
        <p:spPr>
          <a:xfrm>
            <a:off x="200588" y="2690888"/>
            <a:ext cx="1860750" cy="1211494"/>
          </a:xfrm>
          <a:prstGeom prst="rect">
            <a:avLst/>
          </a:prstGeom>
          <a:noFill/>
          <a:ln>
            <a:noFill/>
          </a:ln>
        </p:spPr>
      </p:pic>
      <p:pic>
        <p:nvPicPr>
          <p:cNvPr id="154" name="Google Shape;154;p29"/>
          <p:cNvPicPr preferRelativeResize="0"/>
          <p:nvPr/>
        </p:nvPicPr>
        <p:blipFill>
          <a:blip r:embed="rId4">
            <a:alphaModFix/>
          </a:blip>
          <a:stretch>
            <a:fillRect/>
          </a:stretch>
        </p:blipFill>
        <p:spPr>
          <a:xfrm>
            <a:off x="117862" y="1571569"/>
            <a:ext cx="1985963" cy="9929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233775" y="195540"/>
            <a:ext cx="6390450" cy="429525"/>
          </a:xfrm>
          <a:prstGeom prst="rect">
            <a:avLst/>
          </a:prstGeom>
        </p:spPr>
        <p:txBody>
          <a:bodyPr spcFirstLastPara="1" wrap="square" lIns="68569" tIns="68569" rIns="68569" bIns="68569" anchor="t" anchorCtr="0">
            <a:normAutofit fontScale="90000"/>
          </a:bodyPr>
          <a:lstStyle/>
          <a:p>
            <a:r>
              <a:rPr lang="en" dirty="0"/>
              <a:t>Review Hebrews 1:7</a:t>
            </a:r>
            <a:endParaRPr dirty="0"/>
          </a:p>
        </p:txBody>
      </p:sp>
      <p:sp>
        <p:nvSpPr>
          <p:cNvPr id="160" name="Google Shape;160;p30"/>
          <p:cNvSpPr txBox="1">
            <a:spLocks noGrp="1"/>
          </p:cNvSpPr>
          <p:nvPr>
            <p:ph type="body" idx="1"/>
          </p:nvPr>
        </p:nvSpPr>
        <p:spPr>
          <a:xfrm>
            <a:off x="233775" y="720842"/>
            <a:ext cx="6390450" cy="4227118"/>
          </a:xfrm>
          <a:prstGeom prst="rect">
            <a:avLst/>
          </a:prstGeom>
        </p:spPr>
        <p:txBody>
          <a:bodyPr spcFirstLastPara="1" wrap="square" lIns="68569" tIns="68569" rIns="68569" bIns="68569" anchor="t" anchorCtr="0">
            <a:noAutofit/>
          </a:bodyPr>
          <a:lstStyle/>
          <a:p>
            <a:pPr marL="0" indent="0">
              <a:lnSpc>
                <a:spcPct val="95000"/>
              </a:lnSpc>
              <a:buSzPts val="275"/>
              <a:buNone/>
            </a:pPr>
            <a:r>
              <a:rPr lang="en" sz="1400" b="1" dirty="0"/>
              <a:t>Hebrews 1:7</a:t>
            </a:r>
            <a:endParaRPr sz="1400" b="1" dirty="0"/>
          </a:p>
          <a:p>
            <a:pPr marL="0" indent="0">
              <a:lnSpc>
                <a:spcPct val="95000"/>
              </a:lnSpc>
              <a:spcBef>
                <a:spcPts val="900"/>
              </a:spcBef>
              <a:buSzPts val="275"/>
              <a:buNone/>
            </a:pPr>
            <a:r>
              <a:rPr lang="en" sz="1400" dirty="0"/>
              <a:t>And of the angels he saith, </a:t>
            </a:r>
            <a:r>
              <a:rPr lang="en" sz="1400" dirty="0">
                <a:highlight>
                  <a:srgbClr val="00FF00"/>
                </a:highlight>
              </a:rPr>
              <a:t>Who maketh his angels spirits, and his ministers a flame of fire. </a:t>
            </a:r>
            <a:endParaRPr sz="1400" dirty="0">
              <a:highlight>
                <a:srgbClr val="00FF00"/>
              </a:highlight>
            </a:endParaRPr>
          </a:p>
          <a:p>
            <a:pPr marL="0" indent="0">
              <a:lnSpc>
                <a:spcPct val="95000"/>
              </a:lnSpc>
              <a:spcBef>
                <a:spcPts val="900"/>
              </a:spcBef>
              <a:buClr>
                <a:schemeClr val="dk1"/>
              </a:buClr>
              <a:buSzPts val="275"/>
              <a:buNone/>
            </a:pPr>
            <a:br>
              <a:rPr lang="en" sz="1400" dirty="0"/>
            </a:br>
            <a:r>
              <a:rPr lang="en" sz="1400" b="1" dirty="0"/>
              <a:t>Hebrews 1:13-14</a:t>
            </a:r>
            <a:endParaRPr sz="1400" b="1" dirty="0"/>
          </a:p>
          <a:p>
            <a:pPr marL="0" indent="0">
              <a:lnSpc>
                <a:spcPct val="95000"/>
              </a:lnSpc>
              <a:spcBef>
                <a:spcPts val="900"/>
              </a:spcBef>
              <a:buClr>
                <a:schemeClr val="dk1"/>
              </a:buClr>
              <a:buSzPts val="275"/>
              <a:buNone/>
            </a:pPr>
            <a:r>
              <a:rPr lang="en" sz="1400" dirty="0"/>
              <a:t>But to which of the angels said he at any time, Sit on my right hand, until I make thine enemies thy footstool? </a:t>
            </a:r>
            <a:endParaRPr sz="1400" dirty="0"/>
          </a:p>
          <a:p>
            <a:pPr marL="0" indent="0">
              <a:lnSpc>
                <a:spcPct val="95000"/>
              </a:lnSpc>
              <a:spcBef>
                <a:spcPts val="900"/>
              </a:spcBef>
              <a:buSzPts val="275"/>
              <a:buNone/>
            </a:pPr>
            <a:r>
              <a:rPr lang="en" sz="1400" dirty="0">
                <a:highlight>
                  <a:srgbClr val="00FF00"/>
                </a:highlight>
              </a:rPr>
              <a:t>Are they not all ministering spirits, sent forth to minister for them who shall be heirs of salvation? </a:t>
            </a:r>
            <a:endParaRPr sz="1400" dirty="0">
              <a:highlight>
                <a:srgbClr val="00FF00"/>
              </a:highlight>
            </a:endParaRPr>
          </a:p>
          <a:p>
            <a:pPr marL="0" indent="0">
              <a:lnSpc>
                <a:spcPct val="95000"/>
              </a:lnSpc>
              <a:spcBef>
                <a:spcPts val="900"/>
              </a:spcBef>
              <a:buSzPts val="275"/>
              <a:buNone/>
            </a:pPr>
            <a:endParaRPr sz="1400" dirty="0"/>
          </a:p>
          <a:p>
            <a:pPr marL="0" indent="0">
              <a:lnSpc>
                <a:spcPct val="95000"/>
              </a:lnSpc>
              <a:spcBef>
                <a:spcPts val="900"/>
              </a:spcBef>
              <a:buSzPts val="275"/>
              <a:buNone/>
            </a:pPr>
            <a:r>
              <a:rPr lang="en" sz="1400" b="1" dirty="0"/>
              <a:t>Hebrews 2:5-6</a:t>
            </a:r>
            <a:endParaRPr sz="1400" b="1" dirty="0"/>
          </a:p>
          <a:p>
            <a:pPr marL="0" indent="0">
              <a:lnSpc>
                <a:spcPct val="95000"/>
              </a:lnSpc>
              <a:spcBef>
                <a:spcPts val="900"/>
              </a:spcBef>
              <a:buSzPts val="275"/>
              <a:buNone/>
            </a:pPr>
            <a:r>
              <a:rPr lang="en" sz="1400" b="1" dirty="0">
                <a:highlight>
                  <a:srgbClr val="00FF00"/>
                </a:highlight>
              </a:rPr>
              <a:t>For unto the angels</a:t>
            </a:r>
            <a:r>
              <a:rPr lang="en" sz="1400" dirty="0">
                <a:highlight>
                  <a:srgbClr val="00FF00"/>
                </a:highlight>
              </a:rPr>
              <a:t> </a:t>
            </a:r>
            <a:r>
              <a:rPr lang="en" sz="1400" dirty="0"/>
              <a:t>hath he not put in subjection the world to come, whereof we speak. </a:t>
            </a:r>
            <a:endParaRPr sz="1400" dirty="0"/>
          </a:p>
          <a:p>
            <a:pPr marL="0" indent="0">
              <a:lnSpc>
                <a:spcPct val="95000"/>
              </a:lnSpc>
              <a:spcBef>
                <a:spcPts val="900"/>
              </a:spcBef>
              <a:buSzPts val="275"/>
              <a:buNone/>
            </a:pPr>
            <a:r>
              <a:rPr lang="en" sz="1400" dirty="0">
                <a:highlight>
                  <a:srgbClr val="00FF00"/>
                </a:highlight>
              </a:rPr>
              <a:t>But one in a certain place testified</a:t>
            </a:r>
            <a:r>
              <a:rPr lang="en" sz="1400" dirty="0"/>
              <a:t>, saying, What is man, that thou art mindful of him? or the son of man, that thou visitest him? </a:t>
            </a:r>
            <a:endParaRPr sz="1400" dirty="0"/>
          </a:p>
          <a:p>
            <a:pPr marL="0" indent="0">
              <a:lnSpc>
                <a:spcPct val="95000"/>
              </a:lnSpc>
              <a:spcBef>
                <a:spcPts val="900"/>
              </a:spcBef>
              <a:buSzPts val="275"/>
              <a:buNone/>
            </a:pPr>
            <a:endParaRPr sz="1100" dirty="0"/>
          </a:p>
          <a:p>
            <a:pPr marL="0" indent="0">
              <a:lnSpc>
                <a:spcPct val="95000"/>
              </a:lnSpc>
              <a:spcBef>
                <a:spcPts val="900"/>
              </a:spcBef>
              <a:buClr>
                <a:schemeClr val="dk1"/>
              </a:buClr>
              <a:buSzPts val="275"/>
              <a:buNone/>
            </a:pPr>
            <a:endParaRPr sz="1100" dirty="0"/>
          </a:p>
          <a:p>
            <a:pPr marL="0" indent="0">
              <a:lnSpc>
                <a:spcPct val="95000"/>
              </a:lnSpc>
              <a:spcBef>
                <a:spcPts val="900"/>
              </a:spcBef>
              <a:spcAft>
                <a:spcPts val="900"/>
              </a:spcAft>
              <a:buSzPts val="275"/>
              <a:buNone/>
            </a:pPr>
            <a:endParaRPr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180379" y="198483"/>
            <a:ext cx="6390450" cy="429525"/>
          </a:xfrm>
          <a:prstGeom prst="rect">
            <a:avLst/>
          </a:prstGeom>
        </p:spPr>
        <p:txBody>
          <a:bodyPr spcFirstLastPara="1" wrap="square" lIns="68569" tIns="68569" rIns="68569" bIns="68569" anchor="t" anchorCtr="0">
            <a:normAutofit fontScale="90000"/>
          </a:bodyPr>
          <a:lstStyle/>
          <a:p>
            <a:r>
              <a:rPr lang="en" sz="1200" dirty="0"/>
              <a:t>Hebrews 1:8 </a:t>
            </a:r>
            <a:br>
              <a:rPr lang="en" sz="1200" dirty="0"/>
            </a:br>
            <a:r>
              <a:rPr lang="en" sz="900" dirty="0"/>
              <a:t>But </a:t>
            </a:r>
            <a:r>
              <a:rPr lang="en" sz="900" dirty="0">
                <a:highlight>
                  <a:srgbClr val="FFFF00"/>
                </a:highlight>
              </a:rPr>
              <a:t>unto the Son he saith</a:t>
            </a:r>
            <a:r>
              <a:rPr lang="en" sz="900" dirty="0"/>
              <a:t>, </a:t>
            </a:r>
            <a:r>
              <a:rPr lang="en" sz="900" b="1" dirty="0"/>
              <a:t>Thy throne</a:t>
            </a:r>
            <a:r>
              <a:rPr lang="en" sz="900" dirty="0"/>
              <a:t>, O God, is for ever and ever: </a:t>
            </a:r>
            <a:r>
              <a:rPr lang="en" sz="900" b="1" dirty="0"/>
              <a:t>a sceptre of righteousness </a:t>
            </a:r>
            <a:r>
              <a:rPr lang="en" sz="900" dirty="0"/>
              <a:t>is the sceptre of thy kingdom.</a:t>
            </a:r>
            <a:endParaRPr sz="900" dirty="0"/>
          </a:p>
        </p:txBody>
      </p:sp>
      <p:sp>
        <p:nvSpPr>
          <p:cNvPr id="166" name="Google Shape;166;p31"/>
          <p:cNvSpPr txBox="1">
            <a:spLocks noGrp="1"/>
          </p:cNvSpPr>
          <p:nvPr>
            <p:ph type="body" idx="1"/>
          </p:nvPr>
        </p:nvSpPr>
        <p:spPr>
          <a:xfrm>
            <a:off x="3587606" y="941098"/>
            <a:ext cx="3036600" cy="3128496"/>
          </a:xfrm>
          <a:prstGeom prst="rect">
            <a:avLst/>
          </a:prstGeom>
        </p:spPr>
        <p:txBody>
          <a:bodyPr spcFirstLastPara="1" wrap="square" lIns="68569" tIns="68569" rIns="68569" bIns="68569" anchor="t" anchorCtr="0">
            <a:normAutofit lnSpcReduction="10000"/>
          </a:bodyPr>
          <a:lstStyle/>
          <a:p>
            <a:pPr marL="0" indent="0">
              <a:lnSpc>
                <a:spcPct val="107000"/>
              </a:lnSpc>
              <a:spcBef>
                <a:spcPts val="900"/>
              </a:spcBef>
              <a:buClr>
                <a:schemeClr val="dk1"/>
              </a:buClr>
              <a:buSzPts val="1100"/>
              <a:buNone/>
            </a:pPr>
            <a:r>
              <a:rPr lang="en" sz="1100" dirty="0">
                <a:solidFill>
                  <a:schemeClr val="dk1"/>
                </a:solidFill>
                <a:highlight>
                  <a:srgbClr val="FFFFFF"/>
                </a:highlight>
              </a:rPr>
              <a:t>Quoting David</a:t>
            </a:r>
            <a:br>
              <a:rPr lang="en" sz="1100" dirty="0">
                <a:solidFill>
                  <a:schemeClr val="dk1"/>
                </a:solidFill>
                <a:highlight>
                  <a:srgbClr val="FFFFFF"/>
                </a:highlight>
              </a:rPr>
            </a:br>
            <a:endParaRPr sz="1100" dirty="0">
              <a:solidFill>
                <a:schemeClr val="dk1"/>
              </a:solidFill>
              <a:highlight>
                <a:srgbClr val="FFFFFF"/>
              </a:highlight>
            </a:endParaRPr>
          </a:p>
          <a:p>
            <a:pPr marL="0" indent="0">
              <a:spcBef>
                <a:spcPts val="900"/>
              </a:spcBef>
              <a:buClr>
                <a:schemeClr val="dk1"/>
              </a:buClr>
              <a:buSzPts val="1100"/>
              <a:buNone/>
            </a:pPr>
            <a:r>
              <a:rPr lang="en" sz="1600" dirty="0">
                <a:solidFill>
                  <a:srgbClr val="800000"/>
                </a:solidFill>
                <a:highlight>
                  <a:srgbClr val="FFFFFF"/>
                </a:highlight>
              </a:rPr>
              <a:t>Psalm_45:6-7</a:t>
            </a:r>
            <a:br>
              <a:rPr lang="en" sz="1600" dirty="0">
                <a:solidFill>
                  <a:srgbClr val="800000"/>
                </a:solidFill>
                <a:highlight>
                  <a:srgbClr val="FFFFFF"/>
                </a:highlight>
              </a:rPr>
            </a:br>
            <a:r>
              <a:rPr lang="en" sz="1600" dirty="0">
                <a:solidFill>
                  <a:schemeClr val="dk1"/>
                </a:solidFill>
                <a:highlight>
                  <a:srgbClr val="FFFFFF"/>
                </a:highlight>
              </a:rPr>
              <a:t>6. Thy throne, O God, is for ever and ever: the </a:t>
            </a:r>
            <a:r>
              <a:rPr lang="en" sz="1600" dirty="0">
                <a:solidFill>
                  <a:schemeClr val="dk1"/>
                </a:solidFill>
                <a:highlight>
                  <a:srgbClr val="FFFF00"/>
                </a:highlight>
              </a:rPr>
              <a:t>sceptre</a:t>
            </a:r>
            <a:r>
              <a:rPr lang="en" sz="1600" dirty="0">
                <a:solidFill>
                  <a:schemeClr val="dk1"/>
                </a:solidFill>
                <a:highlight>
                  <a:srgbClr val="FFFFFF"/>
                </a:highlight>
              </a:rPr>
              <a:t> of thy kingdom is a right </a:t>
            </a:r>
            <a:r>
              <a:rPr lang="en" sz="1600" dirty="0">
                <a:solidFill>
                  <a:schemeClr val="dk1"/>
                </a:solidFill>
                <a:highlight>
                  <a:srgbClr val="FFFF00"/>
                </a:highlight>
              </a:rPr>
              <a:t>sceptre</a:t>
            </a:r>
            <a:r>
              <a:rPr lang="en" sz="1600" dirty="0">
                <a:solidFill>
                  <a:schemeClr val="dk1"/>
                </a:solidFill>
                <a:highlight>
                  <a:srgbClr val="FFFFFF"/>
                </a:highlight>
              </a:rPr>
              <a:t>.</a:t>
            </a:r>
            <a:br>
              <a:rPr lang="en" sz="1600" dirty="0">
                <a:solidFill>
                  <a:schemeClr val="dk1"/>
                </a:solidFill>
                <a:highlight>
                  <a:srgbClr val="FFFFFF"/>
                </a:highlight>
              </a:rPr>
            </a:br>
            <a:r>
              <a:rPr lang="en" sz="1600" dirty="0">
                <a:solidFill>
                  <a:schemeClr val="dk1"/>
                </a:solidFill>
                <a:highlight>
                  <a:srgbClr val="FFFFFF"/>
                </a:highlight>
              </a:rPr>
              <a:t>7. </a:t>
            </a:r>
            <a:r>
              <a:rPr lang="en" sz="1600" dirty="0">
                <a:solidFill>
                  <a:schemeClr val="dk1"/>
                </a:solidFill>
                <a:highlight>
                  <a:srgbClr val="FFFF00"/>
                </a:highlight>
              </a:rPr>
              <a:t>Thou lovest righteousness, and hatest wickedness:</a:t>
            </a:r>
            <a:r>
              <a:rPr lang="en" sz="1600" dirty="0">
                <a:solidFill>
                  <a:schemeClr val="dk1"/>
                </a:solidFill>
                <a:highlight>
                  <a:srgbClr val="FFFFFF"/>
                </a:highlight>
              </a:rPr>
              <a:t> therefore God, thy God, hath anointed thee with the oil of gladness above thy fellows.</a:t>
            </a:r>
            <a:endParaRPr sz="1600" dirty="0">
              <a:solidFill>
                <a:schemeClr val="dk1"/>
              </a:solidFill>
              <a:highlight>
                <a:srgbClr val="FFFFFF"/>
              </a:highlight>
            </a:endParaRPr>
          </a:p>
          <a:p>
            <a:pPr marL="0" indent="0">
              <a:spcBef>
                <a:spcPts val="900"/>
              </a:spcBef>
              <a:spcAft>
                <a:spcPts val="900"/>
              </a:spcAft>
              <a:buNone/>
            </a:pPr>
            <a:endParaRPr sz="2800" dirty="0"/>
          </a:p>
        </p:txBody>
      </p:sp>
      <p:pic>
        <p:nvPicPr>
          <p:cNvPr id="167" name="Google Shape;167;p31"/>
          <p:cNvPicPr preferRelativeResize="0"/>
          <p:nvPr/>
        </p:nvPicPr>
        <p:blipFill>
          <a:blip r:embed="rId3">
            <a:alphaModFix/>
          </a:blip>
          <a:stretch>
            <a:fillRect/>
          </a:stretch>
        </p:blipFill>
        <p:spPr>
          <a:xfrm>
            <a:off x="114301" y="1186809"/>
            <a:ext cx="3359006" cy="2519254"/>
          </a:xfrm>
          <a:prstGeom prst="rect">
            <a:avLst/>
          </a:prstGeom>
          <a:noFill/>
          <a:ln>
            <a:noFill/>
          </a:ln>
        </p:spPr>
      </p:pic>
      <p:sp>
        <p:nvSpPr>
          <p:cNvPr id="168" name="Google Shape;168;p31"/>
          <p:cNvSpPr txBox="1"/>
          <p:nvPr/>
        </p:nvSpPr>
        <p:spPr>
          <a:xfrm>
            <a:off x="262454" y="4154081"/>
            <a:ext cx="3062700" cy="300060"/>
          </a:xfrm>
          <a:prstGeom prst="rect">
            <a:avLst/>
          </a:prstGeom>
          <a:noFill/>
          <a:ln>
            <a:noFill/>
          </a:ln>
        </p:spPr>
        <p:txBody>
          <a:bodyPr spcFirstLastPara="1" wrap="square" lIns="68569" tIns="68569" rIns="68569" bIns="68569" anchor="t" anchorCtr="0">
            <a:spAutoFit/>
          </a:bodyPr>
          <a:lstStyle/>
          <a:p>
            <a:r>
              <a:rPr lang="en" sz="1050" dirty="0"/>
              <a:t>Symbol of Authority, Divine Power, Dominion</a:t>
            </a:r>
            <a:endParaRPr sz="10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280497" y="315935"/>
            <a:ext cx="6390450" cy="429525"/>
          </a:xfrm>
          <a:prstGeom prst="rect">
            <a:avLst/>
          </a:prstGeom>
        </p:spPr>
        <p:txBody>
          <a:bodyPr spcFirstLastPara="1" wrap="square" lIns="68569" tIns="68569" rIns="68569" bIns="68569" anchor="t" anchorCtr="0">
            <a:normAutofit/>
          </a:bodyPr>
          <a:lstStyle/>
          <a:p>
            <a:r>
              <a:rPr lang="en" sz="825" dirty="0"/>
              <a:t>Hebrews 1:8 </a:t>
            </a:r>
            <a:br>
              <a:rPr lang="en" sz="825" dirty="0"/>
            </a:br>
            <a:r>
              <a:rPr lang="en" sz="750" dirty="0"/>
              <a:t>But </a:t>
            </a:r>
            <a:r>
              <a:rPr lang="en" sz="750" dirty="0">
                <a:highlight>
                  <a:srgbClr val="FFFF00"/>
                </a:highlight>
              </a:rPr>
              <a:t>unto the Son he saith</a:t>
            </a:r>
            <a:r>
              <a:rPr lang="en" sz="750" dirty="0"/>
              <a:t>, Thy throne, O God, is for ever and ever: </a:t>
            </a:r>
            <a:r>
              <a:rPr lang="en" sz="750" b="1" u="sng" dirty="0"/>
              <a:t>a sceptre of righteousness</a:t>
            </a:r>
            <a:r>
              <a:rPr lang="en" sz="750" dirty="0"/>
              <a:t> is the sceptre of thy kingdom.</a:t>
            </a:r>
            <a:endParaRPr sz="750" dirty="0"/>
          </a:p>
        </p:txBody>
      </p:sp>
      <p:sp>
        <p:nvSpPr>
          <p:cNvPr id="174" name="Google Shape;174;p32"/>
          <p:cNvSpPr txBox="1">
            <a:spLocks noGrp="1"/>
          </p:cNvSpPr>
          <p:nvPr>
            <p:ph type="body" idx="1"/>
          </p:nvPr>
        </p:nvSpPr>
        <p:spPr>
          <a:xfrm>
            <a:off x="233775" y="1507293"/>
            <a:ext cx="6437172" cy="2690937"/>
          </a:xfrm>
          <a:prstGeom prst="rect">
            <a:avLst/>
          </a:prstGeom>
        </p:spPr>
        <p:txBody>
          <a:bodyPr spcFirstLastPara="1" wrap="square" lIns="68569" tIns="68569" rIns="68569" bIns="68569" anchor="t" anchorCtr="0">
            <a:normAutofit/>
          </a:bodyPr>
          <a:lstStyle/>
          <a:p>
            <a:pPr>
              <a:spcBef>
                <a:spcPts val="900"/>
              </a:spcBef>
            </a:pPr>
            <a:r>
              <a:rPr lang="en" sz="900" b="1" dirty="0">
                <a:solidFill>
                  <a:srgbClr val="333333"/>
                </a:solidFill>
                <a:highlight>
                  <a:srgbClr val="FFFFFF"/>
                </a:highlight>
              </a:rPr>
              <a:t>Scepter</a:t>
            </a:r>
            <a:r>
              <a:rPr lang="en" sz="900" dirty="0">
                <a:solidFill>
                  <a:srgbClr val="333333"/>
                </a:solidFill>
                <a:highlight>
                  <a:srgbClr val="FFFFFF"/>
                </a:highlight>
              </a:rPr>
              <a:t>. </a:t>
            </a:r>
            <a:r>
              <a:rPr lang="en" sz="900" dirty="0">
                <a:solidFill>
                  <a:srgbClr val="333333"/>
                </a:solidFill>
                <a:highlight>
                  <a:srgbClr val="00FFFF"/>
                </a:highlight>
              </a:rPr>
              <a:t>Long staff </a:t>
            </a:r>
            <a:r>
              <a:rPr lang="en" sz="900" dirty="0">
                <a:solidFill>
                  <a:srgbClr val="333333"/>
                </a:solidFill>
                <a:highlight>
                  <a:srgbClr val="FFFFFF"/>
                </a:highlight>
              </a:rPr>
              <a:t>with an ornamental head and other decorations used to represent royal authority; </a:t>
            </a:r>
            <a:endParaRPr sz="900" dirty="0">
              <a:solidFill>
                <a:srgbClr val="333333"/>
              </a:solidFill>
              <a:highlight>
                <a:srgbClr val="FFFFFF"/>
              </a:highlight>
            </a:endParaRPr>
          </a:p>
          <a:p>
            <a:r>
              <a:rPr lang="en" sz="900" dirty="0">
                <a:solidFill>
                  <a:srgbClr val="333333"/>
                </a:solidFill>
                <a:highlight>
                  <a:srgbClr val="FFFFFF"/>
                </a:highlight>
              </a:rPr>
              <a:t>a </a:t>
            </a:r>
            <a:r>
              <a:rPr lang="en" sz="900" dirty="0">
                <a:solidFill>
                  <a:srgbClr val="333333"/>
                </a:solidFill>
                <a:highlight>
                  <a:srgbClr val="00FFFF"/>
                </a:highlight>
              </a:rPr>
              <a:t>shorter staff</a:t>
            </a:r>
            <a:r>
              <a:rPr lang="en" sz="900" dirty="0">
                <a:solidFill>
                  <a:srgbClr val="333333"/>
                </a:solidFill>
                <a:highlight>
                  <a:srgbClr val="FFFFFF"/>
                </a:highlight>
              </a:rPr>
              <a:t> was used as a battle mace to symbolize royal military power. </a:t>
            </a:r>
            <a:endParaRPr sz="900" dirty="0">
              <a:solidFill>
                <a:srgbClr val="333333"/>
              </a:solidFill>
              <a:highlight>
                <a:srgbClr val="FFFFFF"/>
              </a:highlight>
            </a:endParaRPr>
          </a:p>
          <a:p>
            <a:pPr marL="0" indent="0">
              <a:spcBef>
                <a:spcPts val="900"/>
              </a:spcBef>
              <a:buNone/>
            </a:pPr>
            <a:r>
              <a:rPr lang="en" sz="900" dirty="0">
                <a:solidFill>
                  <a:srgbClr val="333333"/>
                </a:solidFill>
                <a:highlight>
                  <a:srgbClr val="FFFFFF"/>
                </a:highlight>
              </a:rPr>
              <a:t>It is of more than passing interest that </a:t>
            </a:r>
            <a:r>
              <a:rPr lang="en" sz="900" dirty="0">
                <a:solidFill>
                  <a:srgbClr val="333333"/>
                </a:solidFill>
                <a:highlight>
                  <a:srgbClr val="00FF00"/>
                </a:highlight>
              </a:rPr>
              <a:t>those two ideas</a:t>
            </a:r>
            <a:r>
              <a:rPr lang="en" sz="900" dirty="0">
                <a:solidFill>
                  <a:srgbClr val="333333"/>
                </a:solidFill>
                <a:highlight>
                  <a:srgbClr val="FFFFFF"/>
                </a:highlight>
              </a:rPr>
              <a:t> are also conveyed by the Bible when the word </a:t>
            </a:r>
            <a:r>
              <a:rPr lang="en" sz="900" i="1" dirty="0">
                <a:solidFill>
                  <a:srgbClr val="333333"/>
                </a:solidFill>
                <a:highlight>
                  <a:srgbClr val="FFFFFF"/>
                </a:highlight>
              </a:rPr>
              <a:t>scepter</a:t>
            </a:r>
            <a:r>
              <a:rPr lang="en" sz="900" dirty="0">
                <a:solidFill>
                  <a:srgbClr val="333333"/>
                </a:solidFill>
                <a:highlight>
                  <a:srgbClr val="FFFFFF"/>
                </a:highlight>
              </a:rPr>
              <a:t> appears in a passage. </a:t>
            </a:r>
            <a:endParaRPr sz="900" dirty="0">
              <a:solidFill>
                <a:srgbClr val="333333"/>
              </a:solidFill>
              <a:highlight>
                <a:srgbClr val="FFFFFF"/>
              </a:highlight>
            </a:endParaRPr>
          </a:p>
          <a:p>
            <a:pPr marL="0" indent="0">
              <a:spcBef>
                <a:spcPts val="900"/>
              </a:spcBef>
              <a:buNone/>
            </a:pPr>
            <a:r>
              <a:rPr lang="en" sz="900" dirty="0">
                <a:solidFill>
                  <a:srgbClr val="333333"/>
                </a:solidFill>
                <a:highlight>
                  <a:srgbClr val="FFFFFF"/>
                </a:highlight>
              </a:rPr>
              <a:t>The scepter of royal authority is referred to in </a:t>
            </a:r>
            <a:r>
              <a:rPr lang="en" sz="900" dirty="0">
                <a:solidFill>
                  <a:schemeClr val="hlink"/>
                </a:solidFill>
                <a:highlight>
                  <a:srgbClr val="FFFFFF"/>
                </a:highlight>
                <a:uFill>
                  <a:noFill/>
                </a:uFill>
                <a:hlinkClick r:id="rId3"/>
              </a:rPr>
              <a:t>Genesis 49:10</a:t>
            </a:r>
            <a:r>
              <a:rPr lang="en" sz="900" dirty="0">
                <a:solidFill>
                  <a:srgbClr val="333333"/>
                </a:solidFill>
                <a:highlight>
                  <a:srgbClr val="FFFFFF"/>
                </a:highlight>
              </a:rPr>
              <a:t>, indicating that Judah’s descendants would exercise royal authority (so also in </a:t>
            </a:r>
            <a:r>
              <a:rPr lang="en" sz="900" dirty="0">
                <a:solidFill>
                  <a:schemeClr val="hlink"/>
                </a:solidFill>
                <a:highlight>
                  <a:srgbClr val="FFFFFF"/>
                </a:highlight>
                <a:uFill>
                  <a:noFill/>
                </a:uFill>
                <a:hlinkClick r:id="rId4"/>
              </a:rPr>
              <a:t>Ps 45:6</a:t>
            </a:r>
            <a:r>
              <a:rPr lang="en" sz="900" dirty="0">
                <a:solidFill>
                  <a:srgbClr val="333333"/>
                </a:solidFill>
                <a:highlight>
                  <a:srgbClr val="FFFFFF"/>
                </a:highlight>
              </a:rPr>
              <a:t>, two times, and quoted in </a:t>
            </a:r>
            <a:r>
              <a:rPr lang="en" sz="900" dirty="0">
                <a:solidFill>
                  <a:schemeClr val="hlink"/>
                </a:solidFill>
                <a:highlight>
                  <a:srgbClr val="FFFFFF"/>
                </a:highlight>
                <a:uFill>
                  <a:noFill/>
                </a:uFill>
                <a:hlinkClick r:id="rId5"/>
              </a:rPr>
              <a:t>Heb 1:8</a:t>
            </a:r>
            <a:r>
              <a:rPr lang="en" sz="900" dirty="0">
                <a:solidFill>
                  <a:srgbClr val="333333"/>
                </a:solidFill>
                <a:highlight>
                  <a:srgbClr val="FFFFFF"/>
                </a:highlight>
              </a:rPr>
              <a:t>). Amos (</a:t>
            </a:r>
            <a:r>
              <a:rPr lang="en" sz="900" dirty="0">
                <a:solidFill>
                  <a:schemeClr val="hlink"/>
                </a:solidFill>
                <a:highlight>
                  <a:srgbClr val="FFFFFF"/>
                </a:highlight>
                <a:uFill>
                  <a:noFill/>
                </a:uFill>
                <a:hlinkClick r:id="rId6"/>
              </a:rPr>
              <a:t>1:5</a:t>
            </a:r>
            <a:r>
              <a:rPr lang="en" sz="900" dirty="0">
                <a:solidFill>
                  <a:srgbClr val="333333"/>
                </a:solidFill>
                <a:highlight>
                  <a:srgbClr val="FFFFFF"/>
                </a:highlight>
              </a:rPr>
              <a:t>, </a:t>
            </a:r>
            <a:r>
              <a:rPr lang="en" sz="900" dirty="0">
                <a:solidFill>
                  <a:schemeClr val="hlink"/>
                </a:solidFill>
                <a:highlight>
                  <a:srgbClr val="FFFFFF"/>
                </a:highlight>
                <a:uFill>
                  <a:noFill/>
                </a:uFill>
                <a:hlinkClick r:id="rId7"/>
              </a:rPr>
              <a:t>8</a:t>
            </a:r>
            <a:r>
              <a:rPr lang="en" sz="900" dirty="0">
                <a:solidFill>
                  <a:srgbClr val="333333"/>
                </a:solidFill>
                <a:highlight>
                  <a:srgbClr val="FFFFFF"/>
                </a:highlight>
              </a:rPr>
              <a:t>) refers to the royal authority of the kings of Syria and Philistia and </a:t>
            </a:r>
            <a:r>
              <a:rPr lang="en" sz="900" dirty="0">
                <a:solidFill>
                  <a:schemeClr val="hlink"/>
                </a:solidFill>
                <a:highlight>
                  <a:srgbClr val="FFFFFF"/>
                </a:highlight>
                <a:uFill>
                  <a:noFill/>
                </a:uFill>
                <a:hlinkClick r:id="rId8"/>
              </a:rPr>
              <a:t>Zechariah (10:11)</a:t>
            </a:r>
            <a:r>
              <a:rPr lang="en" sz="900" dirty="0">
                <a:solidFill>
                  <a:srgbClr val="333333"/>
                </a:solidFill>
                <a:highlight>
                  <a:srgbClr val="FFFFFF"/>
                </a:highlight>
              </a:rPr>
              <a:t> to that of Egypt. King Ahasuerus held out this type of scepter to Esther (</a:t>
            </a:r>
            <a:r>
              <a:rPr lang="en" sz="900" dirty="0">
                <a:solidFill>
                  <a:schemeClr val="hlink"/>
                </a:solidFill>
                <a:highlight>
                  <a:srgbClr val="FFFFFF"/>
                </a:highlight>
                <a:uFill>
                  <a:noFill/>
                </a:uFill>
                <a:hlinkClick r:id="rId9"/>
              </a:rPr>
              <a:t>Est 4:11</a:t>
            </a:r>
            <a:r>
              <a:rPr lang="en" sz="900" dirty="0">
                <a:solidFill>
                  <a:srgbClr val="333333"/>
                </a:solidFill>
                <a:highlight>
                  <a:srgbClr val="FFFFFF"/>
                </a:highlight>
              </a:rPr>
              <a:t>; </a:t>
            </a:r>
            <a:r>
              <a:rPr lang="en" sz="900" dirty="0">
                <a:solidFill>
                  <a:schemeClr val="hlink"/>
                </a:solidFill>
                <a:highlight>
                  <a:srgbClr val="FFFFFF"/>
                </a:highlight>
                <a:uFill>
                  <a:noFill/>
                </a:uFill>
                <a:hlinkClick r:id="rId10"/>
              </a:rPr>
              <a:t>5:2</a:t>
            </a:r>
            <a:r>
              <a:rPr lang="en" sz="900" dirty="0">
                <a:solidFill>
                  <a:srgbClr val="333333"/>
                </a:solidFill>
                <a:highlight>
                  <a:srgbClr val="FFFFFF"/>
                </a:highlight>
              </a:rPr>
              <a:t>; </a:t>
            </a:r>
            <a:r>
              <a:rPr lang="en" sz="900" dirty="0">
                <a:solidFill>
                  <a:schemeClr val="hlink"/>
                </a:solidFill>
                <a:highlight>
                  <a:srgbClr val="FFFFFF"/>
                </a:highlight>
                <a:uFill>
                  <a:noFill/>
                </a:uFill>
                <a:hlinkClick r:id="rId11"/>
              </a:rPr>
              <a:t>8</a:t>
            </a:r>
            <a:r>
              <a:rPr lang="en" sz="900" dirty="0">
                <a:solidFill>
                  <a:srgbClr val="333333"/>
                </a:solidFill>
                <a:highlight>
                  <a:srgbClr val="FFFFFF"/>
                </a:highlight>
              </a:rPr>
              <a:t>; </a:t>
            </a:r>
            <a:r>
              <a:rPr lang="en" sz="900" dirty="0">
                <a:solidFill>
                  <a:schemeClr val="hlink"/>
                </a:solidFill>
                <a:highlight>
                  <a:srgbClr val="FFFFFF"/>
                </a:highlight>
                <a:uFill>
                  <a:noFill/>
                </a:uFill>
                <a:hlinkClick r:id="rId12"/>
              </a:rPr>
              <a:t>4</a:t>
            </a:r>
            <a:r>
              <a:rPr lang="en" sz="900" dirty="0">
                <a:solidFill>
                  <a:srgbClr val="333333"/>
                </a:solidFill>
                <a:highlight>
                  <a:srgbClr val="FFFFFF"/>
                </a:highlight>
              </a:rPr>
              <a:t>). </a:t>
            </a:r>
            <a:endParaRPr sz="900" dirty="0">
              <a:solidFill>
                <a:srgbClr val="333333"/>
              </a:solidFill>
              <a:highlight>
                <a:srgbClr val="FFFFFF"/>
              </a:highlight>
            </a:endParaRPr>
          </a:p>
          <a:p>
            <a:pPr marL="0" indent="0">
              <a:spcBef>
                <a:spcPts val="900"/>
              </a:spcBef>
              <a:spcAft>
                <a:spcPts val="900"/>
              </a:spcAft>
              <a:buNone/>
            </a:pPr>
            <a:r>
              <a:rPr lang="en" sz="900" dirty="0">
                <a:solidFill>
                  <a:srgbClr val="333333"/>
                </a:solidFill>
                <a:highlight>
                  <a:srgbClr val="FFFFFF"/>
                </a:highlight>
              </a:rPr>
              <a:t>The scepter of royal military power is referred to in </a:t>
            </a:r>
            <a:r>
              <a:rPr lang="en" sz="900" dirty="0">
                <a:solidFill>
                  <a:schemeClr val="hlink"/>
                </a:solidFill>
                <a:highlight>
                  <a:srgbClr val="FFFFFF"/>
                </a:highlight>
                <a:uFill>
                  <a:noFill/>
                </a:uFill>
                <a:hlinkClick r:id="rId13"/>
              </a:rPr>
              <a:t>Numbers 24:17</a:t>
            </a:r>
            <a:r>
              <a:rPr lang="en" sz="900" dirty="0">
                <a:solidFill>
                  <a:srgbClr val="333333"/>
                </a:solidFill>
                <a:highlight>
                  <a:srgbClr val="FFFFFF"/>
                </a:highlight>
              </a:rPr>
              <a:t> in reference to the coming messianic king. In </a:t>
            </a:r>
            <a:r>
              <a:rPr lang="en" sz="900" dirty="0">
                <a:solidFill>
                  <a:schemeClr val="hlink"/>
                </a:solidFill>
                <a:highlight>
                  <a:srgbClr val="FFFFFF"/>
                </a:highlight>
                <a:uFill>
                  <a:noFill/>
                </a:uFill>
                <a:hlinkClick r:id="rId14"/>
              </a:rPr>
              <a:t>Isaiah 14:5</a:t>
            </a:r>
            <a:r>
              <a:rPr lang="en" sz="900" dirty="0">
                <a:solidFill>
                  <a:srgbClr val="333333"/>
                </a:solidFill>
                <a:highlight>
                  <a:srgbClr val="FFFFFF"/>
                </a:highlight>
              </a:rPr>
              <a:t> it refers to the means by which Babylon exercised its oppressive military power that was to be destroyed by God. </a:t>
            </a:r>
            <a:r>
              <a:rPr lang="en" sz="900" dirty="0">
                <a:solidFill>
                  <a:schemeClr val="hlink"/>
                </a:solidFill>
                <a:highlight>
                  <a:srgbClr val="FFFFFF"/>
                </a:highlight>
                <a:uFill>
                  <a:noFill/>
                </a:uFill>
                <a:hlinkClick r:id="rId15"/>
              </a:rPr>
              <a:t>Ezekiel 19:11</a:t>
            </a:r>
            <a:r>
              <a:rPr lang="en" sz="900" dirty="0">
                <a:solidFill>
                  <a:srgbClr val="333333"/>
                </a:solidFill>
                <a:highlight>
                  <a:srgbClr val="FFFFFF"/>
                </a:highlight>
              </a:rPr>
              <a:t>, </a:t>
            </a:r>
            <a:r>
              <a:rPr lang="en" sz="900" dirty="0">
                <a:solidFill>
                  <a:schemeClr val="hlink"/>
                </a:solidFill>
                <a:highlight>
                  <a:srgbClr val="FFFFFF"/>
                </a:highlight>
                <a:uFill>
                  <a:noFill/>
                </a:uFill>
                <a:hlinkClick r:id="rId16"/>
              </a:rPr>
              <a:t>14</a:t>
            </a:r>
            <a:r>
              <a:rPr lang="en" sz="900" dirty="0">
                <a:solidFill>
                  <a:srgbClr val="333333"/>
                </a:solidFill>
                <a:highlight>
                  <a:srgbClr val="FFFFFF"/>
                </a:highlight>
              </a:rPr>
              <a:t> uses </a:t>
            </a:r>
            <a:r>
              <a:rPr lang="en" sz="900" i="1" dirty="0">
                <a:solidFill>
                  <a:srgbClr val="333333"/>
                </a:solidFill>
                <a:highlight>
                  <a:srgbClr val="FFFFFF"/>
                </a:highlight>
              </a:rPr>
              <a:t>scepter</a:t>
            </a:r>
            <a:r>
              <a:rPr lang="en" sz="900" dirty="0">
                <a:solidFill>
                  <a:srgbClr val="333333"/>
                </a:solidFill>
                <a:highlight>
                  <a:srgbClr val="FFFFFF"/>
                </a:highlight>
              </a:rPr>
              <a:t> to refer to the authority, power, and dominion which Israel lost and was not able to regain. In </a:t>
            </a:r>
            <a:r>
              <a:rPr lang="en" sz="900" dirty="0">
                <a:solidFill>
                  <a:schemeClr val="hlink"/>
                </a:solidFill>
                <a:highlight>
                  <a:srgbClr val="FFFFFF"/>
                </a:highlight>
                <a:uFill>
                  <a:noFill/>
                </a:uFill>
                <a:hlinkClick r:id="rId17"/>
              </a:rPr>
              <a:t>Psalm 2:9</a:t>
            </a:r>
            <a:r>
              <a:rPr lang="en" sz="900" dirty="0">
                <a:solidFill>
                  <a:srgbClr val="333333"/>
                </a:solidFill>
                <a:highlight>
                  <a:srgbClr val="FFFFFF"/>
                </a:highlight>
              </a:rPr>
              <a:t> and </a:t>
            </a:r>
            <a:r>
              <a:rPr lang="en" sz="900" dirty="0">
                <a:solidFill>
                  <a:schemeClr val="hlink"/>
                </a:solidFill>
                <a:highlight>
                  <a:srgbClr val="FFFFFF"/>
                </a:highlight>
                <a:uFill>
                  <a:noFill/>
                </a:uFill>
                <a:hlinkClick r:id="rId18"/>
              </a:rPr>
              <a:t>Isaiah 30:31</a:t>
            </a:r>
            <a:r>
              <a:rPr lang="en" sz="900" dirty="0">
                <a:solidFill>
                  <a:srgbClr val="333333"/>
                </a:solidFill>
                <a:highlight>
                  <a:srgbClr val="FFFFFF"/>
                </a:highlight>
              </a:rPr>
              <a:t> some recent translations (e.g., niv) have </a:t>
            </a:r>
            <a:r>
              <a:rPr lang="en" sz="900" i="1" dirty="0">
                <a:solidFill>
                  <a:srgbClr val="333333"/>
                </a:solidFill>
                <a:highlight>
                  <a:srgbClr val="FFFFFF"/>
                </a:highlight>
              </a:rPr>
              <a:t>scepter</a:t>
            </a:r>
            <a:r>
              <a:rPr lang="en" sz="900" dirty="0">
                <a:solidFill>
                  <a:srgbClr val="333333"/>
                </a:solidFill>
                <a:highlight>
                  <a:srgbClr val="FFFFFF"/>
                </a:highlight>
              </a:rPr>
              <a:t>, not </a:t>
            </a:r>
            <a:r>
              <a:rPr lang="en" sz="900" i="1" dirty="0">
                <a:solidFill>
                  <a:srgbClr val="333333"/>
                </a:solidFill>
                <a:highlight>
                  <a:srgbClr val="FFFFFF"/>
                </a:highlight>
              </a:rPr>
              <a:t>rod of iron</a:t>
            </a:r>
            <a:r>
              <a:rPr lang="en" sz="900" dirty="0">
                <a:solidFill>
                  <a:srgbClr val="333333"/>
                </a:solidFill>
                <a:highlight>
                  <a:srgbClr val="FFFFFF"/>
                </a:highlight>
              </a:rPr>
              <a:t>, to indicate divine power.</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233775" y="222706"/>
            <a:ext cx="6390450" cy="951998"/>
          </a:xfrm>
          <a:prstGeom prst="rect">
            <a:avLst/>
          </a:prstGeom>
        </p:spPr>
        <p:txBody>
          <a:bodyPr spcFirstLastPara="1" wrap="square" lIns="68569" tIns="68569" rIns="68569" bIns="68569" anchor="t" anchorCtr="0">
            <a:noAutofit/>
          </a:bodyPr>
          <a:lstStyle/>
          <a:p>
            <a:pPr>
              <a:lnSpc>
                <a:spcPct val="120000"/>
              </a:lnSpc>
              <a:spcBef>
                <a:spcPts val="900"/>
              </a:spcBef>
              <a:buSzPct val="78571"/>
            </a:pPr>
            <a:r>
              <a:rPr lang="en" sz="1200" b="1" dirty="0"/>
              <a:t>** Hebrews 1:9</a:t>
            </a:r>
            <a:endParaRPr sz="1200" b="1" dirty="0"/>
          </a:p>
          <a:p>
            <a:r>
              <a:rPr lang="en" sz="1100" b="1" dirty="0">
                <a:highlight>
                  <a:srgbClr val="00FF00"/>
                </a:highlight>
              </a:rPr>
              <a:t>Thou hast loved righteousness, and hated iniquity</a:t>
            </a:r>
            <a:r>
              <a:rPr lang="en" sz="1100" dirty="0"/>
              <a:t>; therefore God, even thy God, </a:t>
            </a:r>
            <a:r>
              <a:rPr lang="en" sz="1100" dirty="0">
                <a:highlight>
                  <a:srgbClr val="FFFFFF"/>
                </a:highlight>
              </a:rPr>
              <a:t>hath anointed thee with the </a:t>
            </a:r>
            <a:r>
              <a:rPr lang="en" sz="1100" b="1" u="sng" dirty="0">
                <a:highlight>
                  <a:srgbClr val="FFFFFF"/>
                </a:highlight>
              </a:rPr>
              <a:t>oil of gladness</a:t>
            </a:r>
            <a:r>
              <a:rPr lang="en" sz="1100" dirty="0">
                <a:highlight>
                  <a:srgbClr val="FFFFFF"/>
                </a:highlight>
              </a:rPr>
              <a:t> above thy fellows.</a:t>
            </a:r>
            <a:endParaRPr sz="1050" dirty="0">
              <a:highlight>
                <a:srgbClr val="FFFFFF"/>
              </a:highlight>
            </a:endParaRPr>
          </a:p>
        </p:txBody>
      </p:sp>
      <p:sp>
        <p:nvSpPr>
          <p:cNvPr id="180" name="Google Shape;180;p33"/>
          <p:cNvSpPr txBox="1">
            <a:spLocks noGrp="1"/>
          </p:cNvSpPr>
          <p:nvPr>
            <p:ph type="body" idx="1"/>
          </p:nvPr>
        </p:nvSpPr>
        <p:spPr>
          <a:xfrm>
            <a:off x="233775" y="1507294"/>
            <a:ext cx="6390450" cy="2562300"/>
          </a:xfrm>
          <a:prstGeom prst="rect">
            <a:avLst/>
          </a:prstGeom>
        </p:spPr>
        <p:txBody>
          <a:bodyPr spcFirstLastPara="1" wrap="square" lIns="68569" tIns="68569" rIns="68569" bIns="68569" anchor="t" anchorCtr="0">
            <a:normAutofit fontScale="92500" lnSpcReduction="20000"/>
          </a:bodyPr>
          <a:lstStyle/>
          <a:p>
            <a:pPr marL="0" indent="0">
              <a:lnSpc>
                <a:spcPct val="130000"/>
              </a:lnSpc>
              <a:buClr>
                <a:schemeClr val="dk1"/>
              </a:buClr>
              <a:buSzPts val="1100"/>
              <a:buNone/>
            </a:pPr>
            <a:r>
              <a:rPr lang="en" sz="1200" b="1" dirty="0">
                <a:solidFill>
                  <a:srgbClr val="333333"/>
                </a:solidFill>
                <a:highlight>
                  <a:srgbClr val="FFFFFF"/>
                </a:highlight>
              </a:rPr>
              <a:t>RIGHTEOUSNESS</a:t>
            </a:r>
            <a:r>
              <a:rPr lang="en" sz="1200" dirty="0">
                <a:solidFill>
                  <a:srgbClr val="333333"/>
                </a:solidFill>
                <a:highlight>
                  <a:srgbClr val="FFFFFF"/>
                </a:highlight>
              </a:rPr>
              <a:t> (Hebrew </a:t>
            </a:r>
            <a:r>
              <a:rPr lang="en" sz="1500" dirty="0">
                <a:solidFill>
                  <a:srgbClr val="333333"/>
                </a:solidFill>
                <a:highlight>
                  <a:srgbClr val="FFFFFF"/>
                </a:highlight>
              </a:rPr>
              <a:t>צדק</a:t>
            </a:r>
            <a:r>
              <a:rPr lang="en" sz="1200" dirty="0">
                <a:solidFill>
                  <a:srgbClr val="333333"/>
                </a:solidFill>
                <a:highlight>
                  <a:srgbClr val="FFFFFF"/>
                </a:highlight>
              </a:rPr>
              <a:t>, </a:t>
            </a:r>
            <a:r>
              <a:rPr lang="en" sz="1200" i="1" dirty="0">
                <a:solidFill>
                  <a:srgbClr val="333333"/>
                </a:solidFill>
                <a:highlight>
                  <a:srgbClr val="FFFFFF"/>
                </a:highlight>
              </a:rPr>
              <a:t>tsdq</a:t>
            </a:r>
            <a:r>
              <a:rPr lang="en" sz="1200" dirty="0">
                <a:solidFill>
                  <a:srgbClr val="333333"/>
                </a:solidFill>
                <a:highlight>
                  <a:srgbClr val="FFFFFF"/>
                </a:highlight>
              </a:rPr>
              <a:t>;, </a:t>
            </a:r>
            <a:r>
              <a:rPr lang="en" sz="1500" dirty="0">
                <a:solidFill>
                  <a:srgbClr val="333333"/>
                </a:solidFill>
                <a:highlight>
                  <a:srgbClr val="FFFFFF"/>
                </a:highlight>
              </a:rPr>
              <a:t>צְדָקָה</a:t>
            </a:r>
            <a:r>
              <a:rPr lang="en" sz="1200" dirty="0">
                <a:solidFill>
                  <a:srgbClr val="333333"/>
                </a:solidFill>
                <a:highlight>
                  <a:srgbClr val="FFFFFF"/>
                </a:highlight>
              </a:rPr>
              <a:t>, </a:t>
            </a:r>
            <a:r>
              <a:rPr lang="en" sz="1200" i="1" dirty="0">
                <a:solidFill>
                  <a:srgbClr val="333333"/>
                </a:solidFill>
                <a:highlight>
                  <a:srgbClr val="FFFFFF"/>
                </a:highlight>
              </a:rPr>
              <a:t>tsedaqah</a:t>
            </a:r>
            <a:r>
              <a:rPr lang="en" sz="1200" dirty="0">
                <a:solidFill>
                  <a:srgbClr val="333333"/>
                </a:solidFill>
                <a:highlight>
                  <a:srgbClr val="FFFFFF"/>
                </a:highlight>
              </a:rPr>
              <a:t>;, </a:t>
            </a:r>
            <a:r>
              <a:rPr lang="en" sz="1500" dirty="0">
                <a:solidFill>
                  <a:srgbClr val="333333"/>
                </a:solidFill>
                <a:highlight>
                  <a:srgbClr val="FFFFFF"/>
                </a:highlight>
              </a:rPr>
              <a:t>צַדִּיק</a:t>
            </a:r>
            <a:r>
              <a:rPr lang="en" sz="1200" dirty="0">
                <a:solidFill>
                  <a:srgbClr val="333333"/>
                </a:solidFill>
                <a:highlight>
                  <a:srgbClr val="FFFFFF"/>
                </a:highlight>
              </a:rPr>
              <a:t>, </a:t>
            </a:r>
            <a:r>
              <a:rPr lang="en" sz="1200" i="1" dirty="0">
                <a:solidFill>
                  <a:srgbClr val="333333"/>
                </a:solidFill>
                <a:highlight>
                  <a:srgbClr val="FFFFFF"/>
                </a:highlight>
              </a:rPr>
              <a:t>tsaddiq</a:t>
            </a:r>
            <a:r>
              <a:rPr lang="en" sz="1200" dirty="0">
                <a:solidFill>
                  <a:srgbClr val="333333"/>
                </a:solidFill>
                <a:highlight>
                  <a:srgbClr val="FFFFFF"/>
                </a:highlight>
              </a:rPr>
              <a:t>; Greek δικαιοσύνη, </a:t>
            </a:r>
            <a:r>
              <a:rPr lang="en" sz="1200" i="1" dirty="0">
                <a:solidFill>
                  <a:srgbClr val="333333"/>
                </a:solidFill>
                <a:highlight>
                  <a:srgbClr val="FFFFFF"/>
                </a:highlight>
              </a:rPr>
              <a:t>dikaiosynē</a:t>
            </a:r>
            <a:r>
              <a:rPr lang="en" sz="1200" dirty="0">
                <a:solidFill>
                  <a:srgbClr val="333333"/>
                </a:solidFill>
                <a:highlight>
                  <a:srgbClr val="FFFFFF"/>
                </a:highlight>
              </a:rPr>
              <a:t>, δίκαιος, </a:t>
            </a:r>
            <a:r>
              <a:rPr lang="en" sz="1200" i="1" dirty="0">
                <a:solidFill>
                  <a:srgbClr val="333333"/>
                </a:solidFill>
                <a:highlight>
                  <a:srgbClr val="FFFFFF"/>
                </a:highlight>
              </a:rPr>
              <a:t>dikaios</a:t>
            </a:r>
            <a:r>
              <a:rPr lang="en" sz="1200" dirty="0">
                <a:solidFill>
                  <a:srgbClr val="333333"/>
                </a:solidFill>
                <a:highlight>
                  <a:srgbClr val="FFFFFF"/>
                </a:highlight>
              </a:rPr>
              <a:t>). The quality, state, and characteristic of being in the right.</a:t>
            </a:r>
            <a:endParaRPr sz="1200" dirty="0">
              <a:solidFill>
                <a:srgbClr val="333333"/>
              </a:solidFill>
              <a:highlight>
                <a:srgbClr val="FFFFFF"/>
              </a:highlight>
            </a:endParaRPr>
          </a:p>
          <a:p>
            <a:pPr marL="0" indent="171450">
              <a:lnSpc>
                <a:spcPct val="130000"/>
              </a:lnSpc>
              <a:buClr>
                <a:schemeClr val="dk1"/>
              </a:buClr>
              <a:buSzPts val="1100"/>
              <a:buNone/>
            </a:pPr>
            <a:r>
              <a:rPr lang="en" sz="1200" dirty="0">
                <a:solidFill>
                  <a:srgbClr val="333333"/>
                </a:solidFill>
                <a:highlight>
                  <a:srgbClr val="FFFFFF"/>
                </a:highlight>
              </a:rPr>
              <a:t>The English word “righteousness” refers to the quality of </a:t>
            </a:r>
            <a:r>
              <a:rPr lang="en" sz="1200" dirty="0">
                <a:solidFill>
                  <a:srgbClr val="333333"/>
                </a:solidFill>
                <a:highlight>
                  <a:srgbClr val="00FF00"/>
                </a:highlight>
              </a:rPr>
              <a:t>being </a:t>
            </a:r>
            <a:r>
              <a:rPr lang="en" sz="1200" dirty="0">
                <a:solidFill>
                  <a:srgbClr val="333333"/>
                </a:solidFill>
                <a:highlight>
                  <a:srgbClr val="FFFFFF"/>
                </a:highlight>
              </a:rPr>
              <a:t>righteous or </a:t>
            </a:r>
            <a:r>
              <a:rPr lang="en" sz="1200" dirty="0">
                <a:solidFill>
                  <a:srgbClr val="333333"/>
                </a:solidFill>
                <a:highlight>
                  <a:srgbClr val="00FF00"/>
                </a:highlight>
              </a:rPr>
              <a:t>in the right</a:t>
            </a:r>
            <a:r>
              <a:rPr lang="en" sz="1200" dirty="0">
                <a:solidFill>
                  <a:srgbClr val="333333"/>
                </a:solidFill>
                <a:highlight>
                  <a:srgbClr val="FFFFFF"/>
                </a:highlight>
              </a:rPr>
              <a:t> and is cognate to “just,” “justness,” and “</a:t>
            </a:r>
            <a:r>
              <a:rPr lang="en" sz="1200" dirty="0">
                <a:solidFill>
                  <a:schemeClr val="hlink"/>
                </a:solidFill>
                <a:highlight>
                  <a:srgbClr val="FFFFFF"/>
                </a:highlight>
                <a:uFill>
                  <a:noFill/>
                </a:uFill>
                <a:hlinkClick r:id="rId3"/>
              </a:rPr>
              <a:t>justice</a:t>
            </a:r>
            <a:r>
              <a:rPr lang="en" sz="1200" dirty="0">
                <a:solidFill>
                  <a:srgbClr val="333333"/>
                </a:solidFill>
                <a:highlight>
                  <a:srgbClr val="FFFFFF"/>
                </a:highlight>
              </a:rPr>
              <a:t>.” </a:t>
            </a:r>
            <a:br>
              <a:rPr lang="en" sz="900" dirty="0">
                <a:solidFill>
                  <a:srgbClr val="333333"/>
                </a:solidFill>
                <a:highlight>
                  <a:srgbClr val="FFFFFF"/>
                </a:highlight>
              </a:rPr>
            </a:br>
            <a:endParaRPr sz="900" dirty="0">
              <a:solidFill>
                <a:srgbClr val="333333"/>
              </a:solidFill>
              <a:highlight>
                <a:srgbClr val="FFFFFF"/>
              </a:highlight>
            </a:endParaRPr>
          </a:p>
          <a:p>
            <a:pPr marL="0" indent="0">
              <a:spcBef>
                <a:spcPts val="900"/>
              </a:spcBef>
              <a:buNone/>
            </a:pPr>
            <a:r>
              <a:rPr lang="en" sz="1600" dirty="0"/>
              <a:t>INIQUITY</a:t>
            </a:r>
            <a:br>
              <a:rPr lang="en" sz="1600" dirty="0"/>
            </a:br>
            <a:r>
              <a:rPr lang="en" sz="1600" dirty="0"/>
              <a:t>- to know </a:t>
            </a:r>
            <a:r>
              <a:rPr lang="en" sz="1600" dirty="0">
                <a:solidFill>
                  <a:srgbClr val="FF0000"/>
                </a:solidFill>
              </a:rPr>
              <a:t>not</a:t>
            </a:r>
            <a:r>
              <a:rPr lang="en" sz="1600" dirty="0"/>
              <a:t> to do something and </a:t>
            </a:r>
            <a:r>
              <a:rPr lang="en" sz="1600" dirty="0">
                <a:solidFill>
                  <a:srgbClr val="FF0000"/>
                </a:solidFill>
              </a:rPr>
              <a:t>to do </a:t>
            </a:r>
            <a:r>
              <a:rPr lang="en" sz="1600" dirty="0"/>
              <a:t>it anyway, and vice versa</a:t>
            </a:r>
            <a:br>
              <a:rPr lang="en" sz="1600" dirty="0"/>
            </a:br>
            <a:r>
              <a:rPr lang="en" sz="1100" dirty="0"/>
              <a:t>- …the </a:t>
            </a:r>
            <a:r>
              <a:rPr lang="en" sz="1100" i="1" dirty="0"/>
              <a:t>crooked (AVON) </a:t>
            </a:r>
            <a:r>
              <a:rPr lang="en" sz="1100" b="1" dirty="0"/>
              <a:t>BEHAVIOR </a:t>
            </a:r>
            <a:r>
              <a:rPr lang="en" sz="1100" dirty="0"/>
              <a:t>and its </a:t>
            </a:r>
            <a:r>
              <a:rPr lang="en" sz="1100" b="1" dirty="0"/>
              <a:t>CONSEQUENCES</a:t>
            </a:r>
            <a:br>
              <a:rPr lang="en" sz="1100" b="1" dirty="0"/>
            </a:br>
            <a:r>
              <a:rPr lang="en" sz="1100" b="1" dirty="0"/>
              <a:t>- </a:t>
            </a:r>
            <a:r>
              <a:rPr lang="en" sz="1100" dirty="0"/>
              <a:t>…the </a:t>
            </a:r>
            <a:r>
              <a:rPr lang="en" sz="1100" i="1" dirty="0"/>
              <a:t>crooked (AVON) </a:t>
            </a:r>
            <a:r>
              <a:rPr lang="en" sz="1100" b="1" dirty="0"/>
              <a:t>CHARACTER </a:t>
            </a:r>
            <a:r>
              <a:rPr lang="en" sz="1100" dirty="0"/>
              <a:t>of your </a:t>
            </a:r>
            <a:r>
              <a:rPr lang="en" sz="1100" b="1" dirty="0"/>
              <a:t>ACTIONS</a:t>
            </a:r>
            <a:endParaRPr sz="1100" b="1" dirty="0"/>
          </a:p>
          <a:p>
            <a:pPr marL="0" indent="0">
              <a:spcBef>
                <a:spcPts val="900"/>
              </a:spcBef>
              <a:spcAft>
                <a:spcPts val="900"/>
              </a:spcAft>
              <a:buNone/>
            </a:pPr>
            <a:r>
              <a:rPr lang="en" sz="900" dirty="0">
                <a:solidFill>
                  <a:schemeClr val="dk1"/>
                </a:solidFill>
                <a:highlight>
                  <a:srgbClr val="FFFFFF"/>
                </a:highlight>
                <a:latin typeface="Roboto"/>
                <a:ea typeface="Roboto"/>
                <a:cs typeface="Roboto"/>
                <a:sym typeface="Roboto"/>
              </a:rPr>
              <a:t>Psalm 32:5 </a:t>
            </a:r>
            <a:br>
              <a:rPr lang="en" sz="900" dirty="0">
                <a:solidFill>
                  <a:schemeClr val="dk1"/>
                </a:solidFill>
                <a:highlight>
                  <a:srgbClr val="FFFFFF"/>
                </a:highlight>
                <a:latin typeface="Roboto"/>
                <a:ea typeface="Roboto"/>
                <a:cs typeface="Roboto"/>
                <a:sym typeface="Roboto"/>
              </a:rPr>
            </a:br>
            <a:r>
              <a:rPr lang="en" sz="900" dirty="0">
                <a:solidFill>
                  <a:schemeClr val="dk1"/>
                </a:solidFill>
                <a:highlight>
                  <a:srgbClr val="FFFFFF"/>
                </a:highlight>
                <a:latin typeface="Roboto"/>
                <a:ea typeface="Roboto"/>
                <a:cs typeface="Roboto"/>
                <a:sym typeface="Roboto"/>
              </a:rPr>
              <a:t>I acknowledge my sin unto thee, and mine </a:t>
            </a:r>
            <a:r>
              <a:rPr lang="en" sz="900" dirty="0">
                <a:solidFill>
                  <a:schemeClr val="dk1"/>
                </a:solidFill>
                <a:highlight>
                  <a:srgbClr val="00FF00"/>
                </a:highlight>
                <a:latin typeface="Roboto"/>
                <a:ea typeface="Roboto"/>
                <a:cs typeface="Roboto"/>
                <a:sym typeface="Roboto"/>
              </a:rPr>
              <a:t>iniquity </a:t>
            </a:r>
            <a:r>
              <a:rPr lang="en" sz="900" dirty="0">
                <a:solidFill>
                  <a:schemeClr val="dk1"/>
                </a:solidFill>
                <a:highlight>
                  <a:srgbClr val="FFFFFF"/>
                </a:highlight>
                <a:latin typeface="Roboto"/>
                <a:ea typeface="Roboto"/>
                <a:cs typeface="Roboto"/>
                <a:sym typeface="Roboto"/>
              </a:rPr>
              <a:t>have I not hid. I said, I will confess my transgressions unto the Lord; </a:t>
            </a:r>
            <a:r>
              <a:rPr lang="en" sz="900" dirty="0">
                <a:solidFill>
                  <a:schemeClr val="dk1"/>
                </a:solidFill>
                <a:highlight>
                  <a:srgbClr val="FF9900"/>
                </a:highlight>
                <a:latin typeface="Roboto"/>
                <a:ea typeface="Roboto"/>
                <a:cs typeface="Roboto"/>
                <a:sym typeface="Roboto"/>
              </a:rPr>
              <a:t>and thou forgavest</a:t>
            </a:r>
            <a:r>
              <a:rPr lang="en" sz="900" dirty="0">
                <a:solidFill>
                  <a:schemeClr val="dk1"/>
                </a:solidFill>
                <a:highlight>
                  <a:srgbClr val="FFFFFF"/>
                </a:highlight>
                <a:latin typeface="Roboto"/>
                <a:ea typeface="Roboto"/>
                <a:cs typeface="Roboto"/>
                <a:sym typeface="Roboto"/>
              </a:rPr>
              <a:t> the </a:t>
            </a:r>
            <a:r>
              <a:rPr lang="en" sz="900" dirty="0">
                <a:solidFill>
                  <a:schemeClr val="dk1"/>
                </a:solidFill>
                <a:highlight>
                  <a:srgbClr val="00FF00"/>
                </a:highlight>
                <a:latin typeface="Roboto"/>
                <a:ea typeface="Roboto"/>
                <a:cs typeface="Roboto"/>
                <a:sym typeface="Roboto"/>
              </a:rPr>
              <a:t>iniquity </a:t>
            </a:r>
            <a:r>
              <a:rPr lang="en" sz="900" dirty="0">
                <a:solidFill>
                  <a:schemeClr val="dk1"/>
                </a:solidFill>
                <a:highlight>
                  <a:srgbClr val="FFFFFF"/>
                </a:highlight>
                <a:latin typeface="Roboto"/>
                <a:ea typeface="Roboto"/>
                <a:cs typeface="Roboto"/>
                <a:sym typeface="Roboto"/>
              </a:rPr>
              <a:t>of my sin. Selah.</a:t>
            </a:r>
            <a:endParaRPr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233775" y="169309"/>
            <a:ext cx="6503850" cy="582750"/>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1:9</a:t>
            </a:r>
            <a:endParaRPr sz="1050" b="1" dirty="0"/>
          </a:p>
          <a:p>
            <a:r>
              <a:rPr lang="en" sz="1000" dirty="0"/>
              <a:t>Thou hast loved righteousness, and hated iniquity; therefore God, even thy God, </a:t>
            </a:r>
            <a:r>
              <a:rPr lang="en" sz="1000" dirty="0">
                <a:highlight>
                  <a:srgbClr val="FFFF00"/>
                </a:highlight>
              </a:rPr>
              <a:t>hath anointed thee with the </a:t>
            </a:r>
            <a:r>
              <a:rPr lang="en" sz="1000" b="1" u="sng" dirty="0">
                <a:highlight>
                  <a:srgbClr val="00FF00"/>
                </a:highlight>
              </a:rPr>
              <a:t>oil of gladness</a:t>
            </a:r>
            <a:r>
              <a:rPr lang="en" sz="1000" dirty="0">
                <a:highlight>
                  <a:srgbClr val="00FF00"/>
                </a:highlight>
              </a:rPr>
              <a:t> </a:t>
            </a:r>
            <a:r>
              <a:rPr lang="en" sz="1000" dirty="0">
                <a:highlight>
                  <a:srgbClr val="FFFF00"/>
                </a:highlight>
              </a:rPr>
              <a:t>above thy fellows.</a:t>
            </a:r>
            <a:endParaRPr sz="900" dirty="0"/>
          </a:p>
        </p:txBody>
      </p:sp>
      <p:sp>
        <p:nvSpPr>
          <p:cNvPr id="186" name="Google Shape;186;p34"/>
          <p:cNvSpPr txBox="1">
            <a:spLocks noGrp="1"/>
          </p:cNvSpPr>
          <p:nvPr>
            <p:ph type="body" idx="1"/>
          </p:nvPr>
        </p:nvSpPr>
        <p:spPr>
          <a:xfrm>
            <a:off x="233775" y="1014517"/>
            <a:ext cx="6390450" cy="3959673"/>
          </a:xfrm>
          <a:prstGeom prst="rect">
            <a:avLst/>
          </a:prstGeom>
        </p:spPr>
        <p:txBody>
          <a:bodyPr spcFirstLastPara="1" wrap="square" lIns="68569" tIns="68569" rIns="68569" bIns="68569" anchor="t" anchorCtr="0">
            <a:normAutofit lnSpcReduction="10000"/>
          </a:bodyPr>
          <a:lstStyle/>
          <a:p>
            <a:pPr marL="0" indent="0">
              <a:lnSpc>
                <a:spcPct val="120000"/>
              </a:lnSpc>
              <a:spcBef>
                <a:spcPts val="900"/>
              </a:spcBef>
              <a:buNone/>
            </a:pPr>
            <a:r>
              <a:rPr lang="en" sz="1100" b="1" dirty="0">
                <a:solidFill>
                  <a:schemeClr val="dk1"/>
                </a:solidFill>
              </a:rPr>
              <a:t>57-0307  GOD.KEEPS.HIS.WORD.2_  PHOENIX.AZ  THURSDAY_</a:t>
            </a:r>
            <a:endParaRPr sz="1100" b="1" dirty="0">
              <a:solidFill>
                <a:schemeClr val="dk1"/>
              </a:solidFill>
            </a:endParaRPr>
          </a:p>
          <a:p>
            <a:pPr marL="0" indent="0">
              <a:lnSpc>
                <a:spcPct val="120000"/>
              </a:lnSpc>
              <a:spcBef>
                <a:spcPts val="900"/>
              </a:spcBef>
              <a:buNone/>
            </a:pPr>
            <a:r>
              <a:rPr lang="en" sz="1100" dirty="0">
                <a:solidFill>
                  <a:schemeClr val="dk1"/>
                </a:solidFill>
              </a:rPr>
              <a:t>«  E-57       †        I have no prejudice against anybody. Any of these teachers from California, and all around, that's passing through the land with all these fantastics, God knows, that nearly every one of them that I know, I've set down with pleading tears and saying, "Brother, look here, that's not..."</a:t>
            </a:r>
            <a:endParaRPr sz="1100" dirty="0">
              <a:solidFill>
                <a:schemeClr val="dk1"/>
              </a:solidFill>
            </a:endParaRPr>
          </a:p>
          <a:p>
            <a:pPr marL="0" indent="0">
              <a:lnSpc>
                <a:spcPct val="120000"/>
              </a:lnSpc>
              <a:spcBef>
                <a:spcPts val="900"/>
              </a:spcBef>
              <a:buNone/>
            </a:pPr>
            <a:r>
              <a:rPr lang="en" sz="1100" dirty="0">
                <a:solidFill>
                  <a:schemeClr val="dk1"/>
                </a:solidFill>
                <a:highlight>
                  <a:srgbClr val="00FF00"/>
                </a:highlight>
              </a:rPr>
              <a:t>"Oh, we're anointed with the oil of gladness."</a:t>
            </a:r>
            <a:endParaRPr sz="1100" dirty="0">
              <a:solidFill>
                <a:schemeClr val="dk1"/>
              </a:solidFill>
              <a:highlight>
                <a:srgbClr val="00FF00"/>
              </a:highlight>
            </a:endParaRPr>
          </a:p>
          <a:p>
            <a:pPr marL="0" indent="0">
              <a:lnSpc>
                <a:spcPct val="120000"/>
              </a:lnSpc>
              <a:spcBef>
                <a:spcPts val="900"/>
              </a:spcBef>
              <a:buNone/>
            </a:pPr>
            <a:r>
              <a:rPr lang="en" sz="1100" dirty="0">
                <a:solidFill>
                  <a:schemeClr val="dk1"/>
                </a:solidFill>
              </a:rPr>
              <a:t>I said, "</a:t>
            </a:r>
            <a:r>
              <a:rPr lang="en" sz="1100" dirty="0">
                <a:solidFill>
                  <a:schemeClr val="dk1"/>
                </a:solidFill>
                <a:highlight>
                  <a:srgbClr val="FFFF00"/>
                </a:highlight>
              </a:rPr>
              <a:t>Not oil out of your body,</a:t>
            </a:r>
            <a:r>
              <a:rPr lang="en" sz="1100" dirty="0">
                <a:solidFill>
                  <a:schemeClr val="dk1"/>
                </a:solidFill>
              </a:rPr>
              <a:t> nothing can come out of your body that can do you any good." And the whole armor of God is </a:t>
            </a:r>
            <a:r>
              <a:rPr lang="en" sz="1100" dirty="0">
                <a:solidFill>
                  <a:schemeClr val="dk1"/>
                </a:solidFill>
                <a:highlight>
                  <a:srgbClr val="00FF00"/>
                </a:highlight>
              </a:rPr>
              <a:t>supernatural</a:t>
            </a:r>
            <a:r>
              <a:rPr lang="en" sz="1100" dirty="0">
                <a:solidFill>
                  <a:schemeClr val="dk1"/>
                </a:solidFill>
              </a:rPr>
              <a:t>. What is the armor of God? Love, joy, peace, long suffering, goodness, meekness, gentleness, patience, faith. Nothing... So all the natural work is done as the sacrifice of Christ. We just believe it. It's by faith. </a:t>
            </a:r>
            <a:r>
              <a:rPr lang="en" sz="1100" dirty="0">
                <a:solidFill>
                  <a:schemeClr val="dk1"/>
                </a:solidFill>
                <a:highlight>
                  <a:srgbClr val="00FF00"/>
                </a:highlight>
              </a:rPr>
              <a:t>Nothing you have to see, nothing you have to feel; you got to believe it. Jesus never did say, "Did you see it? Did you feel it?" He said,"Did you believe it?" Did you believe it?</a:t>
            </a:r>
            <a:br>
              <a:rPr lang="en" sz="1100" dirty="0">
                <a:solidFill>
                  <a:schemeClr val="dk1"/>
                </a:solidFill>
                <a:highlight>
                  <a:srgbClr val="00FF00"/>
                </a:highlight>
              </a:rPr>
            </a:br>
            <a:endParaRPr sz="1100" b="1" dirty="0">
              <a:solidFill>
                <a:schemeClr val="dk1"/>
              </a:solidFill>
            </a:endParaRPr>
          </a:p>
          <a:p>
            <a:pPr marL="0" indent="0">
              <a:lnSpc>
                <a:spcPct val="120000"/>
              </a:lnSpc>
              <a:spcBef>
                <a:spcPts val="900"/>
              </a:spcBef>
              <a:buNone/>
            </a:pPr>
            <a:r>
              <a:rPr lang="en" sz="1100" b="1" dirty="0">
                <a:solidFill>
                  <a:schemeClr val="dk1"/>
                </a:solidFill>
              </a:rPr>
              <a:t>65-0217  A.MAN.RUNNING.FROM.THE.PRESENCE.OF.THE.LORD_  JEFFERSONVILLE.IN  V-5 N-8  WEDNESDAY_</a:t>
            </a:r>
            <a:endParaRPr sz="1100" b="1" dirty="0">
              <a:solidFill>
                <a:schemeClr val="dk1"/>
              </a:solidFill>
            </a:endParaRPr>
          </a:p>
          <a:p>
            <a:pPr marL="0" indent="0">
              <a:lnSpc>
                <a:spcPct val="120000"/>
              </a:lnSpc>
              <a:spcBef>
                <a:spcPts val="900"/>
              </a:spcBef>
              <a:buNone/>
            </a:pPr>
            <a:r>
              <a:rPr lang="en" sz="1100" dirty="0">
                <a:solidFill>
                  <a:schemeClr val="dk1"/>
                </a:solidFill>
              </a:rPr>
              <a:t>We love You, Lord Jesus. Make that so real in our hearts, Lord. </a:t>
            </a:r>
            <a:r>
              <a:rPr lang="en" sz="1100" dirty="0">
                <a:solidFill>
                  <a:schemeClr val="dk1"/>
                </a:solidFill>
                <a:highlight>
                  <a:srgbClr val="00FF00"/>
                </a:highlight>
              </a:rPr>
              <a:t>Pour in the oil of gladness, this week, Lord, in our souls.</a:t>
            </a:r>
            <a:r>
              <a:rPr lang="en" sz="1100" dirty="0">
                <a:solidFill>
                  <a:schemeClr val="dk1"/>
                </a:solidFill>
              </a:rPr>
              <a:t> Give us a bathing, a washing of the Word, by the water of the Word, dividing unto us Truth.</a:t>
            </a:r>
            <a:endParaRPr sz="1100" b="1" dirty="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233775" y="135937"/>
            <a:ext cx="6390450" cy="582750"/>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050" b="1" dirty="0"/>
              <a:t>** Hebrews 1:9</a:t>
            </a:r>
            <a:endParaRPr sz="1050" b="1" dirty="0"/>
          </a:p>
          <a:p>
            <a:r>
              <a:rPr lang="en" sz="900" dirty="0"/>
              <a:t>» 	9     † 	Thou hast loved righteousness, and hated iniquity; therefore God, even thy God, </a:t>
            </a:r>
            <a:r>
              <a:rPr lang="en" sz="900" dirty="0">
                <a:highlight>
                  <a:srgbClr val="FFFF00"/>
                </a:highlight>
              </a:rPr>
              <a:t>hath anointed thee with the </a:t>
            </a:r>
            <a:r>
              <a:rPr lang="en" sz="900" b="1" dirty="0">
                <a:highlight>
                  <a:schemeClr val="accent6"/>
                </a:highlight>
              </a:rPr>
              <a:t>oil of gladness</a:t>
            </a:r>
            <a:r>
              <a:rPr lang="en" sz="900" dirty="0">
                <a:highlight>
                  <a:srgbClr val="00FF00"/>
                </a:highlight>
              </a:rPr>
              <a:t> above thy fellows</a:t>
            </a:r>
            <a:r>
              <a:rPr lang="en" sz="900" dirty="0">
                <a:highlight>
                  <a:srgbClr val="FFFF00"/>
                </a:highlight>
              </a:rPr>
              <a:t>.</a:t>
            </a:r>
            <a:endParaRPr sz="825" dirty="0"/>
          </a:p>
        </p:txBody>
      </p:sp>
      <p:sp>
        <p:nvSpPr>
          <p:cNvPr id="192" name="Google Shape;192;p35"/>
          <p:cNvSpPr txBox="1">
            <a:spLocks noGrp="1"/>
          </p:cNvSpPr>
          <p:nvPr>
            <p:ph type="body" idx="1"/>
          </p:nvPr>
        </p:nvSpPr>
        <p:spPr>
          <a:xfrm>
            <a:off x="233775" y="1041215"/>
            <a:ext cx="6390450" cy="3831135"/>
          </a:xfrm>
          <a:prstGeom prst="rect">
            <a:avLst/>
          </a:prstGeom>
        </p:spPr>
        <p:txBody>
          <a:bodyPr spcFirstLastPara="1" wrap="square" lIns="68569" tIns="68569" rIns="68569" bIns="68569" anchor="t" anchorCtr="0">
            <a:normAutofit fontScale="92500" lnSpcReduction="20000"/>
          </a:bodyPr>
          <a:lstStyle/>
          <a:p>
            <a:pPr marL="0" indent="0">
              <a:lnSpc>
                <a:spcPct val="120000"/>
              </a:lnSpc>
              <a:spcBef>
                <a:spcPts val="900"/>
              </a:spcBef>
              <a:buNone/>
            </a:pPr>
            <a:r>
              <a:rPr lang="en" sz="2000" b="1" dirty="0">
                <a:solidFill>
                  <a:schemeClr val="dk1"/>
                </a:solidFill>
              </a:rPr>
              <a:t> John 3:34</a:t>
            </a:r>
            <a:br>
              <a:rPr lang="en" sz="2000" dirty="0">
                <a:solidFill>
                  <a:schemeClr val="dk1"/>
                </a:solidFill>
              </a:rPr>
            </a:br>
            <a:r>
              <a:rPr lang="en" sz="2000" dirty="0">
                <a:solidFill>
                  <a:schemeClr val="dk1"/>
                </a:solidFill>
              </a:rPr>
              <a:t>For he whom God hath sent speaketh the words of God: </a:t>
            </a:r>
            <a:r>
              <a:rPr lang="en" sz="2000" dirty="0">
                <a:solidFill>
                  <a:schemeClr val="dk1"/>
                </a:solidFill>
                <a:highlight>
                  <a:srgbClr val="FFFF00"/>
                </a:highlight>
              </a:rPr>
              <a:t>for God giveth not the Spirit by measure unto him.</a:t>
            </a:r>
            <a:endParaRPr sz="2000" dirty="0">
              <a:solidFill>
                <a:schemeClr val="dk1"/>
              </a:solidFill>
              <a:highlight>
                <a:srgbClr val="FFFF00"/>
              </a:highlight>
            </a:endParaRPr>
          </a:p>
          <a:p>
            <a:pPr marL="0" indent="0">
              <a:lnSpc>
                <a:spcPct val="120000"/>
              </a:lnSpc>
              <a:spcBef>
                <a:spcPts val="900"/>
              </a:spcBef>
              <a:buNone/>
            </a:pPr>
            <a:r>
              <a:rPr lang="en" sz="2000" b="1" dirty="0">
                <a:solidFill>
                  <a:schemeClr val="dk1"/>
                </a:solidFill>
              </a:rPr>
              <a:t>Colossians 2:9</a:t>
            </a:r>
            <a:br>
              <a:rPr lang="en" sz="2000" dirty="0">
                <a:solidFill>
                  <a:schemeClr val="dk1"/>
                </a:solidFill>
              </a:rPr>
            </a:br>
            <a:r>
              <a:rPr lang="en" sz="2000" dirty="0">
                <a:solidFill>
                  <a:schemeClr val="dk1"/>
                </a:solidFill>
              </a:rPr>
              <a:t>For in him dwelleth </a:t>
            </a:r>
            <a:r>
              <a:rPr lang="en" sz="2000" dirty="0">
                <a:solidFill>
                  <a:schemeClr val="dk1"/>
                </a:solidFill>
                <a:highlight>
                  <a:srgbClr val="FFFF00"/>
                </a:highlight>
              </a:rPr>
              <a:t>all the fulness</a:t>
            </a:r>
            <a:r>
              <a:rPr lang="en" sz="2000" dirty="0">
                <a:solidFill>
                  <a:schemeClr val="dk1"/>
                </a:solidFill>
              </a:rPr>
              <a:t> of the Godhead bodily.</a:t>
            </a:r>
            <a:endParaRPr sz="2000" dirty="0">
              <a:solidFill>
                <a:schemeClr val="dk1"/>
              </a:solidFill>
            </a:endParaRPr>
          </a:p>
          <a:p>
            <a:pPr marL="0" indent="0">
              <a:lnSpc>
                <a:spcPct val="120000"/>
              </a:lnSpc>
              <a:spcBef>
                <a:spcPts val="900"/>
              </a:spcBef>
              <a:buNone/>
            </a:pPr>
            <a:r>
              <a:rPr lang="en" sz="2000" b="1" dirty="0">
                <a:solidFill>
                  <a:schemeClr val="dk1"/>
                </a:solidFill>
              </a:rPr>
              <a:t>Isaiah 61:1</a:t>
            </a:r>
            <a:br>
              <a:rPr lang="en" sz="2000" dirty="0">
                <a:solidFill>
                  <a:schemeClr val="dk1"/>
                </a:solidFill>
              </a:rPr>
            </a:br>
            <a:r>
              <a:rPr lang="en" sz="2000" dirty="0">
                <a:solidFill>
                  <a:schemeClr val="dk1"/>
                </a:solidFill>
                <a:highlight>
                  <a:srgbClr val="FFFF00"/>
                </a:highlight>
              </a:rPr>
              <a:t>The Spirit of the Lord GOD is upon me; because the LORD </a:t>
            </a:r>
            <a:r>
              <a:rPr lang="en" sz="2000" b="1" u="sng" dirty="0">
                <a:solidFill>
                  <a:schemeClr val="dk1"/>
                </a:solidFill>
                <a:highlight>
                  <a:srgbClr val="FFFF00"/>
                </a:highlight>
              </a:rPr>
              <a:t>hath anointed me</a:t>
            </a:r>
            <a:r>
              <a:rPr lang="en" sz="2000" b="1" u="sng" dirty="0">
                <a:solidFill>
                  <a:schemeClr val="dk1"/>
                </a:solidFill>
              </a:rPr>
              <a:t> to preach good tidings unto the meek;</a:t>
            </a:r>
            <a:r>
              <a:rPr lang="en" sz="2000" dirty="0">
                <a:solidFill>
                  <a:schemeClr val="dk1"/>
                </a:solidFill>
              </a:rPr>
              <a:t> he hath sent me to bind up the brokenhearted, to proclaim liberty to the captives, and the opening of the prison to them that are bound;</a:t>
            </a:r>
            <a:endParaRPr sz="4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233775" y="182657"/>
            <a:ext cx="6390450" cy="785139"/>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1:9</a:t>
            </a:r>
            <a:endParaRPr sz="1050" b="1" dirty="0"/>
          </a:p>
          <a:p>
            <a:r>
              <a:rPr lang="en" sz="1000" dirty="0"/>
              <a:t>Thou hast loved righteousness, and hated iniquity; therefore God, even thy God, </a:t>
            </a:r>
            <a:r>
              <a:rPr lang="en" sz="1000" dirty="0">
                <a:highlight>
                  <a:srgbClr val="FFFF00"/>
                </a:highlight>
              </a:rPr>
              <a:t>hath anointed thee with the </a:t>
            </a:r>
            <a:r>
              <a:rPr lang="en" sz="1000" b="1" u="sng" dirty="0">
                <a:highlight>
                  <a:srgbClr val="00FF00"/>
                </a:highlight>
              </a:rPr>
              <a:t>oil of gladness</a:t>
            </a:r>
            <a:r>
              <a:rPr lang="en" sz="1000" dirty="0">
                <a:highlight>
                  <a:srgbClr val="00FF00"/>
                </a:highlight>
              </a:rPr>
              <a:t> </a:t>
            </a:r>
            <a:r>
              <a:rPr lang="en" sz="1000" dirty="0">
                <a:highlight>
                  <a:srgbClr val="FFFF00"/>
                </a:highlight>
              </a:rPr>
              <a:t>above thy fellows.</a:t>
            </a:r>
            <a:endParaRPr sz="900" dirty="0"/>
          </a:p>
        </p:txBody>
      </p:sp>
      <p:sp>
        <p:nvSpPr>
          <p:cNvPr id="198" name="Google Shape;198;p36"/>
          <p:cNvSpPr txBox="1">
            <a:spLocks noGrp="1"/>
          </p:cNvSpPr>
          <p:nvPr>
            <p:ph type="body" idx="1"/>
          </p:nvPr>
        </p:nvSpPr>
        <p:spPr>
          <a:xfrm>
            <a:off x="233775" y="967797"/>
            <a:ext cx="6390450" cy="4084764"/>
          </a:xfrm>
          <a:prstGeom prst="rect">
            <a:avLst/>
          </a:prstGeom>
        </p:spPr>
        <p:txBody>
          <a:bodyPr spcFirstLastPara="1" wrap="square" lIns="68569" tIns="68569" rIns="68569" bIns="68569" anchor="t" anchorCtr="0">
            <a:normAutofit fontScale="92500" lnSpcReduction="10000"/>
          </a:bodyPr>
          <a:lstStyle/>
          <a:p>
            <a:pPr marL="0" indent="0">
              <a:lnSpc>
                <a:spcPct val="120000"/>
              </a:lnSpc>
              <a:spcBef>
                <a:spcPts val="900"/>
              </a:spcBef>
              <a:buNone/>
            </a:pPr>
            <a:r>
              <a:rPr lang="en" sz="1400" b="1" dirty="0">
                <a:solidFill>
                  <a:schemeClr val="dk1"/>
                </a:solidFill>
              </a:rPr>
              <a:t>Anointed by the Word</a:t>
            </a:r>
            <a:endParaRPr sz="1400" b="1" dirty="0">
              <a:solidFill>
                <a:schemeClr val="dk1"/>
              </a:solidFill>
            </a:endParaRPr>
          </a:p>
          <a:p>
            <a:pPr marL="0" indent="0">
              <a:lnSpc>
                <a:spcPct val="120000"/>
              </a:lnSpc>
              <a:spcBef>
                <a:spcPts val="900"/>
              </a:spcBef>
              <a:buNone/>
            </a:pPr>
            <a:r>
              <a:rPr lang="en" sz="1400" dirty="0">
                <a:solidFill>
                  <a:schemeClr val="dk1"/>
                </a:solidFill>
              </a:rPr>
              <a:t>64-0418B  A.PARADOX_  TAMPA.FL  SATURDAY_</a:t>
            </a:r>
            <a:endParaRPr sz="1400" dirty="0">
              <a:solidFill>
                <a:schemeClr val="dk1"/>
              </a:solidFill>
            </a:endParaRPr>
          </a:p>
          <a:p>
            <a:pPr marL="0" indent="0">
              <a:lnSpc>
                <a:spcPct val="120000"/>
              </a:lnSpc>
              <a:spcBef>
                <a:spcPts val="900"/>
              </a:spcBef>
              <a:buNone/>
            </a:pPr>
            <a:r>
              <a:rPr lang="en" sz="1400" dirty="0">
                <a:solidFill>
                  <a:schemeClr val="dk1"/>
                </a:solidFill>
              </a:rPr>
              <a:t>Now, what is it? Christ coming to His Body. </a:t>
            </a:r>
            <a:r>
              <a:rPr lang="en" sz="1400" b="1" dirty="0">
                <a:solidFill>
                  <a:schemeClr val="dk1"/>
                </a:solidFill>
                <a:highlight>
                  <a:srgbClr val="00FF00"/>
                </a:highlight>
              </a:rPr>
              <a:t>Christ is the Word. </a:t>
            </a:r>
            <a:br>
              <a:rPr lang="en" sz="1400" b="1" dirty="0">
                <a:solidFill>
                  <a:schemeClr val="dk1"/>
                </a:solidFill>
                <a:highlight>
                  <a:srgbClr val="00FF00"/>
                </a:highlight>
              </a:rPr>
            </a:br>
            <a:br>
              <a:rPr lang="en" sz="1400" b="1" dirty="0">
                <a:solidFill>
                  <a:schemeClr val="dk1"/>
                </a:solidFill>
                <a:highlight>
                  <a:srgbClr val="00FF00"/>
                </a:highlight>
              </a:rPr>
            </a:br>
            <a:r>
              <a:rPr lang="en" sz="1400" b="1" u="sng" dirty="0">
                <a:solidFill>
                  <a:schemeClr val="dk1"/>
                </a:solidFill>
                <a:highlight>
                  <a:srgbClr val="00FF00"/>
                </a:highlight>
              </a:rPr>
              <a:t>We all know the anointing is Christ, that comes on the Word, </a:t>
            </a:r>
            <a:r>
              <a:rPr lang="en" sz="1400" b="1" u="sng" dirty="0">
                <a:solidFill>
                  <a:schemeClr val="dk1"/>
                </a:solidFill>
                <a:highlight>
                  <a:srgbClr val="FFFF00"/>
                </a:highlight>
              </a:rPr>
              <a:t>that makes the Word live</a:t>
            </a:r>
            <a:r>
              <a:rPr lang="en" sz="1400" b="1" u="sng" dirty="0">
                <a:solidFill>
                  <a:schemeClr val="dk1"/>
                </a:solidFill>
                <a:highlight>
                  <a:srgbClr val="00FF00"/>
                </a:highlight>
              </a:rPr>
              <a:t>.</a:t>
            </a:r>
            <a:r>
              <a:rPr lang="en" sz="1400" u="sng" dirty="0">
                <a:solidFill>
                  <a:schemeClr val="dk1"/>
                </a:solidFill>
              </a:rPr>
              <a:t> </a:t>
            </a:r>
            <a:br>
              <a:rPr lang="en" sz="1400" dirty="0">
                <a:solidFill>
                  <a:schemeClr val="dk1"/>
                </a:solidFill>
              </a:rPr>
            </a:br>
            <a:br>
              <a:rPr lang="en" sz="1400" dirty="0">
                <a:solidFill>
                  <a:schemeClr val="dk1"/>
                </a:solidFill>
              </a:rPr>
            </a:br>
            <a:r>
              <a:rPr lang="en" sz="1400" dirty="0">
                <a:solidFill>
                  <a:schemeClr val="dk1"/>
                </a:solidFill>
              </a:rPr>
              <a:t>Is that right? [Congregation says, "Amen."--Ed.] </a:t>
            </a:r>
            <a:r>
              <a:rPr lang="en" sz="1400" dirty="0">
                <a:solidFill>
                  <a:schemeClr val="dk1"/>
                </a:solidFill>
                <a:highlight>
                  <a:srgbClr val="00FF00"/>
                </a:highlight>
              </a:rPr>
              <a:t>That is the anointing. Christ is the anointing, the Spirit that comes upon the Word, that quickens the Word, </a:t>
            </a:r>
            <a:r>
              <a:rPr lang="en" sz="1400" b="1" dirty="0">
                <a:solidFill>
                  <a:schemeClr val="dk1"/>
                </a:solidFill>
                <a:highlight>
                  <a:srgbClr val="00FF00"/>
                </a:highlight>
              </a:rPr>
              <a:t>to make it live</a:t>
            </a:r>
            <a:r>
              <a:rPr lang="en" sz="1400" dirty="0">
                <a:solidFill>
                  <a:schemeClr val="dk1"/>
                </a:solidFill>
                <a:highlight>
                  <a:srgbClr val="00FF00"/>
                </a:highlight>
              </a:rPr>
              <a:t>.</a:t>
            </a:r>
            <a:r>
              <a:rPr lang="en" sz="1400" dirty="0">
                <a:solidFill>
                  <a:schemeClr val="dk1"/>
                </a:solidFill>
              </a:rPr>
              <a:t> Now, the Word is in your heart. You believe in Divine healing, whatevermore. See? </a:t>
            </a:r>
            <a:r>
              <a:rPr lang="en" sz="1400" dirty="0">
                <a:solidFill>
                  <a:schemeClr val="dk1"/>
                </a:solidFill>
                <a:highlight>
                  <a:srgbClr val="FFFF00"/>
                </a:highlight>
              </a:rPr>
              <a:t>And Christ, the anointing, coming to His Body. See the--the connection there? Just like husband and wife to become one.</a:t>
            </a:r>
            <a:r>
              <a:rPr lang="en" sz="1400" dirty="0">
                <a:solidFill>
                  <a:schemeClr val="dk1"/>
                </a:solidFill>
              </a:rPr>
              <a:t> Now, the church has got to get to the ministry, until the church and Christ become one. He can anoint you for every blessing that's in the Bible. All of it is yours. Everything is promised at this age is yours. When we leave anything out... See? Then, if anointing strikes that, it will--it will anoint it. It's just here.</a:t>
            </a:r>
            <a:endParaRPr sz="1400" b="1" dirty="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7"/>
          <p:cNvSpPr txBox="1">
            <a:spLocks noGrp="1"/>
          </p:cNvSpPr>
          <p:nvPr>
            <p:ph type="title"/>
          </p:nvPr>
        </p:nvSpPr>
        <p:spPr>
          <a:xfrm>
            <a:off x="233775" y="282775"/>
            <a:ext cx="6390450" cy="582750"/>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050" b="1" dirty="0"/>
              <a:t>** Hebrews 1:9</a:t>
            </a:r>
            <a:endParaRPr sz="1050" b="1" dirty="0"/>
          </a:p>
          <a:p>
            <a:r>
              <a:rPr lang="en" sz="900" dirty="0"/>
              <a:t>Thou hast loved righteousness, and hated iniquity; therefore God, even thy God, </a:t>
            </a:r>
            <a:r>
              <a:rPr lang="en" sz="900" dirty="0">
                <a:highlight>
                  <a:srgbClr val="FFFF00"/>
                </a:highlight>
              </a:rPr>
              <a:t>hath anointed thee with the </a:t>
            </a:r>
            <a:r>
              <a:rPr lang="en" sz="900" b="1" u="sng" dirty="0">
                <a:highlight>
                  <a:srgbClr val="00FF00"/>
                </a:highlight>
              </a:rPr>
              <a:t>oil of gladness</a:t>
            </a:r>
            <a:r>
              <a:rPr lang="en" sz="900" dirty="0">
                <a:highlight>
                  <a:srgbClr val="00FF00"/>
                </a:highlight>
              </a:rPr>
              <a:t> </a:t>
            </a:r>
            <a:r>
              <a:rPr lang="en" sz="900" dirty="0">
                <a:highlight>
                  <a:srgbClr val="FFFF00"/>
                </a:highlight>
              </a:rPr>
              <a:t>above thy fellows.</a:t>
            </a:r>
            <a:endParaRPr sz="825" dirty="0"/>
          </a:p>
        </p:txBody>
      </p:sp>
      <p:sp>
        <p:nvSpPr>
          <p:cNvPr id="204" name="Google Shape;204;p37"/>
          <p:cNvSpPr txBox="1">
            <a:spLocks noGrp="1"/>
          </p:cNvSpPr>
          <p:nvPr>
            <p:ph type="body" idx="1"/>
          </p:nvPr>
        </p:nvSpPr>
        <p:spPr>
          <a:xfrm>
            <a:off x="233775" y="1101285"/>
            <a:ext cx="6390450" cy="3871182"/>
          </a:xfrm>
          <a:prstGeom prst="rect">
            <a:avLst/>
          </a:prstGeom>
        </p:spPr>
        <p:txBody>
          <a:bodyPr spcFirstLastPara="1" wrap="square" lIns="68569" tIns="68569" rIns="68569" bIns="68569" anchor="t" anchorCtr="0">
            <a:normAutofit/>
          </a:bodyPr>
          <a:lstStyle/>
          <a:p>
            <a:pPr marL="0" indent="0">
              <a:lnSpc>
                <a:spcPct val="120000"/>
              </a:lnSpc>
              <a:spcBef>
                <a:spcPts val="900"/>
              </a:spcBef>
              <a:buNone/>
            </a:pPr>
            <a:r>
              <a:rPr lang="en" sz="1000" b="1" dirty="0">
                <a:solidFill>
                  <a:schemeClr val="dk1"/>
                </a:solidFill>
              </a:rPr>
              <a:t>Anointed for </a:t>
            </a:r>
            <a:r>
              <a:rPr lang="en" sz="1000" b="1" u="sng" dirty="0">
                <a:solidFill>
                  <a:schemeClr val="dk1"/>
                </a:solidFill>
              </a:rPr>
              <a:t>a Purpose</a:t>
            </a:r>
            <a:endParaRPr sz="1000" b="1" u="sng" dirty="0">
              <a:solidFill>
                <a:schemeClr val="dk1"/>
              </a:solidFill>
            </a:endParaRPr>
          </a:p>
          <a:p>
            <a:pPr marL="0" indent="0">
              <a:lnSpc>
                <a:spcPct val="120000"/>
              </a:lnSpc>
              <a:spcBef>
                <a:spcPts val="900"/>
              </a:spcBef>
              <a:buNone/>
            </a:pPr>
            <a:r>
              <a:rPr lang="en" sz="1000" i="1" dirty="0">
                <a:solidFill>
                  <a:schemeClr val="dk1"/>
                </a:solidFill>
                <a:highlight>
                  <a:srgbClr val="FFFF00"/>
                </a:highlight>
              </a:rPr>
              <a:t>The gladness of our Lord Jesus may be viewed, first, as </a:t>
            </a:r>
            <a:r>
              <a:rPr lang="en" sz="1000" b="1" i="1" dirty="0">
                <a:solidFill>
                  <a:schemeClr val="dk1"/>
                </a:solidFill>
                <a:highlight>
                  <a:srgbClr val="FFFF00"/>
                </a:highlight>
              </a:rPr>
              <a:t>the gladness which he had IN his work.</a:t>
            </a:r>
            <a:r>
              <a:rPr lang="en" sz="1000" i="1" dirty="0">
                <a:solidFill>
                  <a:schemeClr val="dk1"/>
                </a:solidFill>
                <a:highlight>
                  <a:srgbClr val="FFFF00"/>
                </a:highlight>
              </a:rPr>
              <a:t> – SPURGEON</a:t>
            </a:r>
            <a:br>
              <a:rPr lang="en" sz="1000" i="1" dirty="0">
                <a:solidFill>
                  <a:schemeClr val="dk1"/>
                </a:solidFill>
                <a:highlight>
                  <a:srgbClr val="FFFF00"/>
                </a:highlight>
              </a:rPr>
            </a:br>
            <a:endParaRPr sz="1000" i="1" dirty="0">
              <a:solidFill>
                <a:schemeClr val="dk1"/>
              </a:solidFill>
              <a:highlight>
                <a:srgbClr val="FFFF00"/>
              </a:highlight>
            </a:endParaRPr>
          </a:p>
          <a:p>
            <a:pPr marL="685800" indent="0">
              <a:lnSpc>
                <a:spcPct val="120000"/>
              </a:lnSpc>
              <a:buNone/>
            </a:pPr>
            <a:r>
              <a:rPr lang="en" sz="1000" i="1" dirty="0">
                <a:solidFill>
                  <a:schemeClr val="dk1"/>
                </a:solidFill>
              </a:rPr>
              <a:t>Luke 2:49</a:t>
            </a:r>
            <a:endParaRPr sz="1000" i="1" dirty="0">
              <a:solidFill>
                <a:schemeClr val="dk1"/>
              </a:solidFill>
            </a:endParaRPr>
          </a:p>
          <a:p>
            <a:pPr marL="685800" indent="0">
              <a:lnSpc>
                <a:spcPct val="120000"/>
              </a:lnSpc>
              <a:buNone/>
            </a:pPr>
            <a:r>
              <a:rPr lang="en" sz="1000" i="1" dirty="0">
                <a:solidFill>
                  <a:schemeClr val="dk1"/>
                </a:solidFill>
              </a:rPr>
              <a:t>And he said unto them, How is it that ye sought me? wist ye not that </a:t>
            </a:r>
            <a:r>
              <a:rPr lang="en" sz="1000" i="1" dirty="0">
                <a:solidFill>
                  <a:schemeClr val="dk1"/>
                </a:solidFill>
                <a:highlight>
                  <a:srgbClr val="FFFF00"/>
                </a:highlight>
              </a:rPr>
              <a:t>I must be about my Father's business</a:t>
            </a:r>
            <a:r>
              <a:rPr lang="en" sz="1000" i="1" dirty="0">
                <a:solidFill>
                  <a:schemeClr val="dk1"/>
                </a:solidFill>
              </a:rPr>
              <a:t>?</a:t>
            </a:r>
            <a:endParaRPr sz="1000" i="1" dirty="0">
              <a:solidFill>
                <a:schemeClr val="dk1"/>
              </a:solidFill>
            </a:endParaRPr>
          </a:p>
          <a:p>
            <a:pPr marL="685800" indent="0">
              <a:lnSpc>
                <a:spcPct val="120000"/>
              </a:lnSpc>
              <a:buNone/>
            </a:pPr>
            <a:endParaRPr sz="1000" i="1" dirty="0">
              <a:solidFill>
                <a:schemeClr val="dk1"/>
              </a:solidFill>
            </a:endParaRPr>
          </a:p>
          <a:p>
            <a:pPr marL="685800" indent="0">
              <a:lnSpc>
                <a:spcPct val="120000"/>
              </a:lnSpc>
              <a:buNone/>
            </a:pPr>
            <a:r>
              <a:rPr lang="en" sz="1000" i="1" dirty="0">
                <a:solidFill>
                  <a:schemeClr val="dk1"/>
                </a:solidFill>
              </a:rPr>
              <a:t>John 4:32</a:t>
            </a:r>
            <a:endParaRPr sz="1000" i="1" dirty="0">
              <a:solidFill>
                <a:schemeClr val="dk1"/>
              </a:solidFill>
            </a:endParaRPr>
          </a:p>
          <a:p>
            <a:pPr marL="685800" indent="0">
              <a:lnSpc>
                <a:spcPct val="120000"/>
              </a:lnSpc>
              <a:buNone/>
            </a:pPr>
            <a:r>
              <a:rPr lang="en" sz="1000" i="1" dirty="0">
                <a:solidFill>
                  <a:schemeClr val="dk1"/>
                </a:solidFill>
              </a:rPr>
              <a:t>But he said unto them, </a:t>
            </a:r>
            <a:r>
              <a:rPr lang="en" sz="1000" i="1" dirty="0">
                <a:solidFill>
                  <a:schemeClr val="dk1"/>
                </a:solidFill>
                <a:highlight>
                  <a:srgbClr val="FFFF00"/>
                </a:highlight>
              </a:rPr>
              <a:t>I have meat to eat that ye know not of.</a:t>
            </a:r>
            <a:endParaRPr sz="1000" i="1" dirty="0">
              <a:solidFill>
                <a:schemeClr val="dk1"/>
              </a:solidFill>
              <a:highlight>
                <a:srgbClr val="FFFF00"/>
              </a:highlight>
            </a:endParaRPr>
          </a:p>
          <a:p>
            <a:pPr marL="685800" indent="0">
              <a:lnSpc>
                <a:spcPct val="120000"/>
              </a:lnSpc>
              <a:buNone/>
            </a:pPr>
            <a:r>
              <a:rPr lang="en" sz="1000" i="1" dirty="0">
                <a:solidFill>
                  <a:schemeClr val="dk1"/>
                </a:solidFill>
              </a:rPr>
              <a:t> </a:t>
            </a:r>
            <a:endParaRPr sz="1000" i="1" dirty="0">
              <a:solidFill>
                <a:schemeClr val="dk1"/>
              </a:solidFill>
            </a:endParaRPr>
          </a:p>
          <a:p>
            <a:pPr marL="685800" indent="0">
              <a:lnSpc>
                <a:spcPct val="120000"/>
              </a:lnSpc>
              <a:buNone/>
            </a:pPr>
            <a:r>
              <a:rPr lang="en" sz="1000" i="1" dirty="0">
                <a:solidFill>
                  <a:schemeClr val="dk1"/>
                </a:solidFill>
              </a:rPr>
              <a:t>PSALM 40:7-8</a:t>
            </a:r>
            <a:endParaRPr sz="1000" i="1" dirty="0">
              <a:solidFill>
                <a:schemeClr val="dk1"/>
              </a:solidFill>
            </a:endParaRPr>
          </a:p>
          <a:p>
            <a:pPr marL="685800" indent="0">
              <a:lnSpc>
                <a:spcPct val="120000"/>
              </a:lnSpc>
              <a:buNone/>
            </a:pPr>
            <a:r>
              <a:rPr lang="en" sz="1000" i="1" dirty="0">
                <a:solidFill>
                  <a:schemeClr val="dk1"/>
                </a:solidFill>
              </a:rPr>
              <a:t>7 	†     Then said I, Lo, I come: in the volume of the book it is written of me,</a:t>
            </a:r>
            <a:endParaRPr sz="1000" i="1" dirty="0">
              <a:solidFill>
                <a:schemeClr val="dk1"/>
              </a:solidFill>
            </a:endParaRPr>
          </a:p>
          <a:p>
            <a:pPr marL="685800" indent="0">
              <a:lnSpc>
                <a:spcPct val="120000"/>
              </a:lnSpc>
              <a:buNone/>
            </a:pPr>
            <a:r>
              <a:rPr lang="en" sz="1000" i="1" dirty="0">
                <a:solidFill>
                  <a:schemeClr val="dk1"/>
                </a:solidFill>
              </a:rPr>
              <a:t>8 	†     </a:t>
            </a:r>
            <a:r>
              <a:rPr lang="en" sz="1000" i="1" u="sng" dirty="0">
                <a:solidFill>
                  <a:schemeClr val="dk1"/>
                </a:solidFill>
                <a:highlight>
                  <a:srgbClr val="FFFF00"/>
                </a:highlight>
              </a:rPr>
              <a:t>I delight to do thy will</a:t>
            </a:r>
            <a:r>
              <a:rPr lang="en" sz="1000" i="1" dirty="0">
                <a:solidFill>
                  <a:schemeClr val="dk1"/>
                </a:solidFill>
                <a:highlight>
                  <a:srgbClr val="FFFF00"/>
                </a:highlight>
              </a:rPr>
              <a:t>, O my God: yea, thy law is within my heart.</a:t>
            </a:r>
            <a:endParaRPr sz="1000" i="1" dirty="0">
              <a:solidFill>
                <a:schemeClr val="dk1"/>
              </a:solidFill>
              <a:highlight>
                <a:srgbClr val="FFFF00"/>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8"/>
          <p:cNvSpPr txBox="1">
            <a:spLocks noGrp="1"/>
          </p:cNvSpPr>
          <p:nvPr>
            <p:ph type="title"/>
          </p:nvPr>
        </p:nvSpPr>
        <p:spPr>
          <a:xfrm>
            <a:off x="273450" y="316148"/>
            <a:ext cx="6390450" cy="678150"/>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1:10-11</a:t>
            </a:r>
            <a:br>
              <a:rPr lang="en" sz="1050" b="1" dirty="0"/>
            </a:br>
            <a:r>
              <a:rPr lang="en" sz="1000" dirty="0"/>
              <a:t>And, Thou, Lord, in the beginning hast laid the foundation of the earth; and the heavens are the works of thine hands: </a:t>
            </a:r>
            <a:br>
              <a:rPr lang="en" sz="1000" dirty="0"/>
            </a:br>
            <a:r>
              <a:rPr lang="en" sz="1000" dirty="0"/>
              <a:t>They shall perish; but thou remainest; and they all shall wax old as doth a garment; </a:t>
            </a:r>
            <a:endParaRPr sz="1050" b="1" dirty="0"/>
          </a:p>
        </p:txBody>
      </p:sp>
      <p:sp>
        <p:nvSpPr>
          <p:cNvPr id="210" name="Google Shape;210;p38"/>
          <p:cNvSpPr txBox="1"/>
          <p:nvPr/>
        </p:nvSpPr>
        <p:spPr>
          <a:xfrm>
            <a:off x="273450" y="1528894"/>
            <a:ext cx="6234525" cy="581675"/>
          </a:xfrm>
          <a:prstGeom prst="rect">
            <a:avLst/>
          </a:prstGeom>
          <a:noFill/>
          <a:ln>
            <a:noFill/>
          </a:ln>
        </p:spPr>
        <p:txBody>
          <a:bodyPr spcFirstLastPara="1" wrap="square" lIns="68569" tIns="68569" rIns="68569" bIns="68569" anchor="t" anchorCtr="0">
            <a:spAutoFit/>
          </a:bodyPr>
          <a:lstStyle/>
          <a:p>
            <a:pPr marL="342900">
              <a:lnSpc>
                <a:spcPct val="120000"/>
              </a:lnSpc>
              <a:buClr>
                <a:schemeClr val="dk1"/>
              </a:buClr>
              <a:buSzPts val="1100"/>
            </a:pPr>
            <a:r>
              <a:rPr lang="en" sz="1200" dirty="0">
                <a:solidFill>
                  <a:schemeClr val="dk1"/>
                </a:solidFill>
                <a:highlight>
                  <a:srgbClr val="FFFF00"/>
                </a:highlight>
              </a:rPr>
              <a:t>Hebrews 13:8</a:t>
            </a:r>
            <a:endParaRPr sz="1200" dirty="0">
              <a:solidFill>
                <a:schemeClr val="dk1"/>
              </a:solidFill>
              <a:highlight>
                <a:srgbClr val="FFFF00"/>
              </a:highlight>
            </a:endParaRPr>
          </a:p>
          <a:p>
            <a:pPr marL="342900">
              <a:lnSpc>
                <a:spcPct val="120000"/>
              </a:lnSpc>
            </a:pPr>
            <a:r>
              <a:rPr lang="en" sz="1200" dirty="0">
                <a:solidFill>
                  <a:schemeClr val="dk1"/>
                </a:solidFill>
                <a:highlight>
                  <a:srgbClr val="FFFF00"/>
                </a:highlight>
              </a:rPr>
              <a:t>Jesus Christ the same yesterday, and to day, and for ever.</a:t>
            </a:r>
            <a:endParaRPr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80497" y="202469"/>
            <a:ext cx="6390450" cy="429525"/>
          </a:xfrm>
          <a:prstGeom prst="rect">
            <a:avLst/>
          </a:prstGeom>
        </p:spPr>
        <p:txBody>
          <a:bodyPr spcFirstLastPara="1" wrap="square" lIns="68569" tIns="68569" rIns="68569" bIns="68569" anchor="t" anchorCtr="0">
            <a:normAutofit fontScale="90000"/>
          </a:bodyPr>
          <a:lstStyle/>
          <a:p>
            <a:pPr>
              <a:buSzPct val="54395"/>
            </a:pPr>
            <a:r>
              <a:rPr lang="en" sz="1365" dirty="0"/>
              <a:t>1:7 And of the angels he saith, Who maketh his angels spirits, and his ministers a flame of fire.</a:t>
            </a:r>
            <a:endParaRPr dirty="0"/>
          </a:p>
        </p:txBody>
      </p:sp>
      <p:sp>
        <p:nvSpPr>
          <p:cNvPr id="68" name="Google Shape;68;p15"/>
          <p:cNvSpPr txBox="1">
            <a:spLocks noGrp="1"/>
          </p:cNvSpPr>
          <p:nvPr>
            <p:ph type="body" idx="1"/>
          </p:nvPr>
        </p:nvSpPr>
        <p:spPr>
          <a:xfrm>
            <a:off x="233775" y="680794"/>
            <a:ext cx="6390450" cy="4260237"/>
          </a:xfrm>
          <a:prstGeom prst="rect">
            <a:avLst/>
          </a:prstGeom>
        </p:spPr>
        <p:txBody>
          <a:bodyPr spcFirstLastPara="1" wrap="square" lIns="68569" tIns="68569" rIns="68569" bIns="68569" anchor="t" anchorCtr="0">
            <a:normAutofit lnSpcReduction="10000"/>
          </a:bodyPr>
          <a:lstStyle/>
          <a:p>
            <a:pPr marL="0" indent="0">
              <a:lnSpc>
                <a:spcPct val="120000"/>
              </a:lnSpc>
              <a:buNone/>
            </a:pPr>
            <a:endParaRPr sz="300" dirty="0">
              <a:solidFill>
                <a:schemeClr val="dk1"/>
              </a:solidFill>
              <a:latin typeface="Times New Roman"/>
              <a:ea typeface="Times New Roman"/>
              <a:cs typeface="Times New Roman"/>
              <a:sym typeface="Times New Roman"/>
            </a:endParaRPr>
          </a:p>
          <a:p>
            <a:pPr marL="0" indent="0">
              <a:lnSpc>
                <a:spcPct val="120000"/>
              </a:lnSpc>
              <a:buNone/>
            </a:pPr>
            <a:endParaRPr sz="200" dirty="0">
              <a:solidFill>
                <a:schemeClr val="dk1"/>
              </a:solidFill>
              <a:latin typeface="Times New Roman"/>
              <a:ea typeface="Times New Roman"/>
              <a:cs typeface="Times New Roman"/>
              <a:sym typeface="Times New Roman"/>
            </a:endParaRPr>
          </a:p>
          <a:p>
            <a:pPr marL="0" indent="0">
              <a:lnSpc>
                <a:spcPct val="120000"/>
              </a:lnSpc>
              <a:buNone/>
            </a:pPr>
            <a:r>
              <a:rPr lang="en" sz="1400" b="1" dirty="0">
                <a:solidFill>
                  <a:schemeClr val="dk1"/>
                </a:solidFill>
              </a:rPr>
              <a:t>The Greatest Battle Ever Fought</a:t>
            </a:r>
            <a:endParaRPr sz="1400" b="1" dirty="0">
              <a:solidFill>
                <a:schemeClr val="dk1"/>
              </a:solidFill>
            </a:endParaRPr>
          </a:p>
          <a:p>
            <a:pPr marL="0" indent="0">
              <a:lnSpc>
                <a:spcPct val="120000"/>
              </a:lnSpc>
              <a:buNone/>
            </a:pPr>
            <a:r>
              <a:rPr lang="en" sz="1400" dirty="0">
                <a:solidFill>
                  <a:schemeClr val="dk1"/>
                </a:solidFill>
              </a:rPr>
              <a:t>Now, here the Bible comes right back and tells us here, </a:t>
            </a:r>
            <a:r>
              <a:rPr lang="en" sz="1400" dirty="0">
                <a:solidFill>
                  <a:schemeClr val="dk1"/>
                </a:solidFill>
                <a:highlight>
                  <a:srgbClr val="FFFF00"/>
                </a:highlight>
              </a:rPr>
              <a:t>that </a:t>
            </a:r>
            <a:r>
              <a:rPr lang="en" sz="1400" b="1" u="sng" dirty="0">
                <a:solidFill>
                  <a:schemeClr val="dk1"/>
                </a:solidFill>
                <a:highlight>
                  <a:srgbClr val="FFFF00"/>
                </a:highlight>
              </a:rPr>
              <a:t>God sends forth angels.</a:t>
            </a:r>
            <a:r>
              <a:rPr lang="en" sz="1400" dirty="0">
                <a:solidFill>
                  <a:schemeClr val="dk1"/>
                </a:solidFill>
                <a:highlight>
                  <a:srgbClr val="FFFF00"/>
                </a:highlight>
              </a:rPr>
              <a:t> Glory! </a:t>
            </a:r>
            <a:r>
              <a:rPr lang="en" sz="1400" b="1" u="sng" dirty="0">
                <a:solidFill>
                  <a:schemeClr val="dk1"/>
                </a:solidFill>
                <a:highlight>
                  <a:srgbClr val="FFFF00"/>
                </a:highlight>
              </a:rPr>
              <a:t>What are they? "Ministering spirits." Glory! Ministering spirits,</a:t>
            </a:r>
            <a:r>
              <a:rPr lang="en" sz="1400" dirty="0">
                <a:solidFill>
                  <a:schemeClr val="dk1"/>
                </a:solidFill>
              </a:rPr>
              <a:t> sent (where?) from the Presence of God. </a:t>
            </a:r>
            <a:r>
              <a:rPr lang="en" sz="1400" dirty="0">
                <a:solidFill>
                  <a:schemeClr val="dk1"/>
                </a:solidFill>
                <a:highlight>
                  <a:srgbClr val="FFFF00"/>
                </a:highlight>
              </a:rPr>
              <a:t>What to do? Minister His Word.</a:t>
            </a:r>
            <a:r>
              <a:rPr lang="en" sz="1400" dirty="0">
                <a:solidFill>
                  <a:schemeClr val="dk1"/>
                </a:solidFill>
              </a:rPr>
              <a:t> Amen! </a:t>
            </a:r>
            <a:r>
              <a:rPr lang="en" sz="1400" u="sng" dirty="0">
                <a:solidFill>
                  <a:schemeClr val="dk1"/>
                </a:solidFill>
                <a:highlight>
                  <a:srgbClr val="FFFF00"/>
                </a:highlight>
              </a:rPr>
              <a:t>They're not to minister some theology of some denominational group, but to minister His Word. That's it. "Ministering spirits, sent forth."</a:t>
            </a:r>
            <a:endParaRPr sz="1400" u="sng" dirty="0">
              <a:solidFill>
                <a:schemeClr val="dk1"/>
              </a:solidFill>
              <a:highlight>
                <a:srgbClr val="FFFF00"/>
              </a:highlight>
            </a:endParaRPr>
          </a:p>
          <a:p>
            <a:pPr marL="0" indent="0">
              <a:lnSpc>
                <a:spcPct val="120000"/>
              </a:lnSpc>
              <a:buNone/>
            </a:pPr>
            <a:r>
              <a:rPr lang="en" sz="1400" dirty="0">
                <a:solidFill>
                  <a:schemeClr val="dk1"/>
                </a:solidFill>
              </a:rPr>
              <a:t>164	How do we know they are? The Bible said, that, "The Word of the Lord came to the prophets." Is that right? </a:t>
            </a:r>
            <a:r>
              <a:rPr lang="en" sz="1400" dirty="0">
                <a:solidFill>
                  <a:schemeClr val="dk1"/>
                </a:solidFill>
                <a:highlight>
                  <a:srgbClr val="00FF00"/>
                </a:highlight>
              </a:rPr>
              <a:t>These angels minister His Word, through His Spirit; minister the Word, through the Holy Spirit.</a:t>
            </a:r>
            <a:r>
              <a:rPr lang="en" sz="1400" dirty="0">
                <a:solidFill>
                  <a:schemeClr val="dk1"/>
                </a:solidFill>
              </a:rPr>
              <a:t> </a:t>
            </a:r>
            <a:r>
              <a:rPr lang="en" sz="1400" dirty="0">
                <a:solidFill>
                  <a:schemeClr val="dk1"/>
                </a:solidFill>
                <a:highlight>
                  <a:srgbClr val="00FF00"/>
                </a:highlight>
              </a:rPr>
              <a:t>And the Spirit and the Word came to the prophets, and the prophets had the Word of God.</a:t>
            </a:r>
            <a:r>
              <a:rPr lang="en" sz="1400" dirty="0">
                <a:solidFill>
                  <a:schemeClr val="dk1"/>
                </a:solidFill>
              </a:rPr>
              <a:t> That's the reason they could do the miracles that they did. It wasn't the man; it was the Spirit of God in the man. The Spirit of Christ in the man, for the Word of God. What had he done? Cleaned out every channel. God had chose him, and he was anointed with the Holy Ghost. And it wasn't him. He never did anything till he saw it in a vision. Elijah said, on Mount Carmel, "All this I've done at Your command. Now, Lord, let it be known that Thou art God." Oh, glory to God!</a:t>
            </a:r>
            <a:endParaRPr sz="1400" dirty="0">
              <a:solidFill>
                <a:schemeClr val="dk1"/>
              </a:solidFill>
            </a:endParaRPr>
          </a:p>
          <a:p>
            <a:pPr marL="0" indent="0">
              <a:spcAft>
                <a:spcPts val="900"/>
              </a:spcAft>
              <a:buNone/>
            </a:pPr>
            <a:endParaRPr sz="2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9"/>
          <p:cNvSpPr txBox="1">
            <a:spLocks noGrp="1"/>
          </p:cNvSpPr>
          <p:nvPr>
            <p:ph type="title"/>
          </p:nvPr>
        </p:nvSpPr>
        <p:spPr>
          <a:xfrm>
            <a:off x="233775" y="128257"/>
            <a:ext cx="6390450" cy="919632"/>
          </a:xfrm>
          <a:prstGeom prst="rect">
            <a:avLst/>
          </a:prstGeom>
        </p:spPr>
        <p:txBody>
          <a:bodyPr spcFirstLastPara="1" wrap="square" lIns="68569" tIns="68569" rIns="68569" bIns="68569" anchor="t" anchorCtr="0">
            <a:normAutofit/>
          </a:bodyPr>
          <a:lstStyle/>
          <a:p>
            <a:pPr>
              <a:lnSpc>
                <a:spcPct val="120000"/>
              </a:lnSpc>
              <a:spcBef>
                <a:spcPts val="900"/>
              </a:spcBef>
            </a:pPr>
            <a:r>
              <a:rPr lang="en" sz="1100" b="1" dirty="0"/>
              <a:t>Hebrews 1:12</a:t>
            </a:r>
            <a:br>
              <a:rPr lang="en" sz="1100" b="1" dirty="0"/>
            </a:br>
            <a:r>
              <a:rPr lang="en" sz="1000" dirty="0"/>
              <a:t>And as a vesture shalt thou fold them up, </a:t>
            </a:r>
            <a:r>
              <a:rPr lang="en" sz="1000" dirty="0">
                <a:highlight>
                  <a:srgbClr val="FFFF00"/>
                </a:highlight>
              </a:rPr>
              <a:t>and they shall be changed</a:t>
            </a:r>
            <a:r>
              <a:rPr lang="en" sz="1000" dirty="0"/>
              <a:t>: </a:t>
            </a:r>
            <a:r>
              <a:rPr lang="en" sz="1000" dirty="0">
                <a:highlight>
                  <a:srgbClr val="00FF00"/>
                </a:highlight>
              </a:rPr>
              <a:t>but thou art the same, and thy years shall not fail. </a:t>
            </a:r>
            <a:endParaRPr sz="1100" b="1" dirty="0">
              <a:highlight>
                <a:srgbClr val="00FF00"/>
              </a:highlight>
            </a:endParaRPr>
          </a:p>
        </p:txBody>
      </p:sp>
      <p:sp>
        <p:nvSpPr>
          <p:cNvPr id="216" name="Google Shape;216;p39"/>
          <p:cNvSpPr txBox="1"/>
          <p:nvPr/>
        </p:nvSpPr>
        <p:spPr>
          <a:xfrm>
            <a:off x="3959475" y="1528894"/>
            <a:ext cx="2548575" cy="637075"/>
          </a:xfrm>
          <a:prstGeom prst="rect">
            <a:avLst/>
          </a:prstGeom>
          <a:noFill/>
          <a:ln>
            <a:noFill/>
          </a:ln>
        </p:spPr>
        <p:txBody>
          <a:bodyPr spcFirstLastPara="1" wrap="square" lIns="68569" tIns="68569" rIns="68569" bIns="68569" anchor="t" anchorCtr="0">
            <a:spAutoFit/>
          </a:bodyPr>
          <a:lstStyle/>
          <a:p>
            <a:pPr>
              <a:lnSpc>
                <a:spcPct val="120000"/>
              </a:lnSpc>
            </a:pPr>
            <a:endParaRPr sz="900">
              <a:solidFill>
                <a:schemeClr val="dk1"/>
              </a:solidFill>
              <a:highlight>
                <a:srgbClr val="FFFF00"/>
              </a:highlight>
            </a:endParaRPr>
          </a:p>
          <a:p>
            <a:pPr>
              <a:lnSpc>
                <a:spcPct val="120000"/>
              </a:lnSpc>
            </a:pPr>
            <a:endParaRPr sz="900">
              <a:solidFill>
                <a:schemeClr val="dk1"/>
              </a:solidFill>
              <a:highlight>
                <a:srgbClr val="FFFF00"/>
              </a:highlight>
            </a:endParaRPr>
          </a:p>
          <a:p>
            <a:pPr>
              <a:lnSpc>
                <a:spcPct val="120000"/>
              </a:lnSpc>
            </a:pPr>
            <a:endParaRPr sz="900">
              <a:solidFill>
                <a:schemeClr val="dk1"/>
              </a:solidFill>
              <a:highlight>
                <a:srgbClr val="FFFF00"/>
              </a:highlight>
            </a:endParaRPr>
          </a:p>
        </p:txBody>
      </p:sp>
      <p:pic>
        <p:nvPicPr>
          <p:cNvPr id="217" name="Google Shape;217;p39"/>
          <p:cNvPicPr preferRelativeResize="0"/>
          <p:nvPr/>
        </p:nvPicPr>
        <p:blipFill>
          <a:blip r:embed="rId3">
            <a:alphaModFix/>
          </a:blip>
          <a:stretch>
            <a:fillRect/>
          </a:stretch>
        </p:blipFill>
        <p:spPr>
          <a:xfrm>
            <a:off x="130706" y="1473657"/>
            <a:ext cx="3693875" cy="2770406"/>
          </a:xfrm>
          <a:prstGeom prst="rect">
            <a:avLst/>
          </a:prstGeom>
          <a:noFill/>
          <a:ln>
            <a:noFill/>
          </a:ln>
        </p:spPr>
      </p:pic>
      <p:pic>
        <p:nvPicPr>
          <p:cNvPr id="218" name="Google Shape;218;p39"/>
          <p:cNvPicPr preferRelativeResize="0"/>
          <p:nvPr/>
        </p:nvPicPr>
        <p:blipFill>
          <a:blip r:embed="rId4">
            <a:alphaModFix/>
          </a:blip>
          <a:stretch>
            <a:fillRect/>
          </a:stretch>
        </p:blipFill>
        <p:spPr>
          <a:xfrm>
            <a:off x="3959468" y="1525913"/>
            <a:ext cx="1971675" cy="1307306"/>
          </a:xfrm>
          <a:prstGeom prst="rect">
            <a:avLst/>
          </a:prstGeom>
          <a:noFill/>
          <a:ln>
            <a:noFill/>
          </a:ln>
        </p:spPr>
      </p:pic>
      <p:pic>
        <p:nvPicPr>
          <p:cNvPr id="219" name="Google Shape;219;p39"/>
          <p:cNvPicPr preferRelativeResize="0"/>
          <p:nvPr/>
        </p:nvPicPr>
        <p:blipFill>
          <a:blip r:embed="rId5">
            <a:alphaModFix/>
          </a:blip>
          <a:stretch>
            <a:fillRect/>
          </a:stretch>
        </p:blipFill>
        <p:spPr>
          <a:xfrm>
            <a:off x="3959468" y="2947519"/>
            <a:ext cx="2143125" cy="1200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0"/>
          <p:cNvSpPr txBox="1"/>
          <p:nvPr/>
        </p:nvSpPr>
        <p:spPr>
          <a:xfrm>
            <a:off x="98662" y="203708"/>
            <a:ext cx="6660675" cy="4939792"/>
          </a:xfrm>
          <a:prstGeom prst="rect">
            <a:avLst/>
          </a:prstGeom>
          <a:noFill/>
          <a:ln>
            <a:noFill/>
          </a:ln>
        </p:spPr>
        <p:txBody>
          <a:bodyPr spcFirstLastPara="1" wrap="square" lIns="68569" tIns="68569" rIns="68569" bIns="68569" anchor="t" anchorCtr="0">
            <a:spAutoFit/>
          </a:bodyPr>
          <a:lstStyle/>
          <a:p>
            <a:pPr>
              <a:buClr>
                <a:schemeClr val="dk1"/>
              </a:buClr>
              <a:buSzPts val="1100"/>
            </a:pPr>
            <a:r>
              <a:rPr lang="en" sz="1200" dirty="0"/>
              <a:t>HEBREWS 1:1</a:t>
            </a:r>
            <a:endParaRPr sz="1200" dirty="0"/>
          </a:p>
          <a:p>
            <a:pPr>
              <a:buClr>
                <a:schemeClr val="dk1"/>
              </a:buClr>
              <a:buSzPts val="1100"/>
            </a:pPr>
            <a:r>
              <a:rPr lang="en" sz="1200" dirty="0"/>
              <a:t>»     1     †     God, who at sundry times and in divers manners spake in time past unto the fathers by the prophets, </a:t>
            </a:r>
            <a:endParaRPr sz="1200" dirty="0"/>
          </a:p>
          <a:p>
            <a:pPr>
              <a:buClr>
                <a:schemeClr val="dk1"/>
              </a:buClr>
              <a:buSzPts val="1100"/>
            </a:pPr>
            <a:r>
              <a:rPr lang="en" sz="1200" dirty="0"/>
              <a:t>»     2     †     Hath in these last days spoken unto us by his Son, whom he hath appointed heir of all things, by whom also he made the worlds; </a:t>
            </a:r>
            <a:endParaRPr sz="1200" dirty="0"/>
          </a:p>
          <a:p>
            <a:pPr>
              <a:buClr>
                <a:schemeClr val="dk1"/>
              </a:buClr>
              <a:buSzPts val="1100"/>
            </a:pPr>
            <a:r>
              <a:rPr lang="en" sz="1200" dirty="0"/>
              <a:t>»     3     †     Who being the brightness of his glory, and the express image of his person, and upholding all things by the word of his power, when he had by himself purged our sins, sat down on the right hand of the Majesty on high; </a:t>
            </a:r>
            <a:endParaRPr sz="1200" dirty="0"/>
          </a:p>
          <a:p>
            <a:pPr>
              <a:buClr>
                <a:schemeClr val="dk1"/>
              </a:buClr>
              <a:buSzPts val="1100"/>
            </a:pPr>
            <a:r>
              <a:rPr lang="en" sz="1200" dirty="0"/>
              <a:t>»     4     †     Being made so much better than the angels, as he hath by inheritance obtained a more excellent name than they. </a:t>
            </a:r>
            <a:endParaRPr sz="1200" dirty="0"/>
          </a:p>
          <a:p>
            <a:pPr>
              <a:buClr>
                <a:schemeClr val="dk1"/>
              </a:buClr>
              <a:buSzPts val="1100"/>
            </a:pPr>
            <a:r>
              <a:rPr lang="en" sz="1200" dirty="0"/>
              <a:t>»     5     †     For unto which of the angels said he at any time, Thou art my Son, this day have I begotten thee? And again, I will be to him a Father, and he shall be to me a Son? </a:t>
            </a:r>
            <a:endParaRPr sz="1200" dirty="0"/>
          </a:p>
          <a:p>
            <a:pPr>
              <a:buClr>
                <a:schemeClr val="dk1"/>
              </a:buClr>
              <a:buSzPts val="1100"/>
            </a:pPr>
            <a:r>
              <a:rPr lang="en" sz="1200" dirty="0"/>
              <a:t>»     6     †     And again, when he bringeth in the firstbegotten into the world, he saith, And let all the angels of God worship him. </a:t>
            </a:r>
            <a:endParaRPr sz="1200" dirty="0"/>
          </a:p>
          <a:p>
            <a:pPr>
              <a:buClr>
                <a:schemeClr val="dk1"/>
              </a:buClr>
              <a:buSzPts val="1100"/>
            </a:pPr>
            <a:r>
              <a:rPr lang="en" sz="1200" dirty="0"/>
              <a:t>»     7     †     And of the angels he saith, Who maketh his angels spirits, and his ministers a flame of fire. </a:t>
            </a:r>
            <a:endParaRPr sz="1200" dirty="0"/>
          </a:p>
          <a:p>
            <a:pPr>
              <a:buClr>
                <a:schemeClr val="dk1"/>
              </a:buClr>
              <a:buSzPts val="1100"/>
            </a:pPr>
            <a:r>
              <a:rPr lang="en" sz="1200" dirty="0"/>
              <a:t>»     8     †     But unto the Son he saith, Thy throne, O God, is for ever and ever: a sceptre of righteousness is the sceptre of thy kingdom. </a:t>
            </a:r>
            <a:endParaRPr sz="1200" dirty="0"/>
          </a:p>
          <a:p>
            <a:pPr>
              <a:buClr>
                <a:schemeClr val="dk1"/>
              </a:buClr>
              <a:buSzPts val="1100"/>
            </a:pPr>
            <a:r>
              <a:rPr lang="en" sz="1200" dirty="0"/>
              <a:t>»     9     †     Thou hast loved righteousness, and hated iniquity; therefore God, even thy God, hath anointed thee with the oil of gladness above thy fellows. </a:t>
            </a:r>
            <a:endParaRPr sz="1200" dirty="0"/>
          </a:p>
          <a:p>
            <a:pPr>
              <a:buClr>
                <a:schemeClr val="dk1"/>
              </a:buClr>
              <a:buSzPts val="1100"/>
            </a:pPr>
            <a:r>
              <a:rPr lang="en" sz="1200" dirty="0"/>
              <a:t>»     10     †     And, Thou, Lord, in the beginning hast laid the foundation of the earth; and the heavens are the works of thine hands: </a:t>
            </a:r>
            <a:endParaRPr sz="1200" dirty="0"/>
          </a:p>
          <a:p>
            <a:pPr>
              <a:buClr>
                <a:schemeClr val="dk1"/>
              </a:buClr>
              <a:buSzPts val="1100"/>
            </a:pPr>
            <a:r>
              <a:rPr lang="en" sz="1200" dirty="0"/>
              <a:t>»     11     †     They shall perish; but thou remainest; and they all shall wax old as doth a garment; </a:t>
            </a:r>
            <a:endParaRPr sz="1200" dirty="0"/>
          </a:p>
          <a:p>
            <a:r>
              <a:rPr lang="en" sz="1200" dirty="0"/>
              <a:t>»     12     †     And as a vesture shalt thou fold them up, and they shall be changed: but thou art the same, and thy years shall not fail. </a:t>
            </a:r>
            <a:endParaRPr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1"/>
          <p:cNvSpPr txBox="1">
            <a:spLocks noGrp="1"/>
          </p:cNvSpPr>
          <p:nvPr>
            <p:ph type="title"/>
          </p:nvPr>
        </p:nvSpPr>
        <p:spPr>
          <a:xfrm>
            <a:off x="233775" y="175771"/>
            <a:ext cx="6390450" cy="429525"/>
          </a:xfrm>
          <a:prstGeom prst="rect">
            <a:avLst/>
          </a:prstGeom>
        </p:spPr>
        <p:txBody>
          <a:bodyPr spcFirstLastPara="1" wrap="square" lIns="68569" tIns="68569" rIns="68569" bIns="68569" anchor="t" anchorCtr="0">
            <a:normAutofit fontScale="90000"/>
          </a:bodyPr>
          <a:lstStyle/>
          <a:p>
            <a:pPr>
              <a:lnSpc>
                <a:spcPct val="120000"/>
              </a:lnSpc>
              <a:spcBef>
                <a:spcPts val="900"/>
              </a:spcBef>
              <a:buSzPct val="91666"/>
            </a:pPr>
            <a:r>
              <a:rPr lang="en" sz="900" b="1" dirty="0"/>
              <a:t>Hebrews 1:13</a:t>
            </a:r>
            <a:br>
              <a:rPr lang="en" sz="900" dirty="0"/>
            </a:br>
            <a:r>
              <a:rPr lang="en" sz="900" dirty="0"/>
              <a:t>But to which </a:t>
            </a:r>
            <a:r>
              <a:rPr lang="en" sz="900" u="sng" dirty="0"/>
              <a:t>of the angels</a:t>
            </a:r>
            <a:r>
              <a:rPr lang="en" sz="900" dirty="0"/>
              <a:t> said he at any time, </a:t>
            </a:r>
            <a:r>
              <a:rPr lang="en" sz="900" dirty="0">
                <a:highlight>
                  <a:srgbClr val="00FF00"/>
                </a:highlight>
              </a:rPr>
              <a:t>Sit on my right hand,</a:t>
            </a:r>
            <a:r>
              <a:rPr lang="en" sz="900" dirty="0"/>
              <a:t> </a:t>
            </a:r>
            <a:r>
              <a:rPr lang="en" sz="900" i="1" dirty="0">
                <a:highlight>
                  <a:srgbClr val="FFFF00"/>
                </a:highlight>
              </a:rPr>
              <a:t>until </a:t>
            </a:r>
            <a:r>
              <a:rPr lang="en" sz="900" dirty="0">
                <a:highlight>
                  <a:srgbClr val="FFFF00"/>
                </a:highlight>
              </a:rPr>
              <a:t>I make thine enemies thy footstool?</a:t>
            </a:r>
            <a:endParaRPr sz="900" dirty="0">
              <a:highlight>
                <a:srgbClr val="FFFF00"/>
              </a:highlight>
            </a:endParaRPr>
          </a:p>
          <a:p>
            <a:endParaRPr dirty="0"/>
          </a:p>
        </p:txBody>
      </p:sp>
      <p:sp>
        <p:nvSpPr>
          <p:cNvPr id="230" name="Google Shape;230;p41"/>
          <p:cNvSpPr txBox="1">
            <a:spLocks noGrp="1"/>
          </p:cNvSpPr>
          <p:nvPr>
            <p:ph type="body" idx="1"/>
          </p:nvPr>
        </p:nvSpPr>
        <p:spPr>
          <a:xfrm>
            <a:off x="233775" y="1047889"/>
            <a:ext cx="2992950" cy="3919839"/>
          </a:xfrm>
          <a:prstGeom prst="rect">
            <a:avLst/>
          </a:prstGeom>
        </p:spPr>
        <p:txBody>
          <a:bodyPr spcFirstLastPara="1" wrap="square" lIns="68569" tIns="68569" rIns="68569" bIns="68569" anchor="t" anchorCtr="0">
            <a:normAutofit fontScale="70000" lnSpcReduction="20000"/>
          </a:bodyPr>
          <a:lstStyle/>
          <a:p>
            <a:pPr marL="0" indent="0">
              <a:spcBef>
                <a:spcPts val="900"/>
              </a:spcBef>
              <a:buNone/>
            </a:pPr>
            <a:r>
              <a:rPr lang="en" sz="2200" dirty="0">
                <a:solidFill>
                  <a:schemeClr val="dk1"/>
                </a:solidFill>
                <a:highlight>
                  <a:srgbClr val="FFFFFF"/>
                </a:highlight>
              </a:rPr>
              <a:t>Hebrews 1:3</a:t>
            </a:r>
            <a:br>
              <a:rPr lang="en" sz="2200" dirty="0">
                <a:solidFill>
                  <a:schemeClr val="dk1"/>
                </a:solidFill>
                <a:highlight>
                  <a:srgbClr val="FFFFFF"/>
                </a:highlight>
              </a:rPr>
            </a:br>
            <a:r>
              <a:rPr lang="en" sz="2200" dirty="0">
                <a:solidFill>
                  <a:schemeClr val="dk1"/>
                </a:solidFill>
                <a:highlight>
                  <a:srgbClr val="FFFFFF"/>
                </a:highlight>
              </a:rPr>
              <a:t>Who being the brightness of his glory, and the express image of his person, and upholding all things by the word of his power, when he had by himself purged our sins, </a:t>
            </a:r>
            <a:r>
              <a:rPr lang="en" sz="2200" u="sng" dirty="0">
                <a:solidFill>
                  <a:schemeClr val="dk1"/>
                </a:solidFill>
                <a:highlight>
                  <a:srgbClr val="FFFF00"/>
                </a:highlight>
              </a:rPr>
              <a:t>sat down</a:t>
            </a:r>
            <a:r>
              <a:rPr lang="en" sz="2200" dirty="0">
                <a:solidFill>
                  <a:schemeClr val="dk1"/>
                </a:solidFill>
                <a:highlight>
                  <a:srgbClr val="FFFF00"/>
                </a:highlight>
              </a:rPr>
              <a:t> </a:t>
            </a:r>
            <a:r>
              <a:rPr lang="en" sz="2200" u="sng" dirty="0">
                <a:solidFill>
                  <a:schemeClr val="dk1"/>
                </a:solidFill>
                <a:highlight>
                  <a:srgbClr val="FFFF00"/>
                </a:highlight>
              </a:rPr>
              <a:t>on the right hand </a:t>
            </a:r>
            <a:r>
              <a:rPr lang="en" sz="2200" dirty="0">
                <a:solidFill>
                  <a:schemeClr val="dk1"/>
                </a:solidFill>
                <a:highlight>
                  <a:srgbClr val="FFFF00"/>
                </a:highlight>
              </a:rPr>
              <a:t>of the Majesty on high;</a:t>
            </a:r>
            <a:endParaRPr sz="2200" dirty="0">
              <a:solidFill>
                <a:schemeClr val="dk1"/>
              </a:solidFill>
              <a:highlight>
                <a:srgbClr val="FFFF00"/>
              </a:highlight>
            </a:endParaRPr>
          </a:p>
          <a:p>
            <a:pPr marL="0" indent="0" algn="ctr">
              <a:spcBef>
                <a:spcPts val="900"/>
              </a:spcBef>
              <a:buNone/>
            </a:pPr>
            <a:endParaRPr sz="3800" dirty="0">
              <a:solidFill>
                <a:schemeClr val="dk1"/>
              </a:solidFill>
              <a:highlight>
                <a:srgbClr val="FFFF00"/>
              </a:highlight>
            </a:endParaRPr>
          </a:p>
          <a:p>
            <a:pPr marL="0" indent="0" algn="ctr">
              <a:spcBef>
                <a:spcPts val="900"/>
              </a:spcBef>
              <a:buNone/>
            </a:pPr>
            <a:r>
              <a:rPr lang="en" sz="3800" dirty="0">
                <a:solidFill>
                  <a:schemeClr val="dk1"/>
                </a:solidFill>
                <a:highlight>
                  <a:srgbClr val="FFFF00"/>
                </a:highlight>
              </a:rPr>
              <a:t>Where Did He Sit?</a:t>
            </a:r>
            <a:endParaRPr sz="3800" dirty="0">
              <a:solidFill>
                <a:schemeClr val="dk1"/>
              </a:solidFill>
              <a:highlight>
                <a:srgbClr val="FFFF00"/>
              </a:highlight>
            </a:endParaRPr>
          </a:p>
          <a:p>
            <a:pPr marL="0" indent="0">
              <a:spcBef>
                <a:spcPts val="900"/>
              </a:spcBef>
              <a:spcAft>
                <a:spcPts val="900"/>
              </a:spcAft>
              <a:buClr>
                <a:schemeClr val="dk1"/>
              </a:buClr>
              <a:buSzPts val="1100"/>
              <a:buNone/>
            </a:pPr>
            <a:endParaRPr sz="900" dirty="0">
              <a:solidFill>
                <a:schemeClr val="dk1"/>
              </a:solidFill>
              <a:highlight>
                <a:srgbClr val="FFFF00"/>
              </a:highlight>
            </a:endParaRPr>
          </a:p>
        </p:txBody>
      </p:sp>
      <p:pic>
        <p:nvPicPr>
          <p:cNvPr id="231" name="Google Shape;231;p41"/>
          <p:cNvPicPr preferRelativeResize="0"/>
          <p:nvPr/>
        </p:nvPicPr>
        <p:blipFill>
          <a:blip r:embed="rId3">
            <a:alphaModFix/>
          </a:blip>
          <a:stretch>
            <a:fillRect/>
          </a:stretch>
        </p:blipFill>
        <p:spPr>
          <a:xfrm>
            <a:off x="3341025" y="1520531"/>
            <a:ext cx="3275123" cy="286573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2"/>
          <p:cNvSpPr txBox="1">
            <a:spLocks noGrp="1"/>
          </p:cNvSpPr>
          <p:nvPr>
            <p:ph type="title"/>
          </p:nvPr>
        </p:nvSpPr>
        <p:spPr>
          <a:xfrm>
            <a:off x="233775" y="202469"/>
            <a:ext cx="6390450" cy="429525"/>
          </a:xfrm>
          <a:prstGeom prst="rect">
            <a:avLst/>
          </a:prstGeom>
        </p:spPr>
        <p:txBody>
          <a:bodyPr spcFirstLastPara="1" wrap="square" lIns="68569" tIns="68569" rIns="68569" bIns="68569" anchor="t" anchorCtr="0">
            <a:normAutofit fontScale="90000"/>
          </a:bodyPr>
          <a:lstStyle/>
          <a:p>
            <a:r>
              <a:rPr lang="en" dirty="0"/>
              <a:t>Seated on His Throne</a:t>
            </a:r>
            <a:endParaRPr dirty="0"/>
          </a:p>
        </p:txBody>
      </p:sp>
      <p:sp>
        <p:nvSpPr>
          <p:cNvPr id="237" name="Google Shape;237;p42"/>
          <p:cNvSpPr txBox="1">
            <a:spLocks noGrp="1"/>
          </p:cNvSpPr>
          <p:nvPr>
            <p:ph type="body" idx="1"/>
          </p:nvPr>
        </p:nvSpPr>
        <p:spPr>
          <a:xfrm>
            <a:off x="233775" y="767561"/>
            <a:ext cx="6390450" cy="4238277"/>
          </a:xfrm>
          <a:prstGeom prst="rect">
            <a:avLst/>
          </a:prstGeom>
        </p:spPr>
        <p:txBody>
          <a:bodyPr spcFirstLastPara="1" wrap="square" lIns="68569" tIns="68569" rIns="68569" bIns="68569" anchor="t" anchorCtr="0">
            <a:normAutofit fontScale="77500" lnSpcReduction="20000"/>
          </a:bodyPr>
          <a:lstStyle/>
          <a:p>
            <a:pPr marL="0" indent="0">
              <a:buClr>
                <a:schemeClr val="dk1"/>
              </a:buClr>
              <a:buSzPct val="61111"/>
              <a:buNone/>
            </a:pPr>
            <a:r>
              <a:rPr lang="en" dirty="0"/>
              <a:t>54-0516  QUESTIONS.AND.ANSWERS.LAW.HAVING.A.SHADOW_  JEFFERSONVILLE.IN  SUNDAY_</a:t>
            </a:r>
            <a:endParaRPr dirty="0"/>
          </a:p>
          <a:p>
            <a:pPr marL="0" indent="0">
              <a:spcBef>
                <a:spcPts val="900"/>
              </a:spcBef>
              <a:spcAft>
                <a:spcPts val="900"/>
              </a:spcAft>
              <a:buNone/>
            </a:pPr>
            <a:r>
              <a:rPr lang="en" dirty="0"/>
              <a:t>«  E-64       †         What did the prophets all say Jesus would do, when He come? Rule the nations with a rod of iron. Is that right? They failed to see His first coming to the Gentiles; when He returns, then, He does rule all nations. He will come. </a:t>
            </a:r>
            <a:r>
              <a:rPr lang="en" b="1" dirty="0">
                <a:highlight>
                  <a:srgbClr val="FFFF00"/>
                </a:highlight>
              </a:rPr>
              <a:t>He isn't up on His throne now. He's setting on God's throne.</a:t>
            </a:r>
            <a:r>
              <a:rPr lang="en" dirty="0"/>
              <a:t> "He that overcomes shall sit with Me on My throne, as I have overcome, and set on My Father's throne." Now, He's wanting to come back. And who... </a:t>
            </a:r>
            <a:r>
              <a:rPr lang="en" b="1" dirty="0">
                <a:highlight>
                  <a:srgbClr val="FFFF00"/>
                </a:highlight>
              </a:rPr>
              <a:t>Where is His earthly throne? The throne of David.</a:t>
            </a:r>
            <a:r>
              <a:rPr lang="en" dirty="0"/>
              <a:t> </a:t>
            </a:r>
            <a:r>
              <a:rPr lang="en" dirty="0">
                <a:highlight>
                  <a:srgbClr val="FFFF00"/>
                </a:highlight>
              </a:rPr>
              <a:t>God said He'd give Him the throne of David, in the Millennium. He'll sit on David's throne, and we'll see Him, the great King of kings, setting there. There He is. </a:t>
            </a:r>
            <a:r>
              <a:rPr lang="en" b="1" dirty="0">
                <a:highlight>
                  <a:srgbClr val="FF9900"/>
                </a:highlight>
              </a:rPr>
              <a:t>Now, He's setting on His Father's throne, in other words, He's setting in God's power, in Spirit, now.</a:t>
            </a:r>
            <a:r>
              <a:rPr lang="en" dirty="0"/>
              <a:t> But when He comes back, </a:t>
            </a:r>
            <a:r>
              <a:rPr lang="en" dirty="0">
                <a:highlight>
                  <a:srgbClr val="FFFF00"/>
                </a:highlight>
              </a:rPr>
              <a:t>He'll set </a:t>
            </a:r>
            <a:r>
              <a:rPr lang="en" b="1" dirty="0">
                <a:highlight>
                  <a:srgbClr val="FFFF00"/>
                </a:highlight>
              </a:rPr>
              <a:t>in a earthly body</a:t>
            </a:r>
            <a:r>
              <a:rPr lang="en" dirty="0">
                <a:highlight>
                  <a:srgbClr val="FFFF00"/>
                </a:highlight>
              </a:rPr>
              <a:t> (Hallelujah!) on David's throne.</a:t>
            </a:r>
            <a:r>
              <a:rPr lang="en" dirty="0"/>
              <a:t> </a:t>
            </a:r>
            <a:r>
              <a:rPr lang="en" dirty="0">
                <a:solidFill>
                  <a:srgbClr val="FF0000"/>
                </a:solidFill>
              </a:rPr>
              <a:t>Now, He's setting in the majesty of Father now.</a:t>
            </a:r>
            <a:r>
              <a:rPr lang="en" dirty="0"/>
              <a:t> </a:t>
            </a:r>
            <a:r>
              <a:rPr lang="en" b="1" dirty="0">
                <a:solidFill>
                  <a:srgbClr val="FF0000"/>
                </a:solidFill>
              </a:rPr>
              <a:t>When we say, "Father": it's Jesus, It's the Spirit of God, by the Holy Spirit, </a:t>
            </a:r>
            <a:r>
              <a:rPr lang="en" b="1" u="sng" dirty="0">
                <a:solidFill>
                  <a:srgbClr val="FF0000"/>
                </a:solidFill>
              </a:rPr>
              <a:t>in us.</a:t>
            </a:r>
            <a:r>
              <a:rPr lang="en" b="1" dirty="0">
                <a:solidFill>
                  <a:srgbClr val="FF0000"/>
                </a:solidFill>
              </a:rPr>
              <a:t> </a:t>
            </a:r>
            <a:r>
              <a:rPr lang="en" dirty="0"/>
              <a:t>Now, He's on His Father's throne, right hand of  majesty. We use the body name, "Jesus Christ," Who appeared, the Holy Spirit, which is God. "Whatever you ask the Father in My name, that will I do; for I and My Father are one."</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a:spLocks noGrp="1"/>
          </p:cNvSpPr>
          <p:nvPr>
            <p:ph type="title"/>
          </p:nvPr>
        </p:nvSpPr>
        <p:spPr>
          <a:xfrm>
            <a:off x="233775" y="175771"/>
            <a:ext cx="6390450" cy="429525"/>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900" b="1" dirty="0"/>
              <a:t>Hebrews 1:13</a:t>
            </a:r>
            <a:br>
              <a:rPr lang="en" sz="900" dirty="0"/>
            </a:br>
            <a:r>
              <a:rPr lang="en" sz="900" dirty="0"/>
              <a:t>But to which </a:t>
            </a:r>
            <a:r>
              <a:rPr lang="en" sz="900" u="sng" dirty="0"/>
              <a:t>of the angels</a:t>
            </a:r>
            <a:r>
              <a:rPr lang="en" sz="900" dirty="0"/>
              <a:t> said he at any time, </a:t>
            </a:r>
            <a:r>
              <a:rPr lang="en" sz="900" dirty="0">
                <a:highlight>
                  <a:srgbClr val="00FF00"/>
                </a:highlight>
              </a:rPr>
              <a:t>Sit on my right hand,</a:t>
            </a:r>
            <a:r>
              <a:rPr lang="en" sz="900" dirty="0"/>
              <a:t> </a:t>
            </a:r>
            <a:r>
              <a:rPr lang="en" sz="900" i="1" dirty="0">
                <a:highlight>
                  <a:srgbClr val="FFFF00"/>
                </a:highlight>
              </a:rPr>
              <a:t>until </a:t>
            </a:r>
            <a:r>
              <a:rPr lang="en" sz="900" dirty="0">
                <a:highlight>
                  <a:srgbClr val="FFFF00"/>
                </a:highlight>
              </a:rPr>
              <a:t>I make thine enemies thy footstool?</a:t>
            </a:r>
            <a:endParaRPr sz="900" dirty="0">
              <a:highlight>
                <a:srgbClr val="FFFF00"/>
              </a:highlight>
            </a:endParaRPr>
          </a:p>
          <a:p>
            <a:endParaRPr dirty="0"/>
          </a:p>
        </p:txBody>
      </p:sp>
      <p:sp>
        <p:nvSpPr>
          <p:cNvPr id="243" name="Google Shape;243;p43"/>
          <p:cNvSpPr txBox="1">
            <a:spLocks noGrp="1"/>
          </p:cNvSpPr>
          <p:nvPr>
            <p:ph type="body" idx="1"/>
          </p:nvPr>
        </p:nvSpPr>
        <p:spPr>
          <a:xfrm>
            <a:off x="233775" y="794261"/>
            <a:ext cx="3742200" cy="4349240"/>
          </a:xfrm>
          <a:prstGeom prst="rect">
            <a:avLst/>
          </a:prstGeom>
        </p:spPr>
        <p:txBody>
          <a:bodyPr spcFirstLastPara="1" wrap="square" lIns="68569" tIns="68569" rIns="68569" bIns="68569" anchor="t" anchorCtr="0">
            <a:noAutofit/>
          </a:bodyPr>
          <a:lstStyle/>
          <a:p>
            <a:pPr marL="0" indent="0">
              <a:lnSpc>
                <a:spcPct val="95000"/>
              </a:lnSpc>
              <a:spcBef>
                <a:spcPts val="900"/>
              </a:spcBef>
              <a:buSzPts val="935"/>
              <a:buNone/>
            </a:pPr>
            <a:r>
              <a:rPr lang="en" sz="1200" dirty="0">
                <a:solidFill>
                  <a:schemeClr val="dk1"/>
                </a:solidFill>
                <a:highlight>
                  <a:srgbClr val="FFFFFF"/>
                </a:highlight>
              </a:rPr>
              <a:t>61-0108  REVELATION.CHAPTER.FOUR.3_  JEFFERSONVILLE.IN  ROJC 645-716  SUNDAY_</a:t>
            </a:r>
            <a:endParaRPr sz="1200" dirty="0">
              <a:solidFill>
                <a:schemeClr val="dk1"/>
              </a:solidFill>
              <a:highlight>
                <a:srgbClr val="FFFFFF"/>
              </a:highlight>
            </a:endParaRPr>
          </a:p>
          <a:p>
            <a:pPr marL="0" indent="0">
              <a:lnSpc>
                <a:spcPct val="95000"/>
              </a:lnSpc>
              <a:spcBef>
                <a:spcPts val="900"/>
              </a:spcBef>
              <a:spcAft>
                <a:spcPts val="900"/>
              </a:spcAft>
              <a:buSzPts val="935"/>
              <a:buNone/>
            </a:pPr>
            <a:r>
              <a:rPr lang="en" sz="1200" dirty="0">
                <a:solidFill>
                  <a:schemeClr val="dk1"/>
                </a:solidFill>
                <a:highlight>
                  <a:srgbClr val="FFFFFF"/>
                </a:highlight>
              </a:rPr>
              <a:t>«  308       †        Now,</a:t>
            </a:r>
            <a:r>
              <a:rPr lang="en" sz="1200" b="1" u="sng" dirty="0">
                <a:solidFill>
                  <a:schemeClr val="dk1"/>
                </a:solidFill>
                <a:highlight>
                  <a:srgbClr val="FFFFFF"/>
                </a:highlight>
              </a:rPr>
              <a:t> "the mercy seat." </a:t>
            </a:r>
            <a:br>
              <a:rPr lang="en" sz="1200" dirty="0">
                <a:solidFill>
                  <a:schemeClr val="dk1"/>
                </a:solidFill>
                <a:highlight>
                  <a:srgbClr val="FFFFFF"/>
                </a:highlight>
              </a:rPr>
            </a:br>
            <a:r>
              <a:rPr lang="en" sz="1200" dirty="0">
                <a:solidFill>
                  <a:schemeClr val="dk1"/>
                </a:solidFill>
                <a:highlight>
                  <a:srgbClr val="00FF00"/>
                </a:highlight>
              </a:rPr>
              <a:t>Now, the mercy seat's in the heart, seat where the shining forth of His--His Glory in all of His children, the Shekinah Glory in the human heart.</a:t>
            </a:r>
            <a:r>
              <a:rPr lang="en" sz="1200" dirty="0">
                <a:solidFill>
                  <a:schemeClr val="dk1"/>
                </a:solidFill>
                <a:highlight>
                  <a:srgbClr val="FFFFFF"/>
                </a:highlight>
              </a:rPr>
              <a:t> Here is the human heart. Is that right? </a:t>
            </a:r>
            <a:r>
              <a:rPr lang="en" sz="1200" b="1" dirty="0">
                <a:solidFill>
                  <a:schemeClr val="dk1"/>
                </a:solidFill>
                <a:highlight>
                  <a:srgbClr val="00FF00"/>
                </a:highlight>
              </a:rPr>
              <a:t>Is that the mercy seat?</a:t>
            </a:r>
            <a:r>
              <a:rPr lang="en" sz="1200" dirty="0">
                <a:solidFill>
                  <a:schemeClr val="dk1"/>
                </a:solidFill>
                <a:highlight>
                  <a:srgbClr val="FFFFFF"/>
                </a:highlight>
              </a:rPr>
              <a:t> How do you come through it into That through these different systems? Through self-will, self-will. Comes into here, and through there, comes out what? Shekinah Glory. What--what is the Shekinah Glory? </a:t>
            </a:r>
            <a:r>
              <a:rPr lang="en" sz="1200" dirty="0">
                <a:solidFill>
                  <a:schemeClr val="dk1"/>
                </a:solidFill>
                <a:highlight>
                  <a:srgbClr val="FFFF00"/>
                </a:highlight>
              </a:rPr>
              <a:t>Is God's Presence. And when a man's walking, or a woman, he's reflecting the Shekinah Glory. He don't go into gambling dens and--and carry on, and go out here and deny the Word. No matter what the people says, he's got his heart set on one thing: God.</a:t>
            </a:r>
            <a:r>
              <a:rPr lang="en" sz="1200" dirty="0">
                <a:solidFill>
                  <a:schemeClr val="dk1"/>
                </a:solidFill>
                <a:highlight>
                  <a:srgbClr val="FFFFFF"/>
                </a:highlight>
              </a:rPr>
              <a:t> And if he's truly called of God then Jesus Christ reflects Himself through him with the Shekinah Glory, doing the same things He did back there; manifest the same Gospel, preaching the same Word, same Word being made manifest in the same measure it was then, just like it was truly at Pentecost it's measured back again. Oh, my!</a:t>
            </a:r>
            <a:endParaRPr sz="1200" dirty="0">
              <a:solidFill>
                <a:schemeClr val="dk1"/>
              </a:solidFill>
              <a:highlight>
                <a:srgbClr val="FFFF00"/>
              </a:highlight>
            </a:endParaRPr>
          </a:p>
        </p:txBody>
      </p:sp>
      <p:pic>
        <p:nvPicPr>
          <p:cNvPr id="244" name="Google Shape;244;p43"/>
          <p:cNvPicPr preferRelativeResize="0"/>
          <p:nvPr/>
        </p:nvPicPr>
        <p:blipFill>
          <a:blip r:embed="rId3">
            <a:alphaModFix/>
          </a:blip>
          <a:stretch>
            <a:fillRect/>
          </a:stretch>
        </p:blipFill>
        <p:spPr>
          <a:xfrm>
            <a:off x="4057463" y="3040876"/>
            <a:ext cx="1964531" cy="1307306"/>
          </a:xfrm>
          <a:prstGeom prst="rect">
            <a:avLst/>
          </a:prstGeom>
          <a:noFill/>
          <a:ln>
            <a:noFill/>
          </a:ln>
        </p:spPr>
      </p:pic>
      <p:pic>
        <p:nvPicPr>
          <p:cNvPr id="245" name="Google Shape;245;p43"/>
          <p:cNvPicPr preferRelativeResize="0"/>
          <p:nvPr/>
        </p:nvPicPr>
        <p:blipFill>
          <a:blip r:embed="rId4">
            <a:alphaModFix/>
          </a:blip>
          <a:stretch>
            <a:fillRect/>
          </a:stretch>
        </p:blipFill>
        <p:spPr>
          <a:xfrm>
            <a:off x="4166325" y="1322869"/>
            <a:ext cx="1703513" cy="16993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4"/>
          <p:cNvSpPr txBox="1">
            <a:spLocks noGrp="1"/>
          </p:cNvSpPr>
          <p:nvPr>
            <p:ph type="title"/>
          </p:nvPr>
        </p:nvSpPr>
        <p:spPr>
          <a:xfrm>
            <a:off x="233775" y="249191"/>
            <a:ext cx="6390450" cy="429525"/>
          </a:xfrm>
          <a:prstGeom prst="rect">
            <a:avLst/>
          </a:prstGeom>
        </p:spPr>
        <p:txBody>
          <a:bodyPr spcFirstLastPara="1" wrap="square" lIns="68569" tIns="68569" rIns="68569" bIns="68569" anchor="t" anchorCtr="0">
            <a:noAutofit/>
          </a:bodyPr>
          <a:lstStyle/>
          <a:p>
            <a:pPr>
              <a:lnSpc>
                <a:spcPct val="120000"/>
              </a:lnSpc>
              <a:spcBef>
                <a:spcPts val="900"/>
              </a:spcBef>
              <a:buSzPct val="91666"/>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51" name="Google Shape;251;p44"/>
          <p:cNvSpPr txBox="1">
            <a:spLocks noGrp="1"/>
          </p:cNvSpPr>
          <p:nvPr>
            <p:ph type="body" idx="1"/>
          </p:nvPr>
        </p:nvSpPr>
        <p:spPr>
          <a:xfrm>
            <a:off x="233775" y="981145"/>
            <a:ext cx="6390450" cy="4018020"/>
          </a:xfrm>
          <a:prstGeom prst="rect">
            <a:avLst/>
          </a:prstGeom>
        </p:spPr>
        <p:txBody>
          <a:bodyPr spcFirstLastPara="1" wrap="square" lIns="68569" tIns="68569" rIns="68569" bIns="68569" anchor="t" anchorCtr="0">
            <a:normAutofit/>
          </a:bodyPr>
          <a:lstStyle/>
          <a:p>
            <a:pPr marL="0" indent="0">
              <a:spcBef>
                <a:spcPts val="900"/>
              </a:spcBef>
              <a:buNone/>
            </a:pPr>
            <a:r>
              <a:rPr lang="en" sz="1200" dirty="0">
                <a:solidFill>
                  <a:schemeClr val="dk1"/>
                </a:solidFill>
              </a:rPr>
              <a:t>61-0101_Revelation, Chapter Four #2_Jeffersonville, Indiana, USA #114</a:t>
            </a:r>
            <a:endParaRPr sz="1200" dirty="0">
              <a:solidFill>
                <a:schemeClr val="dk1"/>
              </a:solidFill>
            </a:endParaRPr>
          </a:p>
          <a:p>
            <a:pPr marL="0" indent="0">
              <a:spcBef>
                <a:spcPts val="900"/>
              </a:spcBef>
              <a:spcAft>
                <a:spcPts val="900"/>
              </a:spcAft>
              <a:buNone/>
            </a:pPr>
            <a:r>
              <a:rPr lang="en" sz="1200" dirty="0">
                <a:solidFill>
                  <a:schemeClr val="dk1"/>
                </a:solidFill>
              </a:rPr>
              <a:t>114. You say, “I got to ... all right. I can tell dirty jokes, it don't condemn me.” Why? You ain't got nothing it can condemn. No one's there to take it out. </a:t>
            </a:r>
            <a:r>
              <a:rPr lang="en" sz="1200" dirty="0">
                <a:solidFill>
                  <a:schemeClr val="dk1"/>
                </a:solidFill>
                <a:highlight>
                  <a:srgbClr val="00FF00"/>
                </a:highlight>
              </a:rPr>
              <a:t>No one's there to condemn you.</a:t>
            </a:r>
            <a:r>
              <a:rPr lang="en" sz="1200" dirty="0">
                <a:solidFill>
                  <a:schemeClr val="dk1"/>
                </a:solidFill>
              </a:rPr>
              <a:t> “Well, I'll tell you,” the women say, “I can have short hair. It don't condemn me.” It's no wonder! See? “No, I can wear shorts, I can do this.” A man said, “It don't hurt me to smoke cigars. And it don't hurt me to play some cards and shoot some dice (and whatever they do). It don't hurt me.” They still belong to the church, see, “Don't hurt me to do this.” Why? Why? </a:t>
            </a:r>
            <a:r>
              <a:rPr lang="en" sz="1200" b="1" u="sng" dirty="0">
                <a:solidFill>
                  <a:schemeClr val="dk1"/>
                </a:solidFill>
                <a:highlight>
                  <a:srgbClr val="FFFF00"/>
                </a:highlight>
              </a:rPr>
              <a:t>There's nothing there to judge you.</a:t>
            </a:r>
            <a:r>
              <a:rPr lang="en" sz="1200" b="1" dirty="0">
                <a:solidFill>
                  <a:schemeClr val="dk1"/>
                </a:solidFill>
                <a:highlight>
                  <a:srgbClr val="FFFF00"/>
                </a:highlight>
              </a:rPr>
              <a:t> But when Christ comes in, </a:t>
            </a:r>
            <a:r>
              <a:rPr lang="en" sz="1200" b="1" u="sng" dirty="0">
                <a:solidFill>
                  <a:schemeClr val="dk1"/>
                </a:solidFill>
                <a:highlight>
                  <a:srgbClr val="00FFFF"/>
                </a:highlight>
              </a:rPr>
              <a:t>you've created an altar on your heart, </a:t>
            </a:r>
            <a:r>
              <a:rPr lang="en" sz="1200" b="1" u="sng" dirty="0">
                <a:solidFill>
                  <a:schemeClr val="dk1"/>
                </a:solidFill>
                <a:highlight>
                  <a:srgbClr val="FFFF00"/>
                </a:highlight>
              </a:rPr>
              <a:t>and your sins are taken daily!</a:t>
            </a:r>
            <a:r>
              <a:rPr lang="en" sz="1200" b="1" dirty="0">
                <a:solidFill>
                  <a:schemeClr val="dk1"/>
                </a:solidFill>
                <a:highlight>
                  <a:srgbClr val="FFFF00"/>
                </a:highlight>
              </a:rPr>
              <a:t> The great St. Paul said, “I die daily. Nevertheless I live; not me but Christ liveth in me.” There's the inner veil. Oh, brother, sister!</a:t>
            </a:r>
            <a:endParaRPr sz="1100" dirty="0">
              <a:solidFill>
                <a:srgbClr val="8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233775" y="159086"/>
            <a:ext cx="6390450" cy="429525"/>
          </a:xfrm>
          <a:prstGeom prst="rect">
            <a:avLst/>
          </a:prstGeom>
        </p:spPr>
        <p:txBody>
          <a:bodyPr spcFirstLastPara="1" wrap="square" lIns="68569" tIns="68569" rIns="68569" bIns="68569" anchor="t" anchorCtr="0">
            <a:noAutofit/>
          </a:bodyPr>
          <a:lstStyle/>
          <a:p>
            <a:pPr>
              <a:lnSpc>
                <a:spcPct val="120000"/>
              </a:lnSpc>
              <a:spcBef>
                <a:spcPts val="900"/>
              </a:spcBef>
            </a:pPr>
            <a:r>
              <a:rPr lang="en" sz="1200" b="1" dirty="0"/>
              <a:t>Hebrews 1:13</a:t>
            </a:r>
            <a:br>
              <a:rPr lang="en" sz="1200" dirty="0"/>
            </a:br>
            <a:r>
              <a:rPr lang="en" sz="1200" dirty="0"/>
              <a:t>But to which </a:t>
            </a:r>
            <a:r>
              <a:rPr lang="en" sz="1200" u="sng" dirty="0"/>
              <a:t>of the angels</a:t>
            </a:r>
            <a:r>
              <a:rPr lang="en" sz="1200" dirty="0"/>
              <a:t> said he at any time, </a:t>
            </a:r>
            <a:r>
              <a:rPr lang="en" sz="1200" dirty="0">
                <a:highlight>
                  <a:srgbClr val="00FF00"/>
                </a:highlight>
              </a:rPr>
              <a:t>Sit on my right hand,</a:t>
            </a:r>
            <a:r>
              <a:rPr lang="en" sz="1200" dirty="0"/>
              <a:t> </a:t>
            </a:r>
            <a:r>
              <a:rPr lang="en" sz="1200" i="1" dirty="0">
                <a:highlight>
                  <a:srgbClr val="FFFF00"/>
                </a:highlight>
              </a:rPr>
              <a:t>until </a:t>
            </a:r>
            <a:r>
              <a:rPr lang="en" sz="1200" dirty="0">
                <a:highlight>
                  <a:srgbClr val="FFFF00"/>
                </a:highlight>
              </a:rPr>
              <a:t>I make thine enemies thy footstool?</a:t>
            </a:r>
            <a:endParaRPr sz="4400" dirty="0"/>
          </a:p>
        </p:txBody>
      </p:sp>
      <p:sp>
        <p:nvSpPr>
          <p:cNvPr id="257" name="Google Shape;257;p45"/>
          <p:cNvSpPr txBox="1">
            <a:spLocks noGrp="1"/>
          </p:cNvSpPr>
          <p:nvPr>
            <p:ph type="body" idx="1"/>
          </p:nvPr>
        </p:nvSpPr>
        <p:spPr>
          <a:xfrm>
            <a:off x="233775" y="1027867"/>
            <a:ext cx="6390450" cy="3884530"/>
          </a:xfrm>
          <a:prstGeom prst="rect">
            <a:avLst/>
          </a:prstGeom>
        </p:spPr>
        <p:txBody>
          <a:bodyPr spcFirstLastPara="1" wrap="square" lIns="68569" tIns="68569" rIns="68569" bIns="68569" anchor="t" anchorCtr="0">
            <a:noAutofit/>
          </a:bodyPr>
          <a:lstStyle/>
          <a:p>
            <a:pPr marL="0" indent="0">
              <a:spcBef>
                <a:spcPts val="900"/>
              </a:spcBef>
              <a:buNone/>
            </a:pPr>
            <a:r>
              <a:rPr lang="en" sz="1400" dirty="0">
                <a:solidFill>
                  <a:srgbClr val="800000"/>
                </a:solidFill>
              </a:rPr>
              <a:t>Acts_2:32-37</a:t>
            </a:r>
            <a:endParaRPr sz="1400" dirty="0">
              <a:solidFill>
                <a:srgbClr val="800000"/>
              </a:solidFill>
            </a:endParaRPr>
          </a:p>
          <a:p>
            <a:pPr marL="0" indent="0">
              <a:spcBef>
                <a:spcPts val="900"/>
              </a:spcBef>
              <a:buNone/>
            </a:pPr>
            <a:r>
              <a:rPr lang="en" sz="1400" dirty="0">
                <a:solidFill>
                  <a:schemeClr val="dk1"/>
                </a:solidFill>
              </a:rPr>
              <a:t>32. </a:t>
            </a:r>
            <a:r>
              <a:rPr lang="en" sz="1400" u="sng" dirty="0">
                <a:solidFill>
                  <a:schemeClr val="dk1"/>
                </a:solidFill>
              </a:rPr>
              <a:t>This</a:t>
            </a:r>
            <a:r>
              <a:rPr lang="en" sz="1400" dirty="0">
                <a:solidFill>
                  <a:schemeClr val="dk1"/>
                </a:solidFill>
              </a:rPr>
              <a:t> </a:t>
            </a:r>
            <a:r>
              <a:rPr lang="en" sz="1400" u="sng" dirty="0">
                <a:solidFill>
                  <a:schemeClr val="dk1"/>
                </a:solidFill>
              </a:rPr>
              <a:t>Jesus</a:t>
            </a:r>
            <a:r>
              <a:rPr lang="en" sz="1400" dirty="0">
                <a:solidFill>
                  <a:schemeClr val="dk1"/>
                </a:solidFill>
              </a:rPr>
              <a:t> </a:t>
            </a:r>
            <a:r>
              <a:rPr lang="en" sz="1400" u="sng" dirty="0">
                <a:solidFill>
                  <a:schemeClr val="dk1"/>
                </a:solidFill>
              </a:rPr>
              <a:t>hath</a:t>
            </a:r>
            <a:r>
              <a:rPr lang="en" sz="1400" dirty="0">
                <a:solidFill>
                  <a:schemeClr val="dk1"/>
                </a:solidFill>
              </a:rPr>
              <a:t> </a:t>
            </a:r>
            <a:r>
              <a:rPr lang="en" sz="1400" u="sng" dirty="0">
                <a:solidFill>
                  <a:schemeClr val="dk1"/>
                </a:solidFill>
              </a:rPr>
              <a:t>God</a:t>
            </a:r>
            <a:r>
              <a:rPr lang="en" sz="1400" dirty="0">
                <a:solidFill>
                  <a:schemeClr val="dk1"/>
                </a:solidFill>
              </a:rPr>
              <a:t> raised </a:t>
            </a:r>
            <a:r>
              <a:rPr lang="en" sz="1400" u="sng" dirty="0">
                <a:solidFill>
                  <a:schemeClr val="dk1"/>
                </a:solidFill>
              </a:rPr>
              <a:t>up</a:t>
            </a:r>
            <a:r>
              <a:rPr lang="en" sz="1400" dirty="0">
                <a:solidFill>
                  <a:schemeClr val="dk1"/>
                </a:solidFill>
              </a:rPr>
              <a:t>, </a:t>
            </a:r>
            <a:r>
              <a:rPr lang="en" sz="1400" u="sng" dirty="0">
                <a:solidFill>
                  <a:schemeClr val="dk1"/>
                </a:solidFill>
              </a:rPr>
              <a:t>whereof</a:t>
            </a:r>
            <a:r>
              <a:rPr lang="en" sz="1400" dirty="0">
                <a:solidFill>
                  <a:schemeClr val="dk1"/>
                </a:solidFill>
              </a:rPr>
              <a:t> </a:t>
            </a:r>
            <a:r>
              <a:rPr lang="en" sz="1400" u="sng" dirty="0">
                <a:solidFill>
                  <a:schemeClr val="dk1"/>
                </a:solidFill>
              </a:rPr>
              <a:t>we</a:t>
            </a:r>
            <a:r>
              <a:rPr lang="en" sz="1400" dirty="0">
                <a:solidFill>
                  <a:schemeClr val="dk1"/>
                </a:solidFill>
              </a:rPr>
              <a:t> </a:t>
            </a:r>
            <a:r>
              <a:rPr lang="en" sz="1400" u="sng" dirty="0">
                <a:solidFill>
                  <a:schemeClr val="dk1"/>
                </a:solidFill>
              </a:rPr>
              <a:t>all</a:t>
            </a:r>
            <a:r>
              <a:rPr lang="en" sz="1400" dirty="0">
                <a:solidFill>
                  <a:schemeClr val="dk1"/>
                </a:solidFill>
              </a:rPr>
              <a:t> </a:t>
            </a:r>
            <a:r>
              <a:rPr lang="en" sz="1400" u="sng" dirty="0">
                <a:solidFill>
                  <a:schemeClr val="dk1"/>
                </a:solidFill>
              </a:rPr>
              <a:t>are</a:t>
            </a:r>
            <a:r>
              <a:rPr lang="en" sz="1400" dirty="0">
                <a:solidFill>
                  <a:schemeClr val="dk1"/>
                </a:solidFill>
              </a:rPr>
              <a:t> </a:t>
            </a:r>
            <a:r>
              <a:rPr lang="en" sz="1400" u="sng" dirty="0">
                <a:solidFill>
                  <a:schemeClr val="dk1"/>
                </a:solidFill>
              </a:rPr>
              <a:t>witnesses</a:t>
            </a:r>
            <a:r>
              <a:rPr lang="en" sz="1400" dirty="0">
                <a:solidFill>
                  <a:schemeClr val="dk1"/>
                </a:solidFill>
              </a:rPr>
              <a:t>.</a:t>
            </a:r>
            <a:endParaRPr sz="1400" dirty="0">
              <a:solidFill>
                <a:schemeClr val="dk1"/>
              </a:solidFill>
            </a:endParaRPr>
          </a:p>
          <a:p>
            <a:pPr marL="0" indent="0">
              <a:spcBef>
                <a:spcPts val="900"/>
              </a:spcBef>
              <a:buNone/>
            </a:pPr>
            <a:r>
              <a:rPr lang="en" sz="1400" dirty="0">
                <a:solidFill>
                  <a:schemeClr val="dk1"/>
                </a:solidFill>
              </a:rPr>
              <a:t>33. </a:t>
            </a:r>
            <a:r>
              <a:rPr lang="en" sz="1400" u="sng" dirty="0">
                <a:solidFill>
                  <a:schemeClr val="dk1"/>
                </a:solidFill>
              </a:rPr>
              <a:t>Therefore</a:t>
            </a:r>
            <a:r>
              <a:rPr lang="en" sz="1400" dirty="0">
                <a:solidFill>
                  <a:schemeClr val="dk1"/>
                </a:solidFill>
              </a:rPr>
              <a:t> </a:t>
            </a:r>
            <a:r>
              <a:rPr lang="en" sz="1400" u="sng" dirty="0">
                <a:solidFill>
                  <a:schemeClr val="dk1"/>
                </a:solidFill>
              </a:rPr>
              <a:t>being</a:t>
            </a:r>
            <a:r>
              <a:rPr lang="en" sz="1400" dirty="0">
                <a:solidFill>
                  <a:schemeClr val="dk1"/>
                </a:solidFill>
              </a:rPr>
              <a:t> by the right </a:t>
            </a:r>
            <a:r>
              <a:rPr lang="en" sz="1400" u="sng" dirty="0">
                <a:solidFill>
                  <a:schemeClr val="dk1"/>
                </a:solidFill>
              </a:rPr>
              <a:t>hand</a:t>
            </a:r>
            <a:r>
              <a:rPr lang="en" sz="1400" dirty="0">
                <a:solidFill>
                  <a:schemeClr val="dk1"/>
                </a:solidFill>
              </a:rPr>
              <a:t> of </a:t>
            </a:r>
            <a:r>
              <a:rPr lang="en" sz="1400" u="sng" dirty="0">
                <a:solidFill>
                  <a:schemeClr val="dk1"/>
                </a:solidFill>
              </a:rPr>
              <a:t>God</a:t>
            </a:r>
            <a:r>
              <a:rPr lang="en" sz="1400" dirty="0">
                <a:solidFill>
                  <a:schemeClr val="dk1"/>
                </a:solidFill>
              </a:rPr>
              <a:t> </a:t>
            </a:r>
            <a:r>
              <a:rPr lang="en" sz="1400" u="sng" dirty="0">
                <a:solidFill>
                  <a:schemeClr val="dk1"/>
                </a:solidFill>
              </a:rPr>
              <a:t>exalted</a:t>
            </a:r>
            <a:r>
              <a:rPr lang="en" sz="1400" dirty="0">
                <a:solidFill>
                  <a:schemeClr val="dk1"/>
                </a:solidFill>
              </a:rPr>
              <a:t>, </a:t>
            </a:r>
            <a:r>
              <a:rPr lang="en" sz="1400" u="sng" dirty="0">
                <a:solidFill>
                  <a:schemeClr val="dk1"/>
                </a:solidFill>
                <a:highlight>
                  <a:srgbClr val="FFFF00"/>
                </a:highlight>
              </a:rPr>
              <a:t>and</a:t>
            </a:r>
            <a:r>
              <a:rPr lang="en" sz="1400" dirty="0">
                <a:solidFill>
                  <a:schemeClr val="dk1"/>
                </a:solidFill>
                <a:highlight>
                  <a:srgbClr val="FFFF00"/>
                </a:highlight>
              </a:rPr>
              <a:t> having </a:t>
            </a:r>
            <a:r>
              <a:rPr lang="en" sz="1400" u="sng" dirty="0">
                <a:solidFill>
                  <a:schemeClr val="dk1"/>
                </a:solidFill>
                <a:highlight>
                  <a:srgbClr val="FFFF00"/>
                </a:highlight>
              </a:rPr>
              <a:t>received</a:t>
            </a:r>
            <a:r>
              <a:rPr lang="en" sz="1400" dirty="0">
                <a:solidFill>
                  <a:schemeClr val="dk1"/>
                </a:solidFill>
                <a:highlight>
                  <a:srgbClr val="FFFF00"/>
                </a:highlight>
              </a:rPr>
              <a:t> </a:t>
            </a:r>
            <a:r>
              <a:rPr lang="en" sz="1400" u="sng" dirty="0">
                <a:solidFill>
                  <a:schemeClr val="dk1"/>
                </a:solidFill>
                <a:highlight>
                  <a:srgbClr val="FFFF00"/>
                </a:highlight>
              </a:rPr>
              <a:t>of</a:t>
            </a:r>
            <a:r>
              <a:rPr lang="en" sz="1400" dirty="0">
                <a:solidFill>
                  <a:schemeClr val="dk1"/>
                </a:solidFill>
                <a:highlight>
                  <a:srgbClr val="FFFF00"/>
                </a:highlight>
              </a:rPr>
              <a:t> the </a:t>
            </a:r>
            <a:r>
              <a:rPr lang="en" sz="1400" u="sng" dirty="0">
                <a:solidFill>
                  <a:schemeClr val="dk1"/>
                </a:solidFill>
                <a:highlight>
                  <a:srgbClr val="FFFF00"/>
                </a:highlight>
              </a:rPr>
              <a:t>Father</a:t>
            </a:r>
            <a:r>
              <a:rPr lang="en" sz="1400" dirty="0">
                <a:solidFill>
                  <a:schemeClr val="dk1"/>
                </a:solidFill>
                <a:highlight>
                  <a:srgbClr val="FFFF00"/>
                </a:highlight>
              </a:rPr>
              <a:t> the </a:t>
            </a:r>
            <a:r>
              <a:rPr lang="en" sz="1400" u="sng" dirty="0">
                <a:solidFill>
                  <a:schemeClr val="dk1"/>
                </a:solidFill>
                <a:highlight>
                  <a:srgbClr val="FFFF00"/>
                </a:highlight>
              </a:rPr>
              <a:t>promise</a:t>
            </a:r>
            <a:r>
              <a:rPr lang="en" sz="1400" dirty="0">
                <a:solidFill>
                  <a:schemeClr val="dk1"/>
                </a:solidFill>
                <a:highlight>
                  <a:srgbClr val="FFFF00"/>
                </a:highlight>
              </a:rPr>
              <a:t> of the </a:t>
            </a:r>
            <a:r>
              <a:rPr lang="en" sz="1400" u="sng" dirty="0">
                <a:solidFill>
                  <a:schemeClr val="dk1"/>
                </a:solidFill>
                <a:highlight>
                  <a:srgbClr val="FFFF00"/>
                </a:highlight>
              </a:rPr>
              <a:t>Holy</a:t>
            </a:r>
            <a:r>
              <a:rPr lang="en" sz="1400" dirty="0">
                <a:solidFill>
                  <a:schemeClr val="dk1"/>
                </a:solidFill>
                <a:highlight>
                  <a:srgbClr val="FFFF00"/>
                </a:highlight>
              </a:rPr>
              <a:t> </a:t>
            </a:r>
            <a:r>
              <a:rPr lang="en" sz="1400" u="sng" dirty="0">
                <a:solidFill>
                  <a:schemeClr val="dk1"/>
                </a:solidFill>
                <a:highlight>
                  <a:srgbClr val="FFFF00"/>
                </a:highlight>
              </a:rPr>
              <a:t>Ghost</a:t>
            </a:r>
            <a:r>
              <a:rPr lang="en" sz="1400" dirty="0">
                <a:solidFill>
                  <a:schemeClr val="dk1"/>
                </a:solidFill>
                <a:highlight>
                  <a:srgbClr val="FFFF00"/>
                </a:highlight>
              </a:rPr>
              <a:t>, he hath shed </a:t>
            </a:r>
            <a:r>
              <a:rPr lang="en" sz="1400" u="sng" dirty="0">
                <a:solidFill>
                  <a:schemeClr val="dk1"/>
                </a:solidFill>
                <a:highlight>
                  <a:srgbClr val="FFFF00"/>
                </a:highlight>
              </a:rPr>
              <a:t>forth</a:t>
            </a:r>
            <a:r>
              <a:rPr lang="en" sz="1400" dirty="0">
                <a:solidFill>
                  <a:schemeClr val="dk1"/>
                </a:solidFill>
                <a:highlight>
                  <a:srgbClr val="FFFF00"/>
                </a:highlight>
              </a:rPr>
              <a:t> </a:t>
            </a:r>
            <a:r>
              <a:rPr lang="en" sz="1400" u="sng" dirty="0">
                <a:solidFill>
                  <a:schemeClr val="dk1"/>
                </a:solidFill>
                <a:highlight>
                  <a:srgbClr val="FFFF00"/>
                </a:highlight>
              </a:rPr>
              <a:t>this</a:t>
            </a:r>
            <a:r>
              <a:rPr lang="en" sz="1400" dirty="0">
                <a:solidFill>
                  <a:schemeClr val="dk1"/>
                </a:solidFill>
                <a:highlight>
                  <a:srgbClr val="FFFF00"/>
                </a:highlight>
              </a:rPr>
              <a:t>, </a:t>
            </a:r>
            <a:r>
              <a:rPr lang="en" sz="1400" u="sng" dirty="0">
                <a:solidFill>
                  <a:schemeClr val="dk1"/>
                </a:solidFill>
                <a:highlight>
                  <a:srgbClr val="FFFF00"/>
                </a:highlight>
              </a:rPr>
              <a:t>which</a:t>
            </a:r>
            <a:r>
              <a:rPr lang="en" sz="1400" dirty="0">
                <a:solidFill>
                  <a:schemeClr val="dk1"/>
                </a:solidFill>
                <a:highlight>
                  <a:srgbClr val="FFFF00"/>
                </a:highlight>
              </a:rPr>
              <a:t> </a:t>
            </a:r>
            <a:r>
              <a:rPr lang="en" sz="1400" u="sng" dirty="0">
                <a:solidFill>
                  <a:schemeClr val="dk1"/>
                </a:solidFill>
                <a:highlight>
                  <a:srgbClr val="FFFF00"/>
                </a:highlight>
              </a:rPr>
              <a:t>ye</a:t>
            </a:r>
            <a:r>
              <a:rPr lang="en" sz="1400" dirty="0">
                <a:solidFill>
                  <a:schemeClr val="dk1"/>
                </a:solidFill>
                <a:highlight>
                  <a:srgbClr val="FFFF00"/>
                </a:highlight>
              </a:rPr>
              <a:t> </a:t>
            </a:r>
            <a:r>
              <a:rPr lang="en" sz="1400" u="sng" dirty="0">
                <a:solidFill>
                  <a:schemeClr val="dk1"/>
                </a:solidFill>
                <a:highlight>
                  <a:srgbClr val="FFFF00"/>
                </a:highlight>
              </a:rPr>
              <a:t>now</a:t>
            </a:r>
            <a:r>
              <a:rPr lang="en" sz="1400" dirty="0">
                <a:solidFill>
                  <a:schemeClr val="dk1"/>
                </a:solidFill>
                <a:highlight>
                  <a:srgbClr val="FFFF00"/>
                </a:highlight>
              </a:rPr>
              <a:t> </a:t>
            </a:r>
            <a:r>
              <a:rPr lang="en" sz="1400" u="sng" dirty="0">
                <a:solidFill>
                  <a:schemeClr val="dk1"/>
                </a:solidFill>
                <a:highlight>
                  <a:srgbClr val="FFFF00"/>
                </a:highlight>
              </a:rPr>
              <a:t>see</a:t>
            </a:r>
            <a:r>
              <a:rPr lang="en" sz="1400" dirty="0">
                <a:solidFill>
                  <a:schemeClr val="dk1"/>
                </a:solidFill>
                <a:highlight>
                  <a:srgbClr val="FFFF00"/>
                </a:highlight>
              </a:rPr>
              <a:t> </a:t>
            </a:r>
            <a:r>
              <a:rPr lang="en" sz="1400" u="sng" dirty="0">
                <a:solidFill>
                  <a:schemeClr val="dk1"/>
                </a:solidFill>
                <a:highlight>
                  <a:srgbClr val="FFFF00"/>
                </a:highlight>
              </a:rPr>
              <a:t>and</a:t>
            </a:r>
            <a:r>
              <a:rPr lang="en" sz="1400" dirty="0">
                <a:solidFill>
                  <a:schemeClr val="dk1"/>
                </a:solidFill>
                <a:highlight>
                  <a:srgbClr val="FFFF00"/>
                </a:highlight>
              </a:rPr>
              <a:t> </a:t>
            </a:r>
            <a:r>
              <a:rPr lang="en" sz="1400" u="sng" dirty="0">
                <a:solidFill>
                  <a:schemeClr val="dk1"/>
                </a:solidFill>
                <a:highlight>
                  <a:srgbClr val="FFFF00"/>
                </a:highlight>
              </a:rPr>
              <a:t>hear</a:t>
            </a:r>
            <a:r>
              <a:rPr lang="en" sz="1400" dirty="0">
                <a:solidFill>
                  <a:schemeClr val="dk1"/>
                </a:solidFill>
                <a:highlight>
                  <a:srgbClr val="FFFF00"/>
                </a:highlight>
              </a:rPr>
              <a:t>.</a:t>
            </a:r>
            <a:endParaRPr sz="1400" dirty="0">
              <a:solidFill>
                <a:schemeClr val="dk1"/>
              </a:solidFill>
              <a:highlight>
                <a:srgbClr val="FFFF00"/>
              </a:highlight>
            </a:endParaRPr>
          </a:p>
          <a:p>
            <a:pPr marL="0" indent="0">
              <a:spcBef>
                <a:spcPts val="900"/>
              </a:spcBef>
              <a:buNone/>
            </a:pPr>
            <a:r>
              <a:rPr lang="en" sz="1400" dirty="0">
                <a:solidFill>
                  <a:schemeClr val="dk1"/>
                </a:solidFill>
              </a:rPr>
              <a:t>34. </a:t>
            </a:r>
            <a:r>
              <a:rPr lang="en" sz="1400" u="sng" dirty="0">
                <a:solidFill>
                  <a:schemeClr val="dk1"/>
                </a:solidFill>
                <a:highlight>
                  <a:srgbClr val="FFFF00"/>
                </a:highlight>
              </a:rPr>
              <a:t>For</a:t>
            </a:r>
            <a:r>
              <a:rPr lang="en" sz="1400" dirty="0">
                <a:solidFill>
                  <a:schemeClr val="dk1"/>
                </a:solidFill>
                <a:highlight>
                  <a:srgbClr val="FFFF00"/>
                </a:highlight>
              </a:rPr>
              <a:t> </a:t>
            </a:r>
            <a:r>
              <a:rPr lang="en" sz="1400" u="sng" dirty="0">
                <a:solidFill>
                  <a:schemeClr val="dk1"/>
                </a:solidFill>
                <a:highlight>
                  <a:srgbClr val="FFFF00"/>
                </a:highlight>
              </a:rPr>
              <a:t>David</a:t>
            </a:r>
            <a:r>
              <a:rPr lang="en" sz="1400" dirty="0">
                <a:solidFill>
                  <a:schemeClr val="dk1"/>
                </a:solidFill>
                <a:highlight>
                  <a:srgbClr val="FFFF00"/>
                </a:highlight>
              </a:rPr>
              <a:t> is </a:t>
            </a:r>
            <a:r>
              <a:rPr lang="en" sz="1400" u="sng" dirty="0">
                <a:solidFill>
                  <a:schemeClr val="dk1"/>
                </a:solidFill>
                <a:highlight>
                  <a:srgbClr val="FFFF00"/>
                </a:highlight>
              </a:rPr>
              <a:t>not</a:t>
            </a:r>
            <a:r>
              <a:rPr lang="en" sz="1400" dirty="0">
                <a:solidFill>
                  <a:schemeClr val="dk1"/>
                </a:solidFill>
                <a:highlight>
                  <a:srgbClr val="FFFF00"/>
                </a:highlight>
              </a:rPr>
              <a:t> </a:t>
            </a:r>
            <a:r>
              <a:rPr lang="en" sz="1400" u="sng" dirty="0">
                <a:solidFill>
                  <a:schemeClr val="dk1"/>
                </a:solidFill>
                <a:highlight>
                  <a:srgbClr val="FFFF00"/>
                </a:highlight>
              </a:rPr>
              <a:t>ascended</a:t>
            </a:r>
            <a:r>
              <a:rPr lang="en" sz="1400" dirty="0">
                <a:solidFill>
                  <a:schemeClr val="dk1"/>
                </a:solidFill>
                <a:highlight>
                  <a:srgbClr val="FFFF00"/>
                </a:highlight>
              </a:rPr>
              <a:t> </a:t>
            </a:r>
            <a:r>
              <a:rPr lang="en" sz="1400" u="sng" dirty="0">
                <a:solidFill>
                  <a:schemeClr val="dk1"/>
                </a:solidFill>
                <a:highlight>
                  <a:srgbClr val="FFFF00"/>
                </a:highlight>
              </a:rPr>
              <a:t>into</a:t>
            </a:r>
            <a:r>
              <a:rPr lang="en" sz="1400" dirty="0">
                <a:solidFill>
                  <a:schemeClr val="dk1"/>
                </a:solidFill>
                <a:highlight>
                  <a:srgbClr val="FFFF00"/>
                </a:highlight>
              </a:rPr>
              <a:t> the </a:t>
            </a:r>
            <a:r>
              <a:rPr lang="en" sz="1400" u="sng" dirty="0">
                <a:solidFill>
                  <a:schemeClr val="dk1"/>
                </a:solidFill>
                <a:highlight>
                  <a:srgbClr val="FFFF00"/>
                </a:highlight>
              </a:rPr>
              <a:t>heavens</a:t>
            </a:r>
            <a:r>
              <a:rPr lang="en" sz="1400" dirty="0">
                <a:solidFill>
                  <a:schemeClr val="dk1"/>
                </a:solidFill>
                <a:highlight>
                  <a:srgbClr val="FFFF00"/>
                </a:highlight>
              </a:rPr>
              <a:t>: </a:t>
            </a:r>
            <a:r>
              <a:rPr lang="en" sz="1400" u="sng" dirty="0">
                <a:solidFill>
                  <a:schemeClr val="dk1"/>
                </a:solidFill>
                <a:highlight>
                  <a:srgbClr val="FFFF00"/>
                </a:highlight>
              </a:rPr>
              <a:t>but</a:t>
            </a:r>
            <a:r>
              <a:rPr lang="en" sz="1400" dirty="0">
                <a:solidFill>
                  <a:schemeClr val="dk1"/>
                </a:solidFill>
                <a:highlight>
                  <a:srgbClr val="FFFF00"/>
                </a:highlight>
              </a:rPr>
              <a:t> he </a:t>
            </a:r>
            <a:r>
              <a:rPr lang="en" sz="1400" u="sng" dirty="0">
                <a:solidFill>
                  <a:schemeClr val="dk1"/>
                </a:solidFill>
                <a:highlight>
                  <a:srgbClr val="FFFF00"/>
                </a:highlight>
              </a:rPr>
              <a:t>saith</a:t>
            </a:r>
            <a:r>
              <a:rPr lang="en" sz="1400" dirty="0">
                <a:solidFill>
                  <a:schemeClr val="dk1"/>
                </a:solidFill>
                <a:highlight>
                  <a:srgbClr val="FFFF00"/>
                </a:highlight>
              </a:rPr>
              <a:t> </a:t>
            </a:r>
            <a:r>
              <a:rPr lang="en" sz="1400" u="sng" dirty="0">
                <a:solidFill>
                  <a:schemeClr val="dk1"/>
                </a:solidFill>
                <a:highlight>
                  <a:srgbClr val="FFFF00"/>
                </a:highlight>
              </a:rPr>
              <a:t>himself</a:t>
            </a:r>
            <a:r>
              <a:rPr lang="en" sz="1400" dirty="0">
                <a:solidFill>
                  <a:schemeClr val="dk1"/>
                </a:solidFill>
                <a:highlight>
                  <a:srgbClr val="FFFF00"/>
                </a:highlight>
              </a:rPr>
              <a:t>, The </a:t>
            </a:r>
            <a:r>
              <a:rPr lang="en" sz="1400" u="sng" dirty="0">
                <a:solidFill>
                  <a:schemeClr val="dk1"/>
                </a:solidFill>
                <a:highlight>
                  <a:srgbClr val="FFFF00"/>
                </a:highlight>
              </a:rPr>
              <a:t>LORD</a:t>
            </a:r>
            <a:r>
              <a:rPr lang="en" sz="1400" dirty="0">
                <a:solidFill>
                  <a:schemeClr val="dk1"/>
                </a:solidFill>
                <a:highlight>
                  <a:srgbClr val="FFFF00"/>
                </a:highlight>
              </a:rPr>
              <a:t> </a:t>
            </a:r>
            <a:r>
              <a:rPr lang="en" sz="1400" u="sng" dirty="0">
                <a:solidFill>
                  <a:schemeClr val="dk1"/>
                </a:solidFill>
                <a:highlight>
                  <a:srgbClr val="FFFF00"/>
                </a:highlight>
              </a:rPr>
              <a:t>said</a:t>
            </a:r>
            <a:r>
              <a:rPr lang="en" sz="1400" dirty="0">
                <a:solidFill>
                  <a:schemeClr val="dk1"/>
                </a:solidFill>
                <a:highlight>
                  <a:srgbClr val="FFFF00"/>
                </a:highlight>
              </a:rPr>
              <a:t> unto </a:t>
            </a:r>
            <a:r>
              <a:rPr lang="en" sz="1400" u="sng" dirty="0">
                <a:solidFill>
                  <a:schemeClr val="dk1"/>
                </a:solidFill>
                <a:highlight>
                  <a:srgbClr val="FFFF00"/>
                </a:highlight>
              </a:rPr>
              <a:t>my</a:t>
            </a:r>
            <a:r>
              <a:rPr lang="en" sz="1400" dirty="0">
                <a:solidFill>
                  <a:schemeClr val="dk1"/>
                </a:solidFill>
                <a:highlight>
                  <a:srgbClr val="FFFF00"/>
                </a:highlight>
              </a:rPr>
              <a:t> </a:t>
            </a:r>
            <a:r>
              <a:rPr lang="en" sz="1400" u="sng" dirty="0">
                <a:solidFill>
                  <a:schemeClr val="dk1"/>
                </a:solidFill>
                <a:highlight>
                  <a:srgbClr val="FFFF00"/>
                </a:highlight>
              </a:rPr>
              <a:t>Lord</a:t>
            </a:r>
            <a:r>
              <a:rPr lang="en" sz="1400" dirty="0">
                <a:solidFill>
                  <a:schemeClr val="dk1"/>
                </a:solidFill>
                <a:highlight>
                  <a:srgbClr val="FFFF00"/>
                </a:highlight>
              </a:rPr>
              <a:t>, </a:t>
            </a:r>
            <a:r>
              <a:rPr lang="en" sz="1400" b="1" dirty="0">
                <a:solidFill>
                  <a:schemeClr val="dk1"/>
                </a:solidFill>
                <a:highlight>
                  <a:srgbClr val="00FF00"/>
                </a:highlight>
              </a:rPr>
              <a:t>Sit </a:t>
            </a:r>
            <a:r>
              <a:rPr lang="en" sz="1400" b="1" u="sng" dirty="0">
                <a:solidFill>
                  <a:schemeClr val="dk1"/>
                </a:solidFill>
                <a:highlight>
                  <a:srgbClr val="00FF00"/>
                </a:highlight>
              </a:rPr>
              <a:t>thou</a:t>
            </a:r>
            <a:r>
              <a:rPr lang="en" sz="1400" b="1" dirty="0">
                <a:solidFill>
                  <a:schemeClr val="dk1"/>
                </a:solidFill>
                <a:highlight>
                  <a:srgbClr val="00FF00"/>
                </a:highlight>
              </a:rPr>
              <a:t> </a:t>
            </a:r>
            <a:r>
              <a:rPr lang="en" sz="1400" b="1" u="sng" dirty="0">
                <a:solidFill>
                  <a:schemeClr val="dk1"/>
                </a:solidFill>
                <a:highlight>
                  <a:srgbClr val="00FF00"/>
                </a:highlight>
              </a:rPr>
              <a:t>on</a:t>
            </a:r>
            <a:r>
              <a:rPr lang="en" sz="1400" b="1" dirty="0">
                <a:solidFill>
                  <a:schemeClr val="dk1"/>
                </a:solidFill>
                <a:highlight>
                  <a:srgbClr val="00FF00"/>
                </a:highlight>
              </a:rPr>
              <a:t> </a:t>
            </a:r>
            <a:r>
              <a:rPr lang="en" sz="1400" b="1" u="sng" dirty="0">
                <a:solidFill>
                  <a:schemeClr val="dk1"/>
                </a:solidFill>
                <a:highlight>
                  <a:srgbClr val="00FF00"/>
                </a:highlight>
              </a:rPr>
              <a:t>my</a:t>
            </a:r>
            <a:r>
              <a:rPr lang="en" sz="1400" b="1" dirty="0">
                <a:solidFill>
                  <a:schemeClr val="dk1"/>
                </a:solidFill>
                <a:highlight>
                  <a:srgbClr val="00FF00"/>
                </a:highlight>
              </a:rPr>
              <a:t> right </a:t>
            </a:r>
            <a:r>
              <a:rPr lang="en" sz="1400" b="1" u="sng" dirty="0">
                <a:solidFill>
                  <a:schemeClr val="dk1"/>
                </a:solidFill>
                <a:highlight>
                  <a:srgbClr val="00FF00"/>
                </a:highlight>
              </a:rPr>
              <a:t>hand</a:t>
            </a:r>
            <a:r>
              <a:rPr lang="en" sz="1400" b="1" dirty="0">
                <a:solidFill>
                  <a:schemeClr val="dk1"/>
                </a:solidFill>
                <a:highlight>
                  <a:srgbClr val="00FF00"/>
                </a:highlight>
              </a:rPr>
              <a:t>,</a:t>
            </a:r>
            <a:endParaRPr sz="1400" b="1" dirty="0">
              <a:solidFill>
                <a:schemeClr val="dk1"/>
              </a:solidFill>
              <a:highlight>
                <a:srgbClr val="00FF00"/>
              </a:highlight>
            </a:endParaRPr>
          </a:p>
          <a:p>
            <a:pPr marL="0" indent="0">
              <a:spcBef>
                <a:spcPts val="900"/>
              </a:spcBef>
              <a:buNone/>
            </a:pPr>
            <a:r>
              <a:rPr lang="en" sz="1400" dirty="0">
                <a:solidFill>
                  <a:schemeClr val="dk1"/>
                </a:solidFill>
                <a:highlight>
                  <a:srgbClr val="00FF00"/>
                </a:highlight>
              </a:rPr>
              <a:t>35. </a:t>
            </a:r>
            <a:r>
              <a:rPr lang="en" sz="1400" u="sng" dirty="0">
                <a:solidFill>
                  <a:schemeClr val="dk1"/>
                </a:solidFill>
                <a:highlight>
                  <a:srgbClr val="00FF00"/>
                </a:highlight>
              </a:rPr>
              <a:t>Until</a:t>
            </a:r>
            <a:r>
              <a:rPr lang="en" sz="1400" dirty="0">
                <a:solidFill>
                  <a:schemeClr val="dk1"/>
                </a:solidFill>
                <a:highlight>
                  <a:srgbClr val="00FF00"/>
                </a:highlight>
              </a:rPr>
              <a:t> I </a:t>
            </a:r>
            <a:r>
              <a:rPr lang="en" sz="1400" u="sng" dirty="0">
                <a:solidFill>
                  <a:schemeClr val="dk1"/>
                </a:solidFill>
                <a:highlight>
                  <a:srgbClr val="00FF00"/>
                </a:highlight>
              </a:rPr>
              <a:t>make</a:t>
            </a:r>
            <a:r>
              <a:rPr lang="en" sz="1400" dirty="0">
                <a:solidFill>
                  <a:schemeClr val="dk1"/>
                </a:solidFill>
                <a:highlight>
                  <a:srgbClr val="00FF00"/>
                </a:highlight>
              </a:rPr>
              <a:t> </a:t>
            </a:r>
            <a:r>
              <a:rPr lang="en" sz="1400" u="sng" dirty="0">
                <a:solidFill>
                  <a:schemeClr val="dk1"/>
                </a:solidFill>
                <a:highlight>
                  <a:srgbClr val="00FF00"/>
                </a:highlight>
              </a:rPr>
              <a:t>thy</a:t>
            </a:r>
            <a:r>
              <a:rPr lang="en" sz="1400" dirty="0">
                <a:solidFill>
                  <a:schemeClr val="dk1"/>
                </a:solidFill>
                <a:highlight>
                  <a:srgbClr val="00FF00"/>
                </a:highlight>
              </a:rPr>
              <a:t> </a:t>
            </a:r>
            <a:r>
              <a:rPr lang="en" sz="1400" u="sng" dirty="0">
                <a:solidFill>
                  <a:schemeClr val="dk1"/>
                </a:solidFill>
                <a:highlight>
                  <a:srgbClr val="00FF00"/>
                </a:highlight>
              </a:rPr>
              <a:t>foes</a:t>
            </a:r>
            <a:r>
              <a:rPr lang="en" sz="1400" dirty="0">
                <a:solidFill>
                  <a:schemeClr val="dk1"/>
                </a:solidFill>
                <a:highlight>
                  <a:srgbClr val="00FF00"/>
                </a:highlight>
              </a:rPr>
              <a:t> </a:t>
            </a:r>
            <a:r>
              <a:rPr lang="en" sz="1400" u="sng" dirty="0">
                <a:solidFill>
                  <a:schemeClr val="dk1"/>
                </a:solidFill>
                <a:highlight>
                  <a:srgbClr val="00FF00"/>
                </a:highlight>
              </a:rPr>
              <a:t>thy</a:t>
            </a:r>
            <a:r>
              <a:rPr lang="en" sz="1400" dirty="0">
                <a:solidFill>
                  <a:schemeClr val="dk1"/>
                </a:solidFill>
                <a:highlight>
                  <a:srgbClr val="00FF00"/>
                </a:highlight>
              </a:rPr>
              <a:t> </a:t>
            </a:r>
            <a:r>
              <a:rPr lang="en" sz="1400" u="sng" dirty="0">
                <a:solidFill>
                  <a:schemeClr val="dk1"/>
                </a:solidFill>
                <a:highlight>
                  <a:srgbClr val="00FF00"/>
                </a:highlight>
              </a:rPr>
              <a:t>footstool</a:t>
            </a:r>
            <a:r>
              <a:rPr lang="en" sz="1400" dirty="0">
                <a:solidFill>
                  <a:schemeClr val="dk1"/>
                </a:solidFill>
                <a:highlight>
                  <a:srgbClr val="00FF00"/>
                </a:highlight>
              </a:rPr>
              <a:t>.</a:t>
            </a:r>
            <a:endParaRPr sz="1400" dirty="0">
              <a:solidFill>
                <a:schemeClr val="dk1"/>
              </a:solidFill>
              <a:highlight>
                <a:srgbClr val="00FF00"/>
              </a:highlight>
            </a:endParaRPr>
          </a:p>
          <a:p>
            <a:pPr marL="0" indent="0">
              <a:spcBef>
                <a:spcPts val="900"/>
              </a:spcBef>
              <a:buNone/>
            </a:pPr>
            <a:r>
              <a:rPr lang="en" sz="1400" dirty="0">
                <a:solidFill>
                  <a:schemeClr val="dk1"/>
                </a:solidFill>
              </a:rPr>
              <a:t>36. </a:t>
            </a:r>
            <a:r>
              <a:rPr lang="en" sz="1400" u="sng" dirty="0">
                <a:solidFill>
                  <a:schemeClr val="dk1"/>
                </a:solidFill>
              </a:rPr>
              <a:t>Therefore</a:t>
            </a:r>
            <a:r>
              <a:rPr lang="en" sz="1400" dirty="0">
                <a:solidFill>
                  <a:schemeClr val="dk1"/>
                </a:solidFill>
              </a:rPr>
              <a:t> </a:t>
            </a:r>
            <a:r>
              <a:rPr lang="en" sz="1400" u="sng" dirty="0">
                <a:solidFill>
                  <a:schemeClr val="dk1"/>
                </a:solidFill>
              </a:rPr>
              <a:t>let</a:t>
            </a:r>
            <a:r>
              <a:rPr lang="en" sz="1400" dirty="0">
                <a:solidFill>
                  <a:schemeClr val="dk1"/>
                </a:solidFill>
              </a:rPr>
              <a:t> </a:t>
            </a:r>
            <a:r>
              <a:rPr lang="en" sz="1400" u="sng" dirty="0">
                <a:solidFill>
                  <a:schemeClr val="dk1"/>
                </a:solidFill>
              </a:rPr>
              <a:t>all</a:t>
            </a:r>
            <a:r>
              <a:rPr lang="en" sz="1400" dirty="0">
                <a:solidFill>
                  <a:schemeClr val="dk1"/>
                </a:solidFill>
              </a:rPr>
              <a:t> the </a:t>
            </a:r>
            <a:r>
              <a:rPr lang="en" sz="1400" u="sng" dirty="0">
                <a:solidFill>
                  <a:schemeClr val="dk1"/>
                </a:solidFill>
              </a:rPr>
              <a:t>house</a:t>
            </a:r>
            <a:r>
              <a:rPr lang="en" sz="1400" dirty="0">
                <a:solidFill>
                  <a:schemeClr val="dk1"/>
                </a:solidFill>
              </a:rPr>
              <a:t> of </a:t>
            </a:r>
            <a:r>
              <a:rPr lang="en" sz="1400" u="sng" dirty="0">
                <a:solidFill>
                  <a:schemeClr val="dk1"/>
                </a:solidFill>
              </a:rPr>
              <a:t>Israel</a:t>
            </a:r>
            <a:r>
              <a:rPr lang="en" sz="1400" dirty="0">
                <a:solidFill>
                  <a:schemeClr val="dk1"/>
                </a:solidFill>
              </a:rPr>
              <a:t> </a:t>
            </a:r>
            <a:r>
              <a:rPr lang="en" sz="1400" u="sng" dirty="0">
                <a:solidFill>
                  <a:schemeClr val="dk1"/>
                </a:solidFill>
              </a:rPr>
              <a:t>know</a:t>
            </a:r>
            <a:r>
              <a:rPr lang="en" sz="1400" dirty="0">
                <a:solidFill>
                  <a:schemeClr val="dk1"/>
                </a:solidFill>
              </a:rPr>
              <a:t> </a:t>
            </a:r>
            <a:r>
              <a:rPr lang="en" sz="1400" u="sng" dirty="0">
                <a:solidFill>
                  <a:schemeClr val="dk1"/>
                </a:solidFill>
              </a:rPr>
              <a:t>assuredly</a:t>
            </a:r>
            <a:r>
              <a:rPr lang="en" sz="1400" dirty="0">
                <a:solidFill>
                  <a:schemeClr val="dk1"/>
                </a:solidFill>
              </a:rPr>
              <a:t>, </a:t>
            </a:r>
            <a:r>
              <a:rPr lang="en" sz="1400" u="sng" dirty="0">
                <a:solidFill>
                  <a:schemeClr val="dk1"/>
                </a:solidFill>
              </a:rPr>
              <a:t>that</a:t>
            </a:r>
            <a:r>
              <a:rPr lang="en" sz="1400" dirty="0">
                <a:solidFill>
                  <a:schemeClr val="dk1"/>
                </a:solidFill>
              </a:rPr>
              <a:t> </a:t>
            </a:r>
            <a:r>
              <a:rPr lang="en" sz="1400" u="sng" dirty="0">
                <a:solidFill>
                  <a:schemeClr val="dk1"/>
                </a:solidFill>
              </a:rPr>
              <a:t>God</a:t>
            </a:r>
            <a:r>
              <a:rPr lang="en" sz="1400" dirty="0">
                <a:solidFill>
                  <a:schemeClr val="dk1"/>
                </a:solidFill>
              </a:rPr>
              <a:t> hath </a:t>
            </a:r>
            <a:r>
              <a:rPr lang="en" sz="1400" u="sng" dirty="0">
                <a:solidFill>
                  <a:schemeClr val="dk1"/>
                </a:solidFill>
              </a:rPr>
              <a:t>made</a:t>
            </a:r>
            <a:r>
              <a:rPr lang="en" sz="1400" dirty="0">
                <a:solidFill>
                  <a:schemeClr val="dk1"/>
                </a:solidFill>
              </a:rPr>
              <a:t> that </a:t>
            </a:r>
            <a:r>
              <a:rPr lang="en" sz="1400" u="sng" dirty="0">
                <a:solidFill>
                  <a:schemeClr val="dk1"/>
                </a:solidFill>
              </a:rPr>
              <a:t>same</a:t>
            </a:r>
            <a:r>
              <a:rPr lang="en" sz="1400" dirty="0">
                <a:solidFill>
                  <a:schemeClr val="dk1"/>
                </a:solidFill>
              </a:rPr>
              <a:t> </a:t>
            </a:r>
            <a:r>
              <a:rPr lang="en" sz="1400" u="sng" dirty="0">
                <a:solidFill>
                  <a:schemeClr val="dk1"/>
                </a:solidFill>
              </a:rPr>
              <a:t>Jesus</a:t>
            </a:r>
            <a:r>
              <a:rPr lang="en" sz="1400" dirty="0">
                <a:solidFill>
                  <a:schemeClr val="dk1"/>
                </a:solidFill>
              </a:rPr>
              <a:t>, </a:t>
            </a:r>
            <a:r>
              <a:rPr lang="en" sz="1400" u="sng" dirty="0">
                <a:solidFill>
                  <a:schemeClr val="dk1"/>
                </a:solidFill>
              </a:rPr>
              <a:t>whom</a:t>
            </a:r>
            <a:r>
              <a:rPr lang="en" sz="1400" dirty="0">
                <a:solidFill>
                  <a:schemeClr val="dk1"/>
                </a:solidFill>
              </a:rPr>
              <a:t> </a:t>
            </a:r>
            <a:r>
              <a:rPr lang="en" sz="1400" u="sng" dirty="0">
                <a:solidFill>
                  <a:schemeClr val="dk1"/>
                </a:solidFill>
              </a:rPr>
              <a:t>ye</a:t>
            </a:r>
            <a:r>
              <a:rPr lang="en" sz="1400" dirty="0">
                <a:solidFill>
                  <a:schemeClr val="dk1"/>
                </a:solidFill>
              </a:rPr>
              <a:t> have </a:t>
            </a:r>
            <a:r>
              <a:rPr lang="en" sz="1400" u="sng" dirty="0">
                <a:solidFill>
                  <a:schemeClr val="dk1"/>
                </a:solidFill>
              </a:rPr>
              <a:t>crucified</a:t>
            </a:r>
            <a:r>
              <a:rPr lang="en" sz="1400" dirty="0">
                <a:solidFill>
                  <a:schemeClr val="dk1"/>
                </a:solidFill>
              </a:rPr>
              <a:t>, </a:t>
            </a:r>
            <a:r>
              <a:rPr lang="en" sz="1400" u="sng" dirty="0">
                <a:solidFill>
                  <a:schemeClr val="dk1"/>
                </a:solidFill>
              </a:rPr>
              <a:t>both</a:t>
            </a:r>
            <a:r>
              <a:rPr lang="en" sz="1400" dirty="0">
                <a:solidFill>
                  <a:schemeClr val="dk1"/>
                </a:solidFill>
              </a:rPr>
              <a:t> </a:t>
            </a:r>
            <a:r>
              <a:rPr lang="en" sz="1400" u="sng" dirty="0">
                <a:solidFill>
                  <a:schemeClr val="dk1"/>
                </a:solidFill>
              </a:rPr>
              <a:t>Lord</a:t>
            </a:r>
            <a:r>
              <a:rPr lang="en" sz="1400" dirty="0">
                <a:solidFill>
                  <a:schemeClr val="dk1"/>
                </a:solidFill>
              </a:rPr>
              <a:t> </a:t>
            </a:r>
            <a:r>
              <a:rPr lang="en" sz="1400" u="sng" dirty="0">
                <a:solidFill>
                  <a:schemeClr val="dk1"/>
                </a:solidFill>
              </a:rPr>
              <a:t>and</a:t>
            </a:r>
            <a:r>
              <a:rPr lang="en" sz="1400" dirty="0">
                <a:solidFill>
                  <a:schemeClr val="dk1"/>
                </a:solidFill>
              </a:rPr>
              <a:t> </a:t>
            </a:r>
            <a:r>
              <a:rPr lang="en" sz="1400" u="sng" dirty="0">
                <a:solidFill>
                  <a:schemeClr val="dk1"/>
                </a:solidFill>
              </a:rPr>
              <a:t>Christ</a:t>
            </a:r>
            <a:r>
              <a:rPr lang="en" sz="1400" dirty="0">
                <a:solidFill>
                  <a:schemeClr val="dk1"/>
                </a:solidFill>
              </a:rPr>
              <a:t>.</a:t>
            </a:r>
            <a:endParaRPr sz="1400" dirty="0">
              <a:solidFill>
                <a:schemeClr val="dk1"/>
              </a:solidFill>
            </a:endParaRPr>
          </a:p>
          <a:p>
            <a:pPr marL="0" indent="0">
              <a:spcBef>
                <a:spcPts val="900"/>
              </a:spcBef>
              <a:spcAft>
                <a:spcPts val="900"/>
              </a:spcAft>
              <a:buNone/>
            </a:pPr>
            <a:r>
              <a:rPr lang="en" sz="1400" dirty="0">
                <a:solidFill>
                  <a:schemeClr val="dk1"/>
                </a:solidFill>
              </a:rPr>
              <a:t>37. </a:t>
            </a:r>
            <a:r>
              <a:rPr lang="en" sz="1400" u="sng" dirty="0">
                <a:solidFill>
                  <a:schemeClr val="dk1"/>
                </a:solidFill>
              </a:rPr>
              <a:t>Now</a:t>
            </a:r>
            <a:r>
              <a:rPr lang="en" sz="1400" dirty="0">
                <a:solidFill>
                  <a:schemeClr val="dk1"/>
                </a:solidFill>
              </a:rPr>
              <a:t> when they </a:t>
            </a:r>
            <a:r>
              <a:rPr lang="en" sz="1400" u="sng" dirty="0">
                <a:solidFill>
                  <a:schemeClr val="dk1"/>
                </a:solidFill>
              </a:rPr>
              <a:t>heard</a:t>
            </a:r>
            <a:r>
              <a:rPr lang="en" sz="1400" dirty="0">
                <a:solidFill>
                  <a:schemeClr val="dk1"/>
                </a:solidFill>
              </a:rPr>
              <a:t> this, they were </a:t>
            </a:r>
            <a:r>
              <a:rPr lang="en" sz="1400" u="sng" dirty="0">
                <a:solidFill>
                  <a:schemeClr val="dk1"/>
                </a:solidFill>
              </a:rPr>
              <a:t>pricked</a:t>
            </a:r>
            <a:r>
              <a:rPr lang="en" sz="1400" dirty="0">
                <a:solidFill>
                  <a:schemeClr val="dk1"/>
                </a:solidFill>
              </a:rPr>
              <a:t> in their </a:t>
            </a:r>
            <a:r>
              <a:rPr lang="en" sz="1400" u="sng" dirty="0">
                <a:solidFill>
                  <a:schemeClr val="dk1"/>
                </a:solidFill>
              </a:rPr>
              <a:t>heart</a:t>
            </a:r>
            <a:r>
              <a:rPr lang="en" sz="1400" dirty="0">
                <a:solidFill>
                  <a:schemeClr val="dk1"/>
                </a:solidFill>
              </a:rPr>
              <a:t>, </a:t>
            </a:r>
            <a:r>
              <a:rPr lang="en" sz="1400" u="sng" dirty="0">
                <a:solidFill>
                  <a:schemeClr val="dk1"/>
                </a:solidFill>
              </a:rPr>
              <a:t>and</a:t>
            </a:r>
            <a:r>
              <a:rPr lang="en" sz="1400" dirty="0">
                <a:solidFill>
                  <a:schemeClr val="dk1"/>
                </a:solidFill>
              </a:rPr>
              <a:t> </a:t>
            </a:r>
            <a:r>
              <a:rPr lang="en" sz="1400" u="sng" dirty="0">
                <a:solidFill>
                  <a:schemeClr val="dk1"/>
                </a:solidFill>
              </a:rPr>
              <a:t>said</a:t>
            </a:r>
            <a:r>
              <a:rPr lang="en" sz="1400" dirty="0">
                <a:solidFill>
                  <a:schemeClr val="dk1"/>
                </a:solidFill>
              </a:rPr>
              <a:t> </a:t>
            </a:r>
            <a:r>
              <a:rPr lang="en" sz="1400" u="sng" dirty="0">
                <a:solidFill>
                  <a:schemeClr val="dk1"/>
                </a:solidFill>
              </a:rPr>
              <a:t>unto</a:t>
            </a:r>
            <a:r>
              <a:rPr lang="en" sz="1400" dirty="0">
                <a:solidFill>
                  <a:schemeClr val="dk1"/>
                </a:solidFill>
              </a:rPr>
              <a:t> </a:t>
            </a:r>
            <a:r>
              <a:rPr lang="en" sz="1400" u="sng" dirty="0">
                <a:solidFill>
                  <a:schemeClr val="dk1"/>
                </a:solidFill>
              </a:rPr>
              <a:t>Peter</a:t>
            </a:r>
            <a:r>
              <a:rPr lang="en" sz="1400" dirty="0">
                <a:solidFill>
                  <a:schemeClr val="dk1"/>
                </a:solidFill>
              </a:rPr>
              <a:t> </a:t>
            </a:r>
            <a:r>
              <a:rPr lang="en" sz="1400" u="sng" dirty="0">
                <a:solidFill>
                  <a:schemeClr val="dk1"/>
                </a:solidFill>
              </a:rPr>
              <a:t>and</a:t>
            </a:r>
            <a:r>
              <a:rPr lang="en" sz="1400" dirty="0">
                <a:solidFill>
                  <a:schemeClr val="dk1"/>
                </a:solidFill>
              </a:rPr>
              <a:t> to the </a:t>
            </a:r>
            <a:r>
              <a:rPr lang="en" sz="1400" u="sng" dirty="0">
                <a:solidFill>
                  <a:schemeClr val="dk1"/>
                </a:solidFill>
              </a:rPr>
              <a:t>rest</a:t>
            </a:r>
            <a:r>
              <a:rPr lang="en" sz="1400" dirty="0">
                <a:solidFill>
                  <a:schemeClr val="dk1"/>
                </a:solidFill>
              </a:rPr>
              <a:t> of the </a:t>
            </a:r>
            <a:r>
              <a:rPr lang="en" sz="1400" u="sng" dirty="0">
                <a:solidFill>
                  <a:schemeClr val="dk1"/>
                </a:solidFill>
              </a:rPr>
              <a:t>apostles</a:t>
            </a:r>
            <a:r>
              <a:rPr lang="en" sz="1400" dirty="0">
                <a:solidFill>
                  <a:schemeClr val="dk1"/>
                </a:solidFill>
              </a:rPr>
              <a:t>, </a:t>
            </a:r>
            <a:r>
              <a:rPr lang="en" sz="1400" u="sng" dirty="0">
                <a:solidFill>
                  <a:schemeClr val="dk1"/>
                </a:solidFill>
              </a:rPr>
              <a:t>Men</a:t>
            </a:r>
            <a:r>
              <a:rPr lang="en" sz="1400" dirty="0">
                <a:solidFill>
                  <a:schemeClr val="dk1"/>
                </a:solidFill>
              </a:rPr>
              <a:t> and </a:t>
            </a:r>
            <a:r>
              <a:rPr lang="en" sz="1400" u="sng" dirty="0">
                <a:solidFill>
                  <a:schemeClr val="dk1"/>
                </a:solidFill>
              </a:rPr>
              <a:t>brethren</a:t>
            </a:r>
            <a:r>
              <a:rPr lang="en" sz="1400" dirty="0">
                <a:solidFill>
                  <a:schemeClr val="dk1"/>
                </a:solidFill>
              </a:rPr>
              <a:t>, </a:t>
            </a:r>
            <a:r>
              <a:rPr lang="en" sz="1400" u="sng" dirty="0">
                <a:solidFill>
                  <a:schemeClr val="dk1"/>
                </a:solidFill>
              </a:rPr>
              <a:t>what</a:t>
            </a:r>
            <a:r>
              <a:rPr lang="en" sz="1400" dirty="0">
                <a:solidFill>
                  <a:schemeClr val="dk1"/>
                </a:solidFill>
              </a:rPr>
              <a:t> shall we </a:t>
            </a:r>
            <a:r>
              <a:rPr lang="en" sz="1400" u="sng" dirty="0">
                <a:solidFill>
                  <a:schemeClr val="dk1"/>
                </a:solidFill>
              </a:rPr>
              <a:t>do</a:t>
            </a:r>
            <a:r>
              <a:rPr lang="en" sz="1400" dirty="0">
                <a:solidFill>
                  <a:schemeClr val="dk1"/>
                </a:solidFill>
              </a:rPr>
              <a:t> ?</a:t>
            </a:r>
            <a:endParaRPr sz="1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6"/>
          <p:cNvSpPr txBox="1">
            <a:spLocks noGrp="1"/>
          </p:cNvSpPr>
          <p:nvPr>
            <p:ph type="title"/>
          </p:nvPr>
        </p:nvSpPr>
        <p:spPr>
          <a:xfrm>
            <a:off x="233775" y="238187"/>
            <a:ext cx="6390450" cy="482967"/>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63" name="Google Shape;263;p46"/>
          <p:cNvSpPr txBox="1">
            <a:spLocks noGrp="1"/>
          </p:cNvSpPr>
          <p:nvPr>
            <p:ph type="body" idx="1"/>
          </p:nvPr>
        </p:nvSpPr>
        <p:spPr>
          <a:xfrm>
            <a:off x="233775" y="1161355"/>
            <a:ext cx="6390450" cy="3743958"/>
          </a:xfrm>
          <a:prstGeom prst="rect">
            <a:avLst/>
          </a:prstGeom>
        </p:spPr>
        <p:txBody>
          <a:bodyPr spcFirstLastPara="1" wrap="square" lIns="68569" tIns="68569" rIns="68569" bIns="68569" anchor="t" anchorCtr="0">
            <a:normAutofit fontScale="85000" lnSpcReduction="10000"/>
          </a:bodyPr>
          <a:lstStyle/>
          <a:p>
            <a:pPr marL="0" indent="0">
              <a:spcBef>
                <a:spcPts val="900"/>
              </a:spcBef>
              <a:buNone/>
            </a:pPr>
            <a:r>
              <a:rPr lang="en" sz="1200" dirty="0">
                <a:solidFill>
                  <a:srgbClr val="800000"/>
                </a:solidFill>
              </a:rPr>
              <a:t>Revelation 3:21</a:t>
            </a:r>
            <a:br>
              <a:rPr lang="en" sz="1200" dirty="0">
                <a:solidFill>
                  <a:srgbClr val="800000"/>
                </a:solidFill>
              </a:rPr>
            </a:br>
            <a:r>
              <a:rPr lang="en" sz="1200" dirty="0">
                <a:solidFill>
                  <a:srgbClr val="800000"/>
                </a:solidFill>
              </a:rPr>
              <a:t>To him that overcometh will I grant </a:t>
            </a:r>
            <a:r>
              <a:rPr lang="en" sz="1200" dirty="0">
                <a:solidFill>
                  <a:srgbClr val="800000"/>
                </a:solidFill>
                <a:highlight>
                  <a:srgbClr val="00FF00"/>
                </a:highlight>
              </a:rPr>
              <a:t>to sit with me in my throne</a:t>
            </a:r>
            <a:r>
              <a:rPr lang="en" sz="1200" dirty="0">
                <a:solidFill>
                  <a:srgbClr val="800000"/>
                </a:solidFill>
              </a:rPr>
              <a:t>, even as I also overcame, </a:t>
            </a:r>
            <a:r>
              <a:rPr lang="en" sz="1200" dirty="0">
                <a:solidFill>
                  <a:srgbClr val="800000"/>
                </a:solidFill>
                <a:highlight>
                  <a:srgbClr val="00FF00"/>
                </a:highlight>
              </a:rPr>
              <a:t>and am set down with my Father in his throne.</a:t>
            </a:r>
            <a:endParaRPr sz="1200" dirty="0">
              <a:solidFill>
                <a:srgbClr val="800000"/>
              </a:solidFill>
              <a:highlight>
                <a:srgbClr val="00FF00"/>
              </a:highlight>
            </a:endParaRPr>
          </a:p>
          <a:p>
            <a:pPr marL="0" indent="0">
              <a:spcBef>
                <a:spcPts val="900"/>
              </a:spcBef>
              <a:buNone/>
            </a:pPr>
            <a:endParaRPr sz="825" dirty="0">
              <a:solidFill>
                <a:srgbClr val="800000"/>
              </a:solidFill>
              <a:highlight>
                <a:srgbClr val="00FF00"/>
              </a:highlight>
            </a:endParaRPr>
          </a:p>
          <a:p>
            <a:pPr marL="0" indent="0">
              <a:spcBef>
                <a:spcPts val="900"/>
              </a:spcBef>
              <a:buNone/>
            </a:pPr>
            <a:r>
              <a:rPr lang="en" dirty="0">
                <a:solidFill>
                  <a:srgbClr val="800000"/>
                </a:solidFill>
                <a:highlight>
                  <a:srgbClr val="FFFFFF"/>
                </a:highlight>
              </a:rPr>
              <a:t>64-0617_The Identified Christ Of All Ages_Topeka, Kansas USA #25</a:t>
            </a:r>
            <a:endParaRPr dirty="0">
              <a:solidFill>
                <a:srgbClr val="800000"/>
              </a:solidFill>
              <a:highlight>
                <a:srgbClr val="FFFFFF"/>
              </a:highlight>
            </a:endParaRPr>
          </a:p>
          <a:p>
            <a:pPr marL="0" indent="0">
              <a:spcBef>
                <a:spcPts val="900"/>
              </a:spcBef>
              <a:buNone/>
            </a:pPr>
            <a:r>
              <a:rPr lang="en" dirty="0">
                <a:solidFill>
                  <a:schemeClr val="dk1"/>
                </a:solidFill>
                <a:highlight>
                  <a:srgbClr val="FFFFFF"/>
                </a:highlight>
              </a:rPr>
              <a:t>25. Then when He died, rose, ascended, and sent back the Holy Spirit, that was the Son of God. God is a spirit, and through the church age it's been Son of God. And then in the millennium it's Son of David, sitting on the</a:t>
            </a:r>
            <a:r>
              <a:rPr lang="en" dirty="0">
                <a:solidFill>
                  <a:schemeClr val="dk1"/>
                </a:solidFill>
              </a:rPr>
              <a:t> </a:t>
            </a:r>
            <a:r>
              <a:rPr lang="en" dirty="0">
                <a:solidFill>
                  <a:schemeClr val="dk1"/>
                </a:solidFill>
                <a:highlight>
                  <a:srgbClr val="FFFF00"/>
                </a:highlight>
              </a:rPr>
              <a:t>throne</a:t>
            </a:r>
            <a:r>
              <a:rPr lang="en" dirty="0">
                <a:solidFill>
                  <a:schemeClr val="dk1"/>
                </a:solidFill>
              </a:rPr>
              <a:t>, ruling. He has ascended up. “He that overcomes shall </a:t>
            </a:r>
            <a:r>
              <a:rPr lang="en" dirty="0">
                <a:solidFill>
                  <a:schemeClr val="dk1"/>
                </a:solidFill>
                <a:highlight>
                  <a:srgbClr val="FFFF00"/>
                </a:highlight>
              </a:rPr>
              <a:t>sit</a:t>
            </a:r>
            <a:r>
              <a:rPr lang="en" dirty="0">
                <a:solidFill>
                  <a:schemeClr val="dk1"/>
                </a:solidFill>
              </a:rPr>
              <a:t> with me on </a:t>
            </a:r>
            <a:r>
              <a:rPr lang="en" dirty="0">
                <a:solidFill>
                  <a:schemeClr val="dk1"/>
                </a:solidFill>
                <a:highlight>
                  <a:srgbClr val="FFFF00"/>
                </a:highlight>
              </a:rPr>
              <a:t>my</a:t>
            </a:r>
            <a:r>
              <a:rPr lang="en" dirty="0">
                <a:solidFill>
                  <a:schemeClr val="dk1"/>
                </a:solidFill>
              </a:rPr>
              <a:t> </a:t>
            </a:r>
            <a:r>
              <a:rPr lang="en" dirty="0">
                <a:solidFill>
                  <a:schemeClr val="dk1"/>
                </a:solidFill>
                <a:highlight>
                  <a:srgbClr val="FFFF00"/>
                </a:highlight>
              </a:rPr>
              <a:t>throne</a:t>
            </a:r>
            <a:r>
              <a:rPr lang="en" dirty="0">
                <a:solidFill>
                  <a:schemeClr val="dk1"/>
                </a:solidFill>
              </a:rPr>
              <a:t>, as I have overcome and </a:t>
            </a:r>
            <a:r>
              <a:rPr lang="en" dirty="0">
                <a:solidFill>
                  <a:schemeClr val="dk1"/>
                </a:solidFill>
                <a:highlight>
                  <a:srgbClr val="FFFF00"/>
                </a:highlight>
              </a:rPr>
              <a:t>sit</a:t>
            </a:r>
            <a:r>
              <a:rPr lang="en" dirty="0">
                <a:solidFill>
                  <a:schemeClr val="dk1"/>
                </a:solidFill>
              </a:rPr>
              <a:t> down on </a:t>
            </a:r>
            <a:r>
              <a:rPr lang="en" dirty="0">
                <a:solidFill>
                  <a:schemeClr val="dk1"/>
                </a:solidFill>
                <a:highlight>
                  <a:srgbClr val="FFFF00"/>
                </a:highlight>
              </a:rPr>
              <a:t>my</a:t>
            </a:r>
            <a:r>
              <a:rPr lang="en" dirty="0">
                <a:solidFill>
                  <a:schemeClr val="dk1"/>
                </a:solidFill>
              </a:rPr>
              <a:t> Father's </a:t>
            </a:r>
            <a:r>
              <a:rPr lang="en" dirty="0">
                <a:solidFill>
                  <a:schemeClr val="dk1"/>
                </a:solidFill>
                <a:highlight>
                  <a:srgbClr val="FFFF00"/>
                </a:highlight>
              </a:rPr>
              <a:t>throne</a:t>
            </a:r>
            <a:r>
              <a:rPr lang="en" dirty="0">
                <a:solidFill>
                  <a:schemeClr val="dk1"/>
                </a:solidFill>
              </a:rPr>
              <a:t>.” </a:t>
            </a:r>
            <a:r>
              <a:rPr lang="en" b="1" dirty="0">
                <a:solidFill>
                  <a:schemeClr val="dk1"/>
                </a:solidFill>
                <a:highlight>
                  <a:srgbClr val="FFFF00"/>
                </a:highlight>
              </a:rPr>
              <a:t>He's sitting on the Father's throne now.</a:t>
            </a:r>
            <a:r>
              <a:rPr lang="en" dirty="0">
                <a:solidFill>
                  <a:schemeClr val="dk1"/>
                </a:solidFill>
              </a:rPr>
              <a:t> But </a:t>
            </a:r>
            <a:r>
              <a:rPr lang="en" u="sng" dirty="0">
                <a:solidFill>
                  <a:schemeClr val="dk1"/>
                </a:solidFill>
              </a:rPr>
              <a:t>in the millennium He sits upon his own </a:t>
            </a:r>
            <a:r>
              <a:rPr lang="en" u="sng" dirty="0">
                <a:solidFill>
                  <a:schemeClr val="dk1"/>
                </a:solidFill>
                <a:highlight>
                  <a:srgbClr val="FFFF00"/>
                </a:highlight>
              </a:rPr>
              <a:t>throne</a:t>
            </a:r>
            <a:r>
              <a:rPr lang="en" u="sng" dirty="0">
                <a:solidFill>
                  <a:schemeClr val="dk1"/>
                </a:solidFill>
              </a:rPr>
              <a:t> because He is the Son of David. </a:t>
            </a:r>
            <a:r>
              <a:rPr lang="en" dirty="0">
                <a:solidFill>
                  <a:schemeClr val="dk1"/>
                </a:solidFill>
              </a:rPr>
              <a:t>Son of man, Son of God, Son of David, see—it's just perfectly.</a:t>
            </a:r>
            <a:endParaRPr dirty="0">
              <a:solidFill>
                <a:schemeClr val="dk1"/>
              </a:solidFill>
            </a:endParaRPr>
          </a:p>
          <a:p>
            <a:pPr marL="0" indent="0">
              <a:spcBef>
                <a:spcPts val="900"/>
              </a:spcBef>
              <a:buNone/>
            </a:pPr>
            <a:endParaRPr sz="825" dirty="0">
              <a:solidFill>
                <a:srgbClr val="800000"/>
              </a:solidFill>
              <a:highlight>
                <a:srgbClr val="00FF00"/>
              </a:highlight>
            </a:endParaRPr>
          </a:p>
          <a:p>
            <a:pPr marL="0" indent="0">
              <a:spcBef>
                <a:spcPts val="900"/>
              </a:spcBef>
              <a:spcAft>
                <a:spcPts val="900"/>
              </a:spcAft>
              <a:buNone/>
            </a:pPr>
            <a:endParaRPr sz="825" dirty="0">
              <a:solidFill>
                <a:srgbClr val="8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7"/>
          <p:cNvSpPr txBox="1">
            <a:spLocks noGrp="1"/>
          </p:cNvSpPr>
          <p:nvPr>
            <p:ph type="title"/>
          </p:nvPr>
        </p:nvSpPr>
        <p:spPr>
          <a:xfrm>
            <a:off x="233775" y="222492"/>
            <a:ext cx="6390450" cy="429525"/>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300" b="1" dirty="0"/>
              <a:t>Hebrews 1:13</a:t>
            </a:r>
            <a:br>
              <a:rPr lang="en" sz="1300" dirty="0"/>
            </a:br>
            <a:r>
              <a:rPr lang="en" sz="1300" dirty="0"/>
              <a:t>But to which </a:t>
            </a:r>
            <a:r>
              <a:rPr lang="en" sz="1300" u="sng" dirty="0"/>
              <a:t>of the angels</a:t>
            </a:r>
            <a:r>
              <a:rPr lang="en" sz="1300" dirty="0"/>
              <a:t> said he at any time, </a:t>
            </a:r>
            <a:r>
              <a:rPr lang="en" sz="1300" dirty="0">
                <a:highlight>
                  <a:srgbClr val="00FF00"/>
                </a:highlight>
              </a:rPr>
              <a:t>Sit on my right hand,</a:t>
            </a:r>
            <a:r>
              <a:rPr lang="en" sz="1300" dirty="0"/>
              <a:t> </a:t>
            </a:r>
            <a:r>
              <a:rPr lang="en" sz="1300" i="1" dirty="0">
                <a:highlight>
                  <a:srgbClr val="FFFF00"/>
                </a:highlight>
              </a:rPr>
              <a:t>until </a:t>
            </a:r>
            <a:r>
              <a:rPr lang="en" sz="1300" dirty="0">
                <a:highlight>
                  <a:srgbClr val="FFFF00"/>
                </a:highlight>
              </a:rPr>
              <a:t>I make thine enemies thy footstool?</a:t>
            </a:r>
            <a:endParaRPr sz="1300" dirty="0">
              <a:highlight>
                <a:srgbClr val="FFFF00"/>
              </a:highlight>
            </a:endParaRPr>
          </a:p>
          <a:p>
            <a:br>
              <a:rPr lang="en" dirty="0"/>
            </a:br>
            <a:r>
              <a:rPr lang="en" sz="1850" dirty="0"/>
              <a:t>Son of Man</a:t>
            </a:r>
            <a:br>
              <a:rPr lang="en" sz="1850" dirty="0"/>
            </a:br>
            <a:r>
              <a:rPr lang="en" sz="1850" dirty="0"/>
              <a:t>Son of God</a:t>
            </a:r>
            <a:endParaRPr sz="1850" dirty="0"/>
          </a:p>
          <a:p>
            <a:r>
              <a:rPr lang="en" sz="1850" dirty="0"/>
              <a:t>Son of Man</a:t>
            </a:r>
            <a:br>
              <a:rPr lang="en" sz="1850" dirty="0"/>
            </a:br>
            <a:r>
              <a:rPr lang="en" sz="1850" dirty="0"/>
              <a:t>Son of David</a:t>
            </a:r>
            <a:endParaRPr sz="1850" dirty="0"/>
          </a:p>
        </p:txBody>
      </p:sp>
      <p:pic>
        <p:nvPicPr>
          <p:cNvPr id="269" name="Google Shape;269;p47"/>
          <p:cNvPicPr preferRelativeResize="0"/>
          <p:nvPr/>
        </p:nvPicPr>
        <p:blipFill>
          <a:blip r:embed="rId3">
            <a:alphaModFix/>
          </a:blip>
          <a:stretch>
            <a:fillRect/>
          </a:stretch>
        </p:blipFill>
        <p:spPr>
          <a:xfrm>
            <a:off x="114300" y="2639888"/>
            <a:ext cx="6629402" cy="167747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8"/>
          <p:cNvSpPr txBox="1">
            <a:spLocks noGrp="1"/>
          </p:cNvSpPr>
          <p:nvPr>
            <p:ph type="title"/>
          </p:nvPr>
        </p:nvSpPr>
        <p:spPr>
          <a:xfrm>
            <a:off x="233775" y="89004"/>
            <a:ext cx="6390450" cy="751977"/>
          </a:xfrm>
          <a:prstGeom prst="rect">
            <a:avLst/>
          </a:prstGeom>
        </p:spPr>
        <p:txBody>
          <a:bodyPr spcFirstLastPara="1" wrap="square" lIns="68569" tIns="68569" rIns="68569" bIns="68569" anchor="t" anchorCtr="0">
            <a:noAutofit/>
          </a:bodyPr>
          <a:lstStyle/>
          <a:p>
            <a:pPr>
              <a:lnSpc>
                <a:spcPct val="120000"/>
              </a:lnSpc>
              <a:spcBef>
                <a:spcPts val="900"/>
              </a:spcBef>
              <a:buSzPct val="91666"/>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75" name="Google Shape;275;p48"/>
          <p:cNvSpPr txBox="1">
            <a:spLocks noGrp="1"/>
          </p:cNvSpPr>
          <p:nvPr>
            <p:ph type="body" idx="1"/>
          </p:nvPr>
        </p:nvSpPr>
        <p:spPr>
          <a:xfrm>
            <a:off x="233775" y="720841"/>
            <a:ext cx="6390450" cy="4422659"/>
          </a:xfrm>
          <a:prstGeom prst="rect">
            <a:avLst/>
          </a:prstGeom>
        </p:spPr>
        <p:txBody>
          <a:bodyPr spcFirstLastPara="1" wrap="square" lIns="68569" tIns="68569" rIns="68569" bIns="68569" anchor="t" anchorCtr="0">
            <a:noAutofit/>
          </a:bodyPr>
          <a:lstStyle/>
          <a:p>
            <a:pPr marL="0" indent="0">
              <a:spcBef>
                <a:spcPts val="900"/>
              </a:spcBef>
              <a:buClr>
                <a:schemeClr val="dk1"/>
              </a:buClr>
              <a:buSzPts val="1100"/>
              <a:buNone/>
            </a:pPr>
            <a:r>
              <a:rPr lang="en" sz="1400" dirty="0">
                <a:solidFill>
                  <a:schemeClr val="dk1"/>
                </a:solidFill>
              </a:rPr>
              <a:t>61-0101_Revelation, Chapter Four #2_Jeffersonville, Indiana, USA #115</a:t>
            </a:r>
            <a:endParaRPr sz="1400" dirty="0">
              <a:solidFill>
                <a:schemeClr val="dk1"/>
              </a:solidFill>
            </a:endParaRPr>
          </a:p>
          <a:p>
            <a:pPr marL="0" indent="0">
              <a:spcBef>
                <a:spcPts val="900"/>
              </a:spcBef>
              <a:spcAft>
                <a:spcPts val="900"/>
              </a:spcAft>
              <a:buNone/>
            </a:pPr>
            <a:r>
              <a:rPr lang="en" sz="1400" dirty="0">
                <a:solidFill>
                  <a:schemeClr val="dk1"/>
                </a:solidFill>
              </a:rPr>
              <a:t>115. Hurry, I know.... Oh, no, I just can't finish it, I'm past time. Let's see. Let me.... No, I better not. See, I want to take the twenty-four elders, and I know I'm holding you all off from your dinner. We'll just.... Let's see, that.... How many says take the twenty-four elders? All right, just a minute. “Twenty-four elders (then let's get them right quick now), around about the throne,” and were twenty... around the throne. Now you see.... </a:t>
            </a:r>
            <a:r>
              <a:rPr lang="en" sz="1400" b="1" dirty="0">
                <a:solidFill>
                  <a:schemeClr val="dk1"/>
                </a:solidFill>
                <a:highlight>
                  <a:srgbClr val="FFFF00"/>
                </a:highlight>
              </a:rPr>
              <a:t>Where's the throne at now? In the heart. In the heart of who? The members of the seven church ages. Christ!</a:t>
            </a:r>
            <a:r>
              <a:rPr lang="en" sz="1400" dirty="0">
                <a:solidFill>
                  <a:schemeClr val="dk1"/>
                </a:solidFill>
              </a:rPr>
              <a:t> Speak a word against their action, you're condemned. You'll answer for it in the day of judgement. And who will judge the earth? Saints shall judge the earth. Who did Daniel see coming with tens of thousand times ten thousands? The Saints. The books were opened... sinners. Another book was opened which was the book of life, the sleeping virgin. Oh, my, can't they see that? The sleeping church, them that went out to meet the Bridegroom, they let the oil go out of the lamp; never entered into this, never let Christ take control so He could work miracles, and speak with tongues, and do wonders and things to prove that He lived in His church.</a:t>
            </a:r>
            <a:endParaRPr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233775" y="190535"/>
            <a:ext cx="6390450" cy="4295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spirits, and his ministers a flame of fire.</a:t>
            </a:r>
            <a:endParaRPr sz="1365" dirty="0"/>
          </a:p>
        </p:txBody>
      </p:sp>
      <p:sp>
        <p:nvSpPr>
          <p:cNvPr id="74" name="Google Shape;74;p16"/>
          <p:cNvSpPr txBox="1">
            <a:spLocks noGrp="1"/>
          </p:cNvSpPr>
          <p:nvPr>
            <p:ph type="body" idx="1"/>
          </p:nvPr>
        </p:nvSpPr>
        <p:spPr>
          <a:xfrm>
            <a:off x="0" y="754214"/>
            <a:ext cx="6747872" cy="4291672"/>
          </a:xfrm>
          <a:prstGeom prst="rect">
            <a:avLst/>
          </a:prstGeom>
        </p:spPr>
        <p:txBody>
          <a:bodyPr spcFirstLastPara="1" wrap="square" lIns="68569" tIns="68569" rIns="68569" bIns="68569" anchor="t" anchorCtr="0">
            <a:noAutofit/>
          </a:bodyPr>
          <a:lstStyle/>
          <a:p>
            <a:pPr marL="0" indent="0">
              <a:lnSpc>
                <a:spcPct val="120000"/>
              </a:lnSpc>
              <a:buClr>
                <a:schemeClr val="dk1"/>
              </a:buClr>
              <a:buSzPts val="1100"/>
              <a:buNone/>
            </a:pPr>
            <a:r>
              <a:rPr lang="en" dirty="0">
                <a:solidFill>
                  <a:schemeClr val="dk1"/>
                </a:solidFill>
              </a:rPr>
              <a:t>57-0825E  HEBREWS.CHAPTER.TWO.2_  JEFFERSONVILLE.IN  HEB  SUNDAY_</a:t>
            </a:r>
            <a:endParaRPr dirty="0">
              <a:solidFill>
                <a:schemeClr val="dk1"/>
              </a:solidFill>
            </a:endParaRPr>
          </a:p>
          <a:p>
            <a:pPr marL="0" indent="0">
              <a:lnSpc>
                <a:spcPct val="120000"/>
              </a:lnSpc>
              <a:buClr>
                <a:schemeClr val="dk1"/>
              </a:buClr>
              <a:buSzPts val="1100"/>
              <a:buNone/>
            </a:pPr>
            <a:r>
              <a:rPr lang="en" dirty="0">
                <a:solidFill>
                  <a:schemeClr val="dk1"/>
                </a:solidFill>
              </a:rPr>
              <a:t>99	</a:t>
            </a:r>
            <a:r>
              <a:rPr lang="en" sz="1500" b="1" u="sng" dirty="0">
                <a:solidFill>
                  <a:schemeClr val="dk1"/>
                </a:solidFill>
                <a:highlight>
                  <a:srgbClr val="00FF00"/>
                </a:highlight>
              </a:rPr>
              <a:t>What do we find the angels to be? Prophets.</a:t>
            </a:r>
            <a:r>
              <a:rPr lang="en" sz="1500" u="sng" dirty="0">
                <a:solidFill>
                  <a:schemeClr val="dk1"/>
                </a:solidFill>
              </a:rPr>
              <a:t> </a:t>
            </a:r>
            <a:r>
              <a:rPr lang="en" dirty="0">
                <a:solidFill>
                  <a:schemeClr val="dk1"/>
                </a:solidFill>
              </a:rPr>
              <a:t>"God spoke in sundry time..." </a:t>
            </a:r>
            <a:r>
              <a:rPr lang="en" b="1" dirty="0">
                <a:solidFill>
                  <a:schemeClr val="dk1"/>
                </a:solidFill>
                <a:highlight>
                  <a:srgbClr val="00FF00"/>
                </a:highlight>
              </a:rPr>
              <a:t>Now, you have to make, not our own idea, but the Bible.</a:t>
            </a:r>
            <a:r>
              <a:rPr lang="en" dirty="0">
                <a:solidFill>
                  <a:schemeClr val="dk1"/>
                </a:solidFill>
              </a:rPr>
              <a:t> Now the 1st chapter, of 1st chapter, the 1st verse.</a:t>
            </a:r>
            <a:endParaRPr dirty="0">
              <a:solidFill>
                <a:schemeClr val="dk1"/>
              </a:solidFill>
            </a:endParaRPr>
          </a:p>
          <a:p>
            <a:pPr marL="0" indent="0">
              <a:lnSpc>
                <a:spcPct val="120000"/>
              </a:lnSpc>
              <a:buClr>
                <a:schemeClr val="dk1"/>
              </a:buClr>
              <a:buSzPts val="1100"/>
              <a:buNone/>
            </a:pPr>
            <a:r>
              <a:rPr lang="en" dirty="0">
                <a:solidFill>
                  <a:schemeClr val="dk1"/>
                </a:solidFill>
              </a:rPr>
              <a:t>God, who at sundry times... in divers manners spake... to the fathers by the prophets,</a:t>
            </a:r>
            <a:endParaRPr dirty="0">
              <a:solidFill>
                <a:schemeClr val="dk1"/>
              </a:solidFill>
            </a:endParaRPr>
          </a:p>
          <a:p>
            <a:pPr marL="514350" indent="0">
              <a:lnSpc>
                <a:spcPct val="120000"/>
              </a:lnSpc>
              <a:buClr>
                <a:schemeClr val="dk1"/>
              </a:buClr>
              <a:buSzPts val="1100"/>
              <a:buNone/>
            </a:pPr>
            <a:r>
              <a:rPr lang="en" dirty="0">
                <a:solidFill>
                  <a:schemeClr val="dk1"/>
                </a:solidFill>
              </a:rPr>
              <a:t> </a:t>
            </a:r>
            <a:endParaRPr dirty="0">
              <a:solidFill>
                <a:schemeClr val="dk1"/>
              </a:solidFill>
            </a:endParaRPr>
          </a:p>
          <a:p>
            <a:pPr marL="0" indent="0">
              <a:lnSpc>
                <a:spcPct val="120000"/>
              </a:lnSpc>
              <a:buClr>
                <a:schemeClr val="dk1"/>
              </a:buClr>
              <a:buSzPts val="1100"/>
              <a:buNone/>
            </a:pPr>
            <a:r>
              <a:rPr lang="en" dirty="0">
                <a:solidFill>
                  <a:schemeClr val="dk1"/>
                </a:solidFill>
              </a:rPr>
              <a:t>Now he goes over here, and say again.</a:t>
            </a:r>
            <a:endParaRPr dirty="0">
              <a:solidFill>
                <a:schemeClr val="dk1"/>
              </a:solidFill>
            </a:endParaRPr>
          </a:p>
          <a:p>
            <a:pPr marL="0" indent="0">
              <a:lnSpc>
                <a:spcPct val="120000"/>
              </a:lnSpc>
              <a:buClr>
                <a:schemeClr val="dk1"/>
              </a:buClr>
              <a:buSzPts val="1100"/>
              <a:buNone/>
            </a:pPr>
            <a:r>
              <a:rPr lang="en" b="1" dirty="0">
                <a:solidFill>
                  <a:schemeClr val="dk1"/>
                </a:solidFill>
                <a:highlight>
                  <a:srgbClr val="00FF00"/>
                </a:highlight>
              </a:rPr>
              <a:t>For if the word spoken by angels were steadfast,...</a:t>
            </a:r>
            <a:endParaRPr b="1" dirty="0">
              <a:solidFill>
                <a:schemeClr val="dk1"/>
              </a:solidFill>
              <a:highlight>
                <a:srgbClr val="00FF00"/>
              </a:highlight>
            </a:endParaRPr>
          </a:p>
          <a:p>
            <a:pPr marL="0" indent="0">
              <a:lnSpc>
                <a:spcPct val="120000"/>
              </a:lnSpc>
              <a:buClr>
                <a:schemeClr val="dk1"/>
              </a:buClr>
              <a:buSzPts val="1100"/>
              <a:buNone/>
            </a:pPr>
            <a:r>
              <a:rPr lang="en" sz="1500" b="1" u="sng" dirty="0">
                <a:solidFill>
                  <a:schemeClr val="dk1"/>
                </a:solidFill>
                <a:highlight>
                  <a:srgbClr val="00FF00"/>
                </a:highlight>
              </a:rPr>
              <a:t>And what does an angel mean? "Messenger."</a:t>
            </a:r>
            <a:r>
              <a:rPr lang="en" sz="1500" b="1" dirty="0">
                <a:solidFill>
                  <a:schemeClr val="dk1"/>
                </a:solidFill>
                <a:highlight>
                  <a:srgbClr val="00FF00"/>
                </a:highlight>
              </a:rPr>
              <a:t> </a:t>
            </a:r>
            <a:r>
              <a:rPr lang="en" b="1" dirty="0">
                <a:solidFill>
                  <a:schemeClr val="dk1"/>
                </a:solidFill>
                <a:highlight>
                  <a:srgbClr val="00FF00"/>
                </a:highlight>
              </a:rPr>
              <a:t>If God anointed messenger..." And then if we be anointed, we are God's messengers.</a:t>
            </a:r>
            <a:endParaRPr b="1" dirty="0">
              <a:solidFill>
                <a:schemeClr val="dk1"/>
              </a:solidFill>
              <a:highlight>
                <a:srgbClr val="00FF00"/>
              </a:highlight>
            </a:endParaRPr>
          </a:p>
          <a:p>
            <a:pPr marL="0" indent="0">
              <a:buNone/>
            </a:pPr>
            <a:endParaRPr sz="750" dirty="0">
              <a:solidFill>
                <a:schemeClr val="dk1"/>
              </a:solidFill>
              <a:latin typeface="Times New Roman"/>
              <a:ea typeface="Times New Roman"/>
              <a:cs typeface="Times New Roman"/>
              <a:sym typeface="Times New Roman"/>
            </a:endParaRPr>
          </a:p>
          <a:p>
            <a:pPr marL="0" indent="0">
              <a:spcBef>
                <a:spcPts val="900"/>
              </a:spcBef>
              <a:spcAft>
                <a:spcPts val="900"/>
              </a:spcAft>
              <a:buNone/>
            </a:pPr>
            <a:endParaRPr sz="750" dirty="0">
              <a:solidFill>
                <a:schemeClr val="dk1"/>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9"/>
          <p:cNvSpPr txBox="1">
            <a:spLocks noGrp="1"/>
          </p:cNvSpPr>
          <p:nvPr>
            <p:ph type="title"/>
          </p:nvPr>
        </p:nvSpPr>
        <p:spPr>
          <a:xfrm>
            <a:off x="233775" y="162422"/>
            <a:ext cx="6390450" cy="429525"/>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81" name="Google Shape;281;p49"/>
          <p:cNvSpPr txBox="1">
            <a:spLocks noGrp="1"/>
          </p:cNvSpPr>
          <p:nvPr>
            <p:ph type="body" idx="1"/>
          </p:nvPr>
        </p:nvSpPr>
        <p:spPr>
          <a:xfrm>
            <a:off x="233775" y="1067912"/>
            <a:ext cx="6390450" cy="3913166"/>
          </a:xfrm>
          <a:prstGeom prst="rect">
            <a:avLst/>
          </a:prstGeom>
        </p:spPr>
        <p:txBody>
          <a:bodyPr spcFirstLastPara="1" wrap="square" lIns="68569" tIns="68569" rIns="68569" bIns="68569" anchor="t" anchorCtr="0">
            <a:normAutofit fontScale="92500"/>
          </a:bodyPr>
          <a:lstStyle/>
          <a:p>
            <a:pPr marL="0" indent="0">
              <a:spcBef>
                <a:spcPts val="900"/>
              </a:spcBef>
              <a:buNone/>
            </a:pPr>
            <a:r>
              <a:rPr lang="en" sz="1600" dirty="0">
                <a:solidFill>
                  <a:srgbClr val="800000"/>
                </a:solidFill>
                <a:highlight>
                  <a:srgbClr val="FFFFFF"/>
                </a:highlight>
              </a:rPr>
              <a:t>61-0101_Revelation, Chapter Four #2_Jeffersonville, Indiana, USA #107</a:t>
            </a:r>
            <a:endParaRPr sz="1600" dirty="0">
              <a:solidFill>
                <a:srgbClr val="800000"/>
              </a:solidFill>
              <a:highlight>
                <a:srgbClr val="FFFFFF"/>
              </a:highlight>
            </a:endParaRPr>
          </a:p>
          <a:p>
            <a:pPr marL="0" indent="0">
              <a:spcBef>
                <a:spcPts val="900"/>
              </a:spcBef>
              <a:buNone/>
            </a:pPr>
            <a:r>
              <a:rPr lang="en" sz="1600" dirty="0">
                <a:solidFill>
                  <a:schemeClr val="dk1"/>
                </a:solidFill>
                <a:highlight>
                  <a:srgbClr val="FFFFFF"/>
                </a:highlight>
              </a:rPr>
              <a:t>106. Now, now, what is the outer courts? That's the flesh, see. That's the first thing you come to, the flesh. You've got to consume that first. You've got to pass beyond the flesh. “I don't feel like getting up and going to church. The roads are too slick. It's too hot. Oh, church, I don't know.” That's the flesh. All right. Now, you got to consume and walk through that. God has to get through that. The next time He comes, He has to come into the soul, that's the nature. “Oh, what will the Joneses say about me? Oh, my! You know, my church will kick me out if I do something like that, see.” But you got to walk through that.</a:t>
            </a:r>
            <a:endParaRPr sz="1600" dirty="0">
              <a:solidFill>
                <a:schemeClr val="dk1"/>
              </a:solidFill>
              <a:highlight>
                <a:srgbClr val="FFFFFF"/>
              </a:highlight>
            </a:endParaRPr>
          </a:p>
          <a:p>
            <a:pPr marL="0" indent="0">
              <a:spcBef>
                <a:spcPts val="900"/>
              </a:spcBef>
              <a:buNone/>
            </a:pPr>
            <a:r>
              <a:rPr lang="en" sz="1600" dirty="0">
                <a:solidFill>
                  <a:schemeClr val="dk1"/>
                </a:solidFill>
                <a:highlight>
                  <a:srgbClr val="FFFFFF"/>
                </a:highlight>
              </a:rPr>
              <a:t>107. </a:t>
            </a:r>
            <a:r>
              <a:rPr lang="en" sz="1600" dirty="0">
                <a:solidFill>
                  <a:schemeClr val="dk1"/>
                </a:solidFill>
                <a:highlight>
                  <a:srgbClr val="FFFF00"/>
                </a:highlight>
              </a:rPr>
              <a:t>And when you walk through that, then He goes into the heart</a:t>
            </a:r>
            <a:r>
              <a:rPr lang="en" sz="1600" b="1" dirty="0">
                <a:solidFill>
                  <a:schemeClr val="dk1"/>
                </a:solidFill>
                <a:highlight>
                  <a:srgbClr val="FFFF00"/>
                </a:highlight>
              </a:rPr>
              <a:t> </a:t>
            </a:r>
            <a:r>
              <a:rPr lang="en" sz="1600" b="1" u="sng" dirty="0">
                <a:solidFill>
                  <a:schemeClr val="dk1"/>
                </a:solidFill>
                <a:highlight>
                  <a:srgbClr val="FFFF00"/>
                </a:highlight>
              </a:rPr>
              <a:t>and there's where He's throned.</a:t>
            </a:r>
            <a:r>
              <a:rPr lang="en" sz="1600" b="1" dirty="0">
                <a:solidFill>
                  <a:schemeClr val="dk1"/>
                </a:solidFill>
                <a:highlight>
                  <a:srgbClr val="FFFF00"/>
                </a:highlight>
              </a:rPr>
              <a:t> </a:t>
            </a:r>
            <a:r>
              <a:rPr lang="en" sz="1600" dirty="0">
                <a:solidFill>
                  <a:schemeClr val="dk1"/>
                </a:solidFill>
                <a:highlight>
                  <a:srgbClr val="FFFF00"/>
                </a:highlight>
              </a:rPr>
              <a:t>That's the Holy Spirit in you. </a:t>
            </a:r>
            <a:endParaRPr sz="1600" dirty="0">
              <a:solidFill>
                <a:schemeClr val="dk1"/>
              </a:solidFill>
              <a:highlight>
                <a:srgbClr val="FFFF00"/>
              </a:highlight>
            </a:endParaRPr>
          </a:p>
          <a:p>
            <a:pPr marL="0" indent="0">
              <a:spcBef>
                <a:spcPts val="900"/>
              </a:spcBef>
              <a:spcAft>
                <a:spcPts val="900"/>
              </a:spcAft>
              <a:buNone/>
            </a:pPr>
            <a:endParaRPr sz="1200" dirty="0">
              <a:solidFill>
                <a:schemeClr val="dk1"/>
              </a:solidFill>
              <a:latin typeface="Courier New"/>
              <a:ea typeface="Courier New"/>
              <a:cs typeface="Courier New"/>
              <a:sym typeface="Courier New"/>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0"/>
          <p:cNvSpPr txBox="1">
            <a:spLocks noGrp="1"/>
          </p:cNvSpPr>
          <p:nvPr>
            <p:ph type="title"/>
          </p:nvPr>
        </p:nvSpPr>
        <p:spPr>
          <a:xfrm>
            <a:off x="233775" y="135725"/>
            <a:ext cx="6390450" cy="731954"/>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87" name="Google Shape;287;p50"/>
          <p:cNvSpPr txBox="1">
            <a:spLocks noGrp="1"/>
          </p:cNvSpPr>
          <p:nvPr>
            <p:ph type="body" idx="1"/>
          </p:nvPr>
        </p:nvSpPr>
        <p:spPr>
          <a:xfrm>
            <a:off x="233775" y="867679"/>
            <a:ext cx="6390450" cy="4038044"/>
          </a:xfrm>
          <a:prstGeom prst="rect">
            <a:avLst/>
          </a:prstGeom>
        </p:spPr>
        <p:txBody>
          <a:bodyPr spcFirstLastPara="1" wrap="square" lIns="68569" tIns="68569" rIns="68569" bIns="68569" anchor="t" anchorCtr="0">
            <a:normAutofit/>
          </a:bodyPr>
          <a:lstStyle/>
          <a:p>
            <a:pPr marL="0" indent="0">
              <a:spcBef>
                <a:spcPts val="900"/>
              </a:spcBef>
              <a:buNone/>
            </a:pPr>
            <a:r>
              <a:rPr lang="en" sz="1200" dirty="0">
                <a:solidFill>
                  <a:schemeClr val="dk1"/>
                </a:solidFill>
              </a:rPr>
              <a:t> </a:t>
            </a:r>
            <a:r>
              <a:rPr lang="en" sz="1200" dirty="0">
                <a:solidFill>
                  <a:srgbClr val="800000"/>
                </a:solidFill>
                <a:highlight>
                  <a:srgbClr val="FFFFFF"/>
                </a:highlight>
              </a:rPr>
              <a:t>60-1127E_The Queen Of The South_Shreveport, Louisiana, USA #56</a:t>
            </a:r>
            <a:endParaRPr sz="1200" dirty="0">
              <a:solidFill>
                <a:srgbClr val="800000"/>
              </a:solidFill>
              <a:highlight>
                <a:srgbClr val="FFFFFF"/>
              </a:highlight>
            </a:endParaRPr>
          </a:p>
          <a:p>
            <a:pPr marL="0" indent="0">
              <a:spcBef>
                <a:spcPts val="900"/>
              </a:spcBef>
              <a:spcAft>
                <a:spcPts val="900"/>
              </a:spcAft>
              <a:buNone/>
            </a:pPr>
            <a:r>
              <a:rPr lang="en" sz="1200" dirty="0">
                <a:solidFill>
                  <a:schemeClr val="dk1"/>
                </a:solidFill>
                <a:highlight>
                  <a:srgbClr val="FFFFFF"/>
                </a:highlight>
              </a:rPr>
              <a:t>56. That isn't life, that's death. What makes a.... What would a beautiful young woman want to do a thing like that? What would a man, maybe with his wife home baby sitting, too, and him up there pulling after her, another man's wife. Why do they drink? What causes people to sin? Is because they're thirsty. That's right. </a:t>
            </a:r>
            <a:r>
              <a:rPr lang="en" sz="1200" dirty="0">
                <a:solidFill>
                  <a:schemeClr val="dk1"/>
                </a:solidFill>
                <a:highlight>
                  <a:srgbClr val="FFFF00"/>
                </a:highlight>
              </a:rPr>
              <a:t>When God made a human heart, He made a little place in there for Himself.</a:t>
            </a:r>
            <a:r>
              <a:rPr lang="en" sz="1200" dirty="0">
                <a:solidFill>
                  <a:schemeClr val="dk1"/>
                </a:solidFill>
              </a:rPr>
              <a:t> </a:t>
            </a:r>
            <a:r>
              <a:rPr lang="en" sz="1200" dirty="0">
                <a:solidFill>
                  <a:schemeClr val="dk1"/>
                </a:solidFill>
                <a:highlight>
                  <a:srgbClr val="FFFF00"/>
                </a:highlight>
              </a:rPr>
              <a:t>He made you so you'd thirst. Not thirst for that, but thirst for Him.</a:t>
            </a:r>
            <a:r>
              <a:rPr lang="en" sz="1200" dirty="0">
                <a:solidFill>
                  <a:schemeClr val="dk1"/>
                </a:solidFill>
              </a:rPr>
              <a:t> How dare a man or a woman, citizen of any country, to try to quench that holy thirst with the things of the world. That's the reason they do it because ... you don't need another drink, you don't need a cigarette, you smokers, you don't need another drink, you people who drink, you don't need another party, you need God is what you need, to thirst for righteousness. God made that place and made you to thirst. </a:t>
            </a:r>
            <a:r>
              <a:rPr lang="en" sz="1200" b="1" dirty="0">
                <a:solidFill>
                  <a:schemeClr val="dk1"/>
                </a:solidFill>
                <a:highlight>
                  <a:srgbClr val="FFFF00"/>
                </a:highlight>
              </a:rPr>
              <a:t>That's part of you. He made that little place in your heart </a:t>
            </a:r>
            <a:r>
              <a:rPr lang="en" sz="1200" b="1" u="sng" dirty="0">
                <a:solidFill>
                  <a:schemeClr val="dk1"/>
                </a:solidFill>
                <a:highlight>
                  <a:srgbClr val="FFFF00"/>
                </a:highlight>
              </a:rPr>
              <a:t>to throne Himself</a:t>
            </a:r>
            <a:r>
              <a:rPr lang="en" sz="1200" b="1" dirty="0">
                <a:solidFill>
                  <a:schemeClr val="dk1"/>
                </a:solidFill>
                <a:highlight>
                  <a:srgbClr val="FFFF00"/>
                </a:highlight>
              </a:rPr>
              <a:t> and to satisfy your thirsting.</a:t>
            </a:r>
            <a:endParaRPr sz="1200" dirty="0">
              <a:solidFill>
                <a:schemeClr val="dk1"/>
              </a:solidFill>
              <a:latin typeface="Courier New"/>
              <a:ea typeface="Courier New"/>
              <a:cs typeface="Courier New"/>
              <a:sym typeface="Courier New"/>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1"/>
          <p:cNvSpPr txBox="1">
            <a:spLocks noGrp="1"/>
          </p:cNvSpPr>
          <p:nvPr>
            <p:ph type="title"/>
          </p:nvPr>
        </p:nvSpPr>
        <p:spPr>
          <a:xfrm>
            <a:off x="233775" y="215818"/>
            <a:ext cx="6390450" cy="429525"/>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93" name="Google Shape;293;p51"/>
          <p:cNvSpPr txBox="1">
            <a:spLocks noGrp="1"/>
          </p:cNvSpPr>
          <p:nvPr>
            <p:ph type="body" idx="1"/>
          </p:nvPr>
        </p:nvSpPr>
        <p:spPr>
          <a:xfrm>
            <a:off x="233775" y="1188053"/>
            <a:ext cx="6390450" cy="3739629"/>
          </a:xfrm>
          <a:prstGeom prst="rect">
            <a:avLst/>
          </a:prstGeom>
        </p:spPr>
        <p:txBody>
          <a:bodyPr spcFirstLastPara="1" wrap="square" lIns="68569" tIns="68569" rIns="68569" bIns="68569" anchor="t" anchorCtr="0">
            <a:normAutofit fontScale="92500"/>
          </a:bodyPr>
          <a:lstStyle/>
          <a:p>
            <a:pPr marL="0" indent="0">
              <a:spcBef>
                <a:spcPts val="900"/>
              </a:spcBef>
              <a:buNone/>
            </a:pPr>
            <a:r>
              <a:rPr lang="en" sz="1200" dirty="0">
                <a:solidFill>
                  <a:schemeClr val="dk1"/>
                </a:solidFill>
                <a:highlight>
                  <a:srgbClr val="FFFFFF"/>
                </a:highlight>
              </a:rPr>
              <a:t>63-0321_The Fourth Seal_Jeffersonville, Indiana, USA #14</a:t>
            </a:r>
            <a:br>
              <a:rPr lang="en" sz="1200" dirty="0">
                <a:solidFill>
                  <a:schemeClr val="dk1"/>
                </a:solidFill>
                <a:highlight>
                  <a:srgbClr val="FFFFFF"/>
                </a:highlight>
              </a:rPr>
            </a:br>
            <a:r>
              <a:rPr lang="en" sz="1200" dirty="0">
                <a:solidFill>
                  <a:schemeClr val="dk1"/>
                </a:solidFill>
                <a:highlight>
                  <a:srgbClr val="FFFFFF"/>
                </a:highlight>
              </a:rPr>
              <a:t>14. </a:t>
            </a:r>
            <a:r>
              <a:rPr lang="en" sz="1200" dirty="0">
                <a:solidFill>
                  <a:schemeClr val="dk1"/>
                </a:solidFill>
                <a:highlight>
                  <a:srgbClr val="FFFF00"/>
                </a:highlight>
              </a:rPr>
              <a:t>And then we find out that in the revealing of the seals that the Lamb had left </a:t>
            </a:r>
            <a:r>
              <a:rPr lang="en" sz="1200" u="sng" dirty="0">
                <a:solidFill>
                  <a:schemeClr val="dk1"/>
                </a:solidFill>
                <a:highlight>
                  <a:srgbClr val="FFFF00"/>
                </a:highlight>
              </a:rPr>
              <a:t>his mediatorial work as an intercessor</a:t>
            </a:r>
            <a:r>
              <a:rPr lang="en" sz="1200" dirty="0">
                <a:solidFill>
                  <a:schemeClr val="dk1"/>
                </a:solidFill>
                <a:highlight>
                  <a:srgbClr val="FFFF00"/>
                </a:highlight>
              </a:rPr>
              <a:t>, and had come forth now to claim his rights—all that He had redeemed by his death.</a:t>
            </a:r>
            <a:r>
              <a:rPr lang="en" sz="1200" dirty="0">
                <a:solidFill>
                  <a:schemeClr val="dk1"/>
                </a:solidFill>
                <a:highlight>
                  <a:srgbClr val="FFFFFF"/>
                </a:highlight>
              </a:rPr>
              <a:t> And then no one could open the book; no one understood it. It was a book of redemption. </a:t>
            </a:r>
            <a:r>
              <a:rPr lang="en" sz="1200" b="1" dirty="0">
                <a:solidFill>
                  <a:schemeClr val="dk1"/>
                </a:solidFill>
                <a:highlight>
                  <a:srgbClr val="FFFF00"/>
                </a:highlight>
              </a:rPr>
              <a:t>And God, the Father, Spirit, had it in his hand, because Christ was at the throne as a mediator, the only mediator.</a:t>
            </a:r>
            <a:r>
              <a:rPr lang="en" sz="1200" dirty="0">
                <a:solidFill>
                  <a:schemeClr val="dk1"/>
                </a:solidFill>
                <a:highlight>
                  <a:srgbClr val="FFFFFF"/>
                </a:highlight>
              </a:rPr>
              <a:t> </a:t>
            </a:r>
            <a:r>
              <a:rPr lang="en" sz="1200" dirty="0">
                <a:solidFill>
                  <a:schemeClr val="dk1"/>
                </a:solidFill>
                <a:highlight>
                  <a:srgbClr val="FFFF00"/>
                </a:highlight>
              </a:rPr>
              <a:t>Therefore, there could be no saint, no Mary, no Joseph, no nothing else on that altar, because it was blood; and only the blood of Jesus could make the atonement.</a:t>
            </a:r>
            <a:r>
              <a:rPr lang="en" sz="1200" dirty="0">
                <a:solidFill>
                  <a:schemeClr val="dk1"/>
                </a:solidFill>
                <a:highlight>
                  <a:srgbClr val="FFFFFF"/>
                </a:highlight>
              </a:rPr>
              <a:t> So nothing else could be standing as a mediator. That's right. There was nothing else.</a:t>
            </a:r>
            <a:br>
              <a:rPr lang="en" sz="1200" dirty="0">
                <a:solidFill>
                  <a:schemeClr val="dk1"/>
                </a:solidFill>
                <a:highlight>
                  <a:srgbClr val="FFFFFF"/>
                </a:highlight>
              </a:rPr>
            </a:br>
            <a:endParaRPr sz="1200" dirty="0">
              <a:solidFill>
                <a:schemeClr val="dk1"/>
              </a:solidFill>
            </a:endParaRPr>
          </a:p>
          <a:p>
            <a:pPr marL="0" indent="0">
              <a:spcBef>
                <a:spcPts val="900"/>
              </a:spcBef>
              <a:spcAft>
                <a:spcPts val="900"/>
              </a:spcAft>
              <a:buNone/>
            </a:pPr>
            <a:r>
              <a:rPr lang="en" sz="1200" dirty="0">
                <a:solidFill>
                  <a:schemeClr val="dk1"/>
                </a:solidFill>
                <a:highlight>
                  <a:srgbClr val="FFFFFF"/>
                </a:highlight>
              </a:rPr>
              <a:t>63-0318_The First Seal_Jeffersonville, Indiana, USA #109</a:t>
            </a:r>
            <a:br>
              <a:rPr lang="en" sz="1200" dirty="0">
                <a:solidFill>
                  <a:schemeClr val="dk1"/>
                </a:solidFill>
                <a:highlight>
                  <a:srgbClr val="FFFFFF"/>
                </a:highlight>
              </a:rPr>
            </a:br>
            <a:r>
              <a:rPr lang="en" sz="1200" dirty="0">
                <a:solidFill>
                  <a:schemeClr val="dk1"/>
                </a:solidFill>
                <a:highlight>
                  <a:srgbClr val="FFFFFF"/>
                </a:highlight>
              </a:rPr>
              <a:t>109. And notice, every time Joseph left... </a:t>
            </a:r>
            <a:r>
              <a:rPr lang="en" sz="1200" b="1" dirty="0">
                <a:solidFill>
                  <a:schemeClr val="dk1"/>
                </a:solidFill>
                <a:highlight>
                  <a:srgbClr val="FFFF00"/>
                </a:highlight>
              </a:rPr>
              <a:t>when Joseph </a:t>
            </a:r>
            <a:r>
              <a:rPr lang="en" sz="1200" b="1" u="sng" dirty="0">
                <a:solidFill>
                  <a:schemeClr val="dk1"/>
                </a:solidFill>
                <a:highlight>
                  <a:srgbClr val="FFFF00"/>
                </a:highlight>
              </a:rPr>
              <a:t>rose up from that right hand of that throne</a:t>
            </a:r>
            <a:r>
              <a:rPr lang="en" sz="1200" b="1" dirty="0">
                <a:solidFill>
                  <a:schemeClr val="dk1"/>
                </a:solidFill>
                <a:highlight>
                  <a:srgbClr val="FFFF00"/>
                </a:highlight>
              </a:rPr>
              <a:t>... Watch! Glory! There sat Joseph by the right hand of Pharaoh. And when Joseph raised up to leave that throne, the trumpet sounded. “Bow the knee, everybody! Joseph is coming!” When that Lamb leaves the throne yonder on His days of mediatorial work, when He leaves the throne up there and takes that Book of Redemption and walks forth, every knee will bow and every tongue confess! There He is!</a:t>
            </a:r>
            <a:endParaRPr sz="1200" dirty="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2"/>
          <p:cNvSpPr txBox="1">
            <a:spLocks noGrp="1"/>
          </p:cNvSpPr>
          <p:nvPr>
            <p:ph type="title"/>
          </p:nvPr>
        </p:nvSpPr>
        <p:spPr>
          <a:xfrm>
            <a:off x="233775" y="182446"/>
            <a:ext cx="6390450" cy="777527"/>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000" b="1" dirty="0"/>
              <a:t>Hebrews 1:13-14</a:t>
            </a:r>
            <a:br>
              <a:rPr lang="en" sz="1000" b="1" dirty="0"/>
            </a:br>
            <a:r>
              <a:rPr lang="en" sz="900" dirty="0"/>
              <a:t>But to which </a:t>
            </a:r>
            <a:r>
              <a:rPr lang="en" sz="900" u="sng" dirty="0"/>
              <a:t>of the angels</a:t>
            </a:r>
            <a:r>
              <a:rPr lang="en" sz="900" dirty="0"/>
              <a:t> said he at any time, </a:t>
            </a:r>
            <a:r>
              <a:rPr lang="en" sz="900" dirty="0">
                <a:highlight>
                  <a:srgbClr val="00FF00"/>
                </a:highlight>
              </a:rPr>
              <a:t>Sit on my right hand,</a:t>
            </a:r>
            <a:r>
              <a:rPr lang="en" sz="900" dirty="0"/>
              <a:t> </a:t>
            </a:r>
            <a:r>
              <a:rPr lang="en" sz="900" i="1" dirty="0">
                <a:highlight>
                  <a:srgbClr val="FFFF00"/>
                </a:highlight>
              </a:rPr>
              <a:t>until </a:t>
            </a:r>
            <a:r>
              <a:rPr lang="en" sz="900" dirty="0">
                <a:highlight>
                  <a:srgbClr val="FFFF00"/>
                </a:highlight>
              </a:rPr>
              <a:t>I make thine enemies thy footstool?</a:t>
            </a:r>
            <a:r>
              <a:rPr lang="en" sz="1000" b="1" dirty="0"/>
              <a:t> </a:t>
            </a:r>
            <a:br>
              <a:rPr lang="en" sz="1000" b="1" dirty="0"/>
            </a:br>
            <a:r>
              <a:rPr lang="en" sz="900" dirty="0"/>
              <a:t>Are they not all </a:t>
            </a:r>
            <a:r>
              <a:rPr lang="en" sz="900" dirty="0">
                <a:highlight>
                  <a:srgbClr val="00FF00"/>
                </a:highlight>
              </a:rPr>
              <a:t>ministering spirits</a:t>
            </a:r>
            <a:r>
              <a:rPr lang="en" sz="900" dirty="0"/>
              <a:t>, sent forth to minister </a:t>
            </a:r>
            <a:r>
              <a:rPr lang="en" sz="900" u="sng" dirty="0">
                <a:highlight>
                  <a:srgbClr val="FFFF00"/>
                </a:highlight>
              </a:rPr>
              <a:t>for them who shall be heirs of salvation</a:t>
            </a:r>
            <a:r>
              <a:rPr lang="en" sz="900" dirty="0">
                <a:highlight>
                  <a:srgbClr val="FFFF00"/>
                </a:highlight>
              </a:rPr>
              <a:t>?</a:t>
            </a:r>
            <a:endParaRPr sz="900" b="1" dirty="0"/>
          </a:p>
        </p:txBody>
      </p:sp>
      <p:sp>
        <p:nvSpPr>
          <p:cNvPr id="299" name="Google Shape;299;p52"/>
          <p:cNvSpPr txBox="1">
            <a:spLocks noGrp="1"/>
          </p:cNvSpPr>
          <p:nvPr>
            <p:ph type="body" idx="1"/>
          </p:nvPr>
        </p:nvSpPr>
        <p:spPr>
          <a:xfrm>
            <a:off x="233775" y="1889850"/>
            <a:ext cx="6390450" cy="2179800"/>
          </a:xfrm>
          <a:prstGeom prst="rect">
            <a:avLst/>
          </a:prstGeom>
        </p:spPr>
        <p:txBody>
          <a:bodyPr spcFirstLastPara="1" wrap="square" lIns="68569" tIns="68569" rIns="68569" bIns="68569" anchor="t" anchorCtr="0">
            <a:normAutofit/>
          </a:bodyPr>
          <a:lstStyle/>
          <a:p>
            <a:pPr marL="0" indent="0" algn="ctr">
              <a:spcBef>
                <a:spcPts val="900"/>
              </a:spcBef>
              <a:buNone/>
            </a:pPr>
            <a:endParaRPr b="1" dirty="0">
              <a:solidFill>
                <a:schemeClr val="dk1"/>
              </a:solidFill>
            </a:endParaRPr>
          </a:p>
          <a:p>
            <a:pPr marL="0" indent="0" algn="ctr">
              <a:spcBef>
                <a:spcPts val="900"/>
              </a:spcBef>
              <a:buNone/>
            </a:pPr>
            <a:r>
              <a:rPr lang="en" b="1" i="1" dirty="0">
                <a:solidFill>
                  <a:schemeClr val="dk1"/>
                </a:solidFill>
              </a:rPr>
              <a:t>You</a:t>
            </a:r>
            <a:r>
              <a:rPr lang="en" b="1" dirty="0">
                <a:solidFill>
                  <a:schemeClr val="dk1"/>
                </a:solidFill>
              </a:rPr>
              <a:t> are the heirs of salvation</a:t>
            </a:r>
            <a:endParaRPr b="1" dirty="0">
              <a:solidFill>
                <a:schemeClr val="dk1"/>
              </a:solidFill>
            </a:endParaRPr>
          </a:p>
          <a:p>
            <a:pPr marL="0" indent="0" algn="ctr">
              <a:spcBef>
                <a:spcPts val="900"/>
              </a:spcBef>
              <a:spcAft>
                <a:spcPts val="900"/>
              </a:spcAft>
              <a:buNone/>
            </a:pPr>
            <a:endParaRPr b="1" dirty="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33775" y="175772"/>
            <a:ext cx="6390450" cy="429525"/>
          </a:xfrm>
          <a:prstGeom prst="rect">
            <a:avLst/>
          </a:prstGeom>
        </p:spPr>
        <p:txBody>
          <a:bodyPr spcFirstLastPara="1" wrap="square" lIns="68569" tIns="68569" rIns="68569" bIns="68569" anchor="t" anchorCtr="0">
            <a:normAutofit fontScale="90000"/>
          </a:bodyPr>
          <a:lstStyle/>
          <a:p>
            <a:r>
              <a:rPr lang="en" dirty="0"/>
              <a:t>Hebrews 1:7</a:t>
            </a:r>
            <a:endParaRPr dirty="0"/>
          </a:p>
        </p:txBody>
      </p:sp>
      <p:sp>
        <p:nvSpPr>
          <p:cNvPr id="80" name="Google Shape;80;p17"/>
          <p:cNvSpPr txBox="1">
            <a:spLocks noGrp="1"/>
          </p:cNvSpPr>
          <p:nvPr>
            <p:ph type="body" idx="1"/>
          </p:nvPr>
        </p:nvSpPr>
        <p:spPr>
          <a:xfrm>
            <a:off x="233775" y="754212"/>
            <a:ext cx="6390450" cy="4291673"/>
          </a:xfrm>
          <a:prstGeom prst="rect">
            <a:avLst/>
          </a:prstGeom>
        </p:spPr>
        <p:txBody>
          <a:bodyPr spcFirstLastPara="1" wrap="square" lIns="68569" tIns="68569" rIns="68569" bIns="68569" anchor="t" anchorCtr="0">
            <a:noAutofit/>
          </a:bodyPr>
          <a:lstStyle/>
          <a:p>
            <a:pPr marL="0" indent="0">
              <a:lnSpc>
                <a:spcPct val="95000"/>
              </a:lnSpc>
              <a:buSzPts val="275"/>
              <a:buNone/>
            </a:pPr>
            <a:r>
              <a:rPr lang="en" sz="1400" b="1" dirty="0"/>
              <a:t>Hebrews 1:7</a:t>
            </a:r>
            <a:endParaRPr sz="1400" b="1" dirty="0"/>
          </a:p>
          <a:p>
            <a:pPr marL="0" indent="0">
              <a:lnSpc>
                <a:spcPct val="95000"/>
              </a:lnSpc>
              <a:spcBef>
                <a:spcPts val="900"/>
              </a:spcBef>
              <a:buSzPts val="275"/>
              <a:buNone/>
            </a:pPr>
            <a:r>
              <a:rPr lang="en" sz="1400" dirty="0"/>
              <a:t>And of the angels he saith, </a:t>
            </a:r>
            <a:r>
              <a:rPr lang="en" sz="1400" dirty="0">
                <a:highlight>
                  <a:srgbClr val="00FF00"/>
                </a:highlight>
              </a:rPr>
              <a:t>Who maketh his angels spirits, and his ministers a flame of fire. </a:t>
            </a:r>
            <a:endParaRPr sz="1400" dirty="0">
              <a:highlight>
                <a:srgbClr val="00FF00"/>
              </a:highlight>
            </a:endParaRPr>
          </a:p>
          <a:p>
            <a:pPr marL="0" indent="0">
              <a:lnSpc>
                <a:spcPct val="95000"/>
              </a:lnSpc>
              <a:spcBef>
                <a:spcPts val="900"/>
              </a:spcBef>
              <a:buSzPts val="275"/>
              <a:buNone/>
            </a:pPr>
            <a:br>
              <a:rPr lang="en" sz="1400" dirty="0"/>
            </a:br>
            <a:r>
              <a:rPr lang="en" sz="1400" b="1" dirty="0"/>
              <a:t>Hebrews 1:13-14</a:t>
            </a:r>
            <a:endParaRPr sz="1400" b="1" dirty="0"/>
          </a:p>
          <a:p>
            <a:pPr marL="0" indent="0">
              <a:lnSpc>
                <a:spcPct val="95000"/>
              </a:lnSpc>
              <a:spcBef>
                <a:spcPts val="900"/>
              </a:spcBef>
              <a:buSzPts val="275"/>
              <a:buNone/>
            </a:pPr>
            <a:r>
              <a:rPr lang="en" sz="1400" dirty="0"/>
              <a:t>But to which of the angels said he at any time, Sit on my right hand, until I make thine enemies thy footstool? </a:t>
            </a:r>
            <a:endParaRPr sz="1400" dirty="0"/>
          </a:p>
          <a:p>
            <a:pPr marL="0" indent="0">
              <a:lnSpc>
                <a:spcPct val="95000"/>
              </a:lnSpc>
              <a:spcBef>
                <a:spcPts val="900"/>
              </a:spcBef>
              <a:buSzPts val="275"/>
              <a:buNone/>
            </a:pPr>
            <a:r>
              <a:rPr lang="en" sz="1400" dirty="0">
                <a:highlight>
                  <a:srgbClr val="00FF00"/>
                </a:highlight>
              </a:rPr>
              <a:t>Are they not all ministering spirits, sent forth to minister for them who shall be heirs of salvation? </a:t>
            </a:r>
            <a:endParaRPr sz="1400" dirty="0">
              <a:highlight>
                <a:srgbClr val="00FF00"/>
              </a:highlight>
            </a:endParaRPr>
          </a:p>
          <a:p>
            <a:pPr marL="0" indent="0">
              <a:lnSpc>
                <a:spcPct val="95000"/>
              </a:lnSpc>
              <a:spcBef>
                <a:spcPts val="900"/>
              </a:spcBef>
              <a:buSzPts val="275"/>
              <a:buNone/>
            </a:pPr>
            <a:endParaRPr sz="1400" dirty="0"/>
          </a:p>
          <a:p>
            <a:pPr marL="0" indent="0">
              <a:lnSpc>
                <a:spcPct val="95000"/>
              </a:lnSpc>
              <a:spcBef>
                <a:spcPts val="900"/>
              </a:spcBef>
              <a:buSzPts val="275"/>
              <a:buNone/>
            </a:pPr>
            <a:r>
              <a:rPr lang="en" sz="1400" b="1" dirty="0"/>
              <a:t>Hebrews 2:5-6</a:t>
            </a:r>
            <a:endParaRPr sz="1400" b="1" dirty="0"/>
          </a:p>
          <a:p>
            <a:pPr marL="0" indent="0">
              <a:lnSpc>
                <a:spcPct val="95000"/>
              </a:lnSpc>
              <a:spcBef>
                <a:spcPts val="900"/>
              </a:spcBef>
              <a:buSzPts val="275"/>
              <a:buNone/>
            </a:pPr>
            <a:r>
              <a:rPr lang="en" sz="1400" b="1" dirty="0">
                <a:highlight>
                  <a:srgbClr val="00FF00"/>
                </a:highlight>
              </a:rPr>
              <a:t>For unto the angels</a:t>
            </a:r>
            <a:r>
              <a:rPr lang="en" sz="1400" dirty="0">
                <a:highlight>
                  <a:srgbClr val="00FF00"/>
                </a:highlight>
              </a:rPr>
              <a:t> </a:t>
            </a:r>
            <a:r>
              <a:rPr lang="en" sz="1400" dirty="0"/>
              <a:t>hath he not put in subjection the world to come, whereof we speak. </a:t>
            </a:r>
            <a:endParaRPr sz="1400" dirty="0"/>
          </a:p>
          <a:p>
            <a:pPr marL="0" indent="0">
              <a:lnSpc>
                <a:spcPct val="95000"/>
              </a:lnSpc>
              <a:spcBef>
                <a:spcPts val="900"/>
              </a:spcBef>
              <a:buSzPts val="275"/>
              <a:buNone/>
            </a:pPr>
            <a:r>
              <a:rPr lang="en" sz="1400" dirty="0">
                <a:highlight>
                  <a:srgbClr val="00FF00"/>
                </a:highlight>
              </a:rPr>
              <a:t>But one in a certain place testified</a:t>
            </a:r>
            <a:r>
              <a:rPr lang="en" sz="1400" dirty="0"/>
              <a:t>, saying, What is man, that thou art mindful of him? or the son of man, that thou visitest him?</a:t>
            </a:r>
            <a:endParaRPr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233775" y="199133"/>
            <a:ext cx="6390450" cy="4295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spirits, and his ministers a flame of fire.</a:t>
            </a:r>
            <a:endParaRPr sz="1365" dirty="0"/>
          </a:p>
        </p:txBody>
      </p:sp>
      <p:sp>
        <p:nvSpPr>
          <p:cNvPr id="86" name="Google Shape;86;p18"/>
          <p:cNvSpPr txBox="1">
            <a:spLocks noGrp="1"/>
          </p:cNvSpPr>
          <p:nvPr>
            <p:ph type="body" idx="1"/>
          </p:nvPr>
        </p:nvSpPr>
        <p:spPr>
          <a:xfrm>
            <a:off x="233775" y="720841"/>
            <a:ext cx="6390450" cy="4284998"/>
          </a:xfrm>
          <a:prstGeom prst="rect">
            <a:avLst/>
          </a:prstGeom>
        </p:spPr>
        <p:txBody>
          <a:bodyPr spcFirstLastPara="1" wrap="square" lIns="68569" tIns="68569" rIns="68569" bIns="68569" anchor="t" anchorCtr="0">
            <a:noAutofit/>
          </a:bodyPr>
          <a:lstStyle/>
          <a:p>
            <a:pPr marL="0" indent="0">
              <a:lnSpc>
                <a:spcPct val="110000"/>
              </a:lnSpc>
              <a:buSzPts val="935"/>
              <a:buNone/>
            </a:pPr>
            <a:r>
              <a:rPr lang="en" sz="1400" dirty="0">
                <a:solidFill>
                  <a:schemeClr val="dk1"/>
                </a:solidFill>
              </a:rPr>
              <a:t>62-0311  THE.GREATEST.BATTLE.EVER.FOUGHT_  JEFFERSONVILLE.IN  V-3 N-11  SUNDAY_</a:t>
            </a:r>
            <a:endParaRPr sz="1400" dirty="0">
              <a:solidFill>
                <a:schemeClr val="dk1"/>
              </a:solidFill>
            </a:endParaRPr>
          </a:p>
          <a:p>
            <a:pPr marL="0" indent="0">
              <a:lnSpc>
                <a:spcPct val="110000"/>
              </a:lnSpc>
              <a:buSzPts val="935"/>
              <a:buNone/>
            </a:pPr>
            <a:r>
              <a:rPr lang="en" sz="1400" b="1" dirty="0">
                <a:solidFill>
                  <a:schemeClr val="dk1"/>
                </a:solidFill>
              </a:rPr>
              <a:t>"Ministering spirits, sent forth."</a:t>
            </a:r>
            <a:endParaRPr sz="1400" b="1" dirty="0">
              <a:solidFill>
                <a:schemeClr val="dk1"/>
              </a:solidFill>
            </a:endParaRPr>
          </a:p>
          <a:p>
            <a:pPr marL="0" indent="0">
              <a:lnSpc>
                <a:spcPct val="110000"/>
              </a:lnSpc>
              <a:buSzPts val="935"/>
              <a:buNone/>
            </a:pPr>
            <a:r>
              <a:rPr lang="en" sz="1400" b="1" dirty="0">
                <a:solidFill>
                  <a:schemeClr val="dk1"/>
                </a:solidFill>
              </a:rPr>
              <a:t>164	How do we know they are? The Bible said, that, "The Word of the Lord came to the prophets."</a:t>
            </a:r>
            <a:r>
              <a:rPr lang="en" sz="1400" dirty="0">
                <a:solidFill>
                  <a:schemeClr val="dk1"/>
                </a:solidFill>
              </a:rPr>
              <a:t> Is that right? </a:t>
            </a:r>
            <a:r>
              <a:rPr lang="en" sz="1400" b="1" dirty="0">
                <a:solidFill>
                  <a:schemeClr val="dk1"/>
                </a:solidFill>
                <a:highlight>
                  <a:srgbClr val="00FF00"/>
                </a:highlight>
              </a:rPr>
              <a:t>These angels minister His Word, through His Spirit; minister the Word</a:t>
            </a:r>
            <a:r>
              <a:rPr lang="en" sz="1400" dirty="0">
                <a:solidFill>
                  <a:schemeClr val="dk1"/>
                </a:solidFill>
                <a:highlight>
                  <a:srgbClr val="00FF00"/>
                </a:highlight>
              </a:rPr>
              <a:t>, through the Holy Spirit.</a:t>
            </a:r>
            <a:r>
              <a:rPr lang="en" sz="1400" dirty="0">
                <a:solidFill>
                  <a:schemeClr val="dk1"/>
                </a:solidFill>
              </a:rPr>
              <a:t> </a:t>
            </a:r>
            <a:r>
              <a:rPr lang="en" sz="1400" dirty="0">
                <a:solidFill>
                  <a:schemeClr val="dk1"/>
                </a:solidFill>
                <a:highlight>
                  <a:srgbClr val="00FF00"/>
                </a:highlight>
              </a:rPr>
              <a:t>And the Spirit and the Word came to the prophets, and the prophets had the Word of God. </a:t>
            </a:r>
            <a:endParaRPr sz="1400" dirty="0">
              <a:solidFill>
                <a:schemeClr val="dk1"/>
              </a:solidFill>
              <a:highlight>
                <a:srgbClr val="00FF00"/>
              </a:highlight>
            </a:endParaRPr>
          </a:p>
          <a:p>
            <a:pPr marL="514350" indent="0">
              <a:lnSpc>
                <a:spcPct val="110000"/>
              </a:lnSpc>
              <a:buSzPts val="935"/>
              <a:buNone/>
            </a:pPr>
            <a:endParaRPr sz="1400" dirty="0">
              <a:solidFill>
                <a:schemeClr val="dk1"/>
              </a:solidFill>
              <a:highlight>
                <a:srgbClr val="00FF00"/>
              </a:highlight>
            </a:endParaRPr>
          </a:p>
          <a:p>
            <a:pPr marL="0" indent="0">
              <a:lnSpc>
                <a:spcPct val="110000"/>
              </a:lnSpc>
              <a:buSzPts val="935"/>
              <a:buNone/>
            </a:pPr>
            <a:r>
              <a:rPr lang="en" sz="1400" dirty="0">
                <a:solidFill>
                  <a:schemeClr val="dk1"/>
                </a:solidFill>
                <a:highlight>
                  <a:srgbClr val="00FF00"/>
                </a:highlight>
              </a:rPr>
              <a:t>That's the reason they could do the miracles that they did. It wasn't the man; </a:t>
            </a:r>
            <a:r>
              <a:rPr lang="en" sz="1400" b="1" dirty="0">
                <a:solidFill>
                  <a:schemeClr val="dk1"/>
                </a:solidFill>
                <a:highlight>
                  <a:srgbClr val="00FF00"/>
                </a:highlight>
              </a:rPr>
              <a:t>it was the Spirit of God in the man. </a:t>
            </a:r>
            <a:endParaRPr sz="1400" b="1" dirty="0">
              <a:solidFill>
                <a:schemeClr val="dk1"/>
              </a:solidFill>
              <a:highlight>
                <a:srgbClr val="00FF00"/>
              </a:highlight>
            </a:endParaRPr>
          </a:p>
          <a:p>
            <a:pPr marL="514350" indent="0">
              <a:lnSpc>
                <a:spcPct val="110000"/>
              </a:lnSpc>
              <a:buSzPts val="935"/>
              <a:buNone/>
            </a:pPr>
            <a:endParaRPr sz="1400" b="1" dirty="0">
              <a:solidFill>
                <a:schemeClr val="dk1"/>
              </a:solidFill>
              <a:highlight>
                <a:srgbClr val="00FF00"/>
              </a:highlight>
            </a:endParaRPr>
          </a:p>
          <a:p>
            <a:pPr marL="0" indent="0">
              <a:lnSpc>
                <a:spcPct val="110000"/>
              </a:lnSpc>
              <a:buSzPts val="935"/>
              <a:buNone/>
            </a:pPr>
            <a:r>
              <a:rPr lang="en" sz="1400" b="1" dirty="0">
                <a:solidFill>
                  <a:schemeClr val="dk1"/>
                </a:solidFill>
                <a:highlight>
                  <a:srgbClr val="00FF00"/>
                </a:highlight>
              </a:rPr>
              <a:t>The Spirit of Christ in the man, for the Word of God.</a:t>
            </a:r>
            <a:r>
              <a:rPr lang="en" sz="1400" dirty="0">
                <a:solidFill>
                  <a:schemeClr val="dk1"/>
                </a:solidFill>
              </a:rPr>
              <a:t> What had he done? Cleaned out every channel. </a:t>
            </a:r>
            <a:r>
              <a:rPr lang="en" sz="1400" dirty="0">
                <a:solidFill>
                  <a:schemeClr val="dk1"/>
                </a:solidFill>
                <a:highlight>
                  <a:srgbClr val="00FF00"/>
                </a:highlight>
              </a:rPr>
              <a:t>God had chose him, and he was anointed with the Holy Ghost.</a:t>
            </a:r>
            <a:r>
              <a:rPr lang="en" sz="1400" dirty="0">
                <a:solidFill>
                  <a:schemeClr val="dk1"/>
                </a:solidFill>
              </a:rPr>
              <a:t> And it wasn't him. He never did anything till he saw it in a vision. Elijah said, on Mount Carmel, "All this I've done at Your command. Now, Lord, let it be known that Thou art God." Oh, glory to God!</a:t>
            </a:r>
            <a:endParaRPr sz="1400"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266400" y="135726"/>
            <a:ext cx="6390450" cy="4295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spirits, and his ministers a flame of fire.</a:t>
            </a:r>
            <a:endParaRPr sz="1365" dirty="0"/>
          </a:p>
        </p:txBody>
      </p:sp>
      <p:sp>
        <p:nvSpPr>
          <p:cNvPr id="92" name="Google Shape;92;p19"/>
          <p:cNvSpPr txBox="1">
            <a:spLocks noGrp="1"/>
          </p:cNvSpPr>
          <p:nvPr>
            <p:ph type="body" idx="1"/>
          </p:nvPr>
        </p:nvSpPr>
        <p:spPr>
          <a:xfrm>
            <a:off x="233775" y="787585"/>
            <a:ext cx="6455700" cy="4220189"/>
          </a:xfrm>
          <a:prstGeom prst="rect">
            <a:avLst/>
          </a:prstGeom>
        </p:spPr>
        <p:txBody>
          <a:bodyPr spcFirstLastPara="1" wrap="square" lIns="68569" tIns="68569" rIns="68569" bIns="68569" anchor="t" anchorCtr="0">
            <a:noAutofit/>
          </a:bodyPr>
          <a:lstStyle/>
          <a:p>
            <a:pPr marL="0" indent="0">
              <a:lnSpc>
                <a:spcPct val="105000"/>
              </a:lnSpc>
              <a:buSzPts val="1100"/>
              <a:buNone/>
            </a:pPr>
            <a:r>
              <a:rPr lang="en" sz="1200" dirty="0">
                <a:solidFill>
                  <a:schemeClr val="dk1"/>
                </a:solidFill>
              </a:rPr>
              <a:t>60-0308  DISCERNMENT.OF.SPIRIT_  PHOENIX.AZ  V-9 N-3  TUESDAY_</a:t>
            </a:r>
            <a:endParaRPr sz="1200" dirty="0">
              <a:solidFill>
                <a:schemeClr val="dk1"/>
              </a:solidFill>
            </a:endParaRPr>
          </a:p>
          <a:p>
            <a:pPr marL="0" indent="0">
              <a:lnSpc>
                <a:spcPct val="105000"/>
              </a:lnSpc>
              <a:spcBef>
                <a:spcPts val="900"/>
              </a:spcBef>
              <a:buSzPts val="1100"/>
              <a:buNone/>
            </a:pPr>
            <a:r>
              <a:rPr lang="en" sz="1200" dirty="0">
                <a:solidFill>
                  <a:schemeClr val="dk1"/>
                </a:solidFill>
              </a:rPr>
              <a:t>«  18       †        </a:t>
            </a:r>
            <a:r>
              <a:rPr lang="en" sz="1200" dirty="0">
                <a:solidFill>
                  <a:schemeClr val="dk1"/>
                </a:solidFill>
                <a:highlight>
                  <a:srgbClr val="00FF00"/>
                </a:highlight>
              </a:rPr>
              <a:t>A New Testament prophet is a preacher. </a:t>
            </a:r>
            <a:r>
              <a:rPr lang="en" sz="1200" dirty="0">
                <a:solidFill>
                  <a:schemeClr val="dk1"/>
                </a:solidFill>
              </a:rPr>
              <a:t>We all know that. </a:t>
            </a:r>
            <a:r>
              <a:rPr lang="en" sz="1200" dirty="0">
                <a:solidFill>
                  <a:schemeClr val="dk1"/>
                </a:solidFill>
                <a:highlight>
                  <a:srgbClr val="00FF00"/>
                </a:highlight>
              </a:rPr>
              <a:t>Just any minister that's a preacher is a prophet, a New Testament prophet, if he's prophesying, preaching, not to try to edify himself to make a big name, or to edify his organization. </a:t>
            </a:r>
            <a:r>
              <a:rPr lang="en" sz="1200" dirty="0">
                <a:solidFill>
                  <a:schemeClr val="dk1"/>
                </a:solidFill>
              </a:rPr>
              <a:t>Which, he should be in an organization. Here I am without one, but yet preaching you should be. That's right. Every man ought to have a church home. You ought to have a place, not just to float about from pillar to post, but have somewhere that you go to church and you call it your church, somewhere you pay your tithe, and somewhere that you help support the cause. Take your choice, but then don't never disfellowship the other man because he don't belong with your group. See? Discern his spirit and see if he's got the same purpose in heart, then you got fellowship one with another. You're working for one great cause. That's the cause of Christ. I think that that is absolutely true.</a:t>
            </a:r>
            <a:endParaRPr sz="1200" dirty="0">
              <a:solidFill>
                <a:schemeClr val="dk1"/>
              </a:solidFill>
            </a:endParaRPr>
          </a:p>
          <a:p>
            <a:pPr marL="0" indent="0">
              <a:lnSpc>
                <a:spcPct val="105000"/>
              </a:lnSpc>
              <a:spcBef>
                <a:spcPts val="900"/>
              </a:spcBef>
              <a:buSzPts val="1100"/>
              <a:buNone/>
            </a:pPr>
            <a:r>
              <a:rPr lang="en" sz="1200" dirty="0">
                <a:solidFill>
                  <a:schemeClr val="dk1"/>
                </a:solidFill>
              </a:rPr>
              <a:t>«  19       †        </a:t>
            </a:r>
            <a:r>
              <a:rPr lang="en" sz="1200" dirty="0">
                <a:solidFill>
                  <a:schemeClr val="dk1"/>
                </a:solidFill>
                <a:highlight>
                  <a:srgbClr val="00FF00"/>
                </a:highlight>
              </a:rPr>
              <a:t>Now, if we will notice the motives and objectives of the Old Testament prophets, them men had one objective, and that was Jesus Christ. They had one thing that their whole theme of the Old Testament was built around the coming Messiah. </a:t>
            </a:r>
            <a:r>
              <a:rPr lang="en" sz="1200" dirty="0">
                <a:solidFill>
                  <a:schemeClr val="dk1"/>
                </a:solidFill>
              </a:rPr>
              <a:t>They--they did not go out and do things just for money or for fame. They had one thing, they were anointed with the Spirit of God, and they predicted the coming Messiah. And those men were so anointed with the Spirit until they sometimes acted like the Spirit that was within them, they spoke seemingly of themselves. Watch how the Spirit of God made them men act.</a:t>
            </a:r>
            <a:endParaRPr sz="1200" dirty="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233775" y="164092"/>
            <a:ext cx="6390450" cy="429525"/>
          </a:xfrm>
          <a:prstGeom prst="rect">
            <a:avLst/>
          </a:prstGeom>
        </p:spPr>
        <p:txBody>
          <a:bodyPr spcFirstLastPara="1" wrap="square" lIns="68569" tIns="68569" rIns="68569" bIns="68569" anchor="t" anchorCtr="0">
            <a:normAutofit fontScale="90000"/>
          </a:bodyPr>
          <a:lstStyle/>
          <a:p>
            <a:r>
              <a:rPr lang="en" dirty="0"/>
              <a:t>Hebrews 1:7</a:t>
            </a:r>
            <a:endParaRPr dirty="0"/>
          </a:p>
        </p:txBody>
      </p:sp>
      <p:sp>
        <p:nvSpPr>
          <p:cNvPr id="98" name="Google Shape;98;p20"/>
          <p:cNvSpPr txBox="1">
            <a:spLocks noGrp="1"/>
          </p:cNvSpPr>
          <p:nvPr>
            <p:ph type="body" idx="1"/>
          </p:nvPr>
        </p:nvSpPr>
        <p:spPr>
          <a:xfrm>
            <a:off x="233775" y="800934"/>
            <a:ext cx="6390450" cy="4178473"/>
          </a:xfrm>
          <a:prstGeom prst="rect">
            <a:avLst/>
          </a:prstGeom>
        </p:spPr>
        <p:txBody>
          <a:bodyPr spcFirstLastPara="1" wrap="square" lIns="68569" tIns="68569" rIns="68569" bIns="68569" anchor="t" anchorCtr="0">
            <a:noAutofit/>
          </a:bodyPr>
          <a:lstStyle/>
          <a:p>
            <a:pPr marL="0" indent="0">
              <a:lnSpc>
                <a:spcPct val="95000"/>
              </a:lnSpc>
              <a:buSzPts val="275"/>
              <a:buNone/>
            </a:pPr>
            <a:r>
              <a:rPr lang="en" sz="1400" b="1" dirty="0"/>
              <a:t>Hebrews 1:7</a:t>
            </a:r>
            <a:endParaRPr sz="1400" b="1" dirty="0"/>
          </a:p>
          <a:p>
            <a:pPr marL="0" indent="0">
              <a:lnSpc>
                <a:spcPct val="95000"/>
              </a:lnSpc>
              <a:spcBef>
                <a:spcPts val="900"/>
              </a:spcBef>
              <a:buSzPts val="275"/>
              <a:buNone/>
            </a:pPr>
            <a:r>
              <a:rPr lang="en" sz="1400" dirty="0"/>
              <a:t>And of the angels he saith, </a:t>
            </a:r>
            <a:r>
              <a:rPr lang="en" sz="1400" dirty="0">
                <a:highlight>
                  <a:srgbClr val="00FF00"/>
                </a:highlight>
              </a:rPr>
              <a:t>Who maketh his angels spirits, and his ministers a flame of fire. </a:t>
            </a:r>
            <a:endParaRPr sz="1400" dirty="0">
              <a:highlight>
                <a:srgbClr val="00FF00"/>
              </a:highlight>
            </a:endParaRPr>
          </a:p>
          <a:p>
            <a:pPr marL="0" indent="0">
              <a:lnSpc>
                <a:spcPct val="95000"/>
              </a:lnSpc>
              <a:spcBef>
                <a:spcPts val="900"/>
              </a:spcBef>
              <a:buClr>
                <a:schemeClr val="dk1"/>
              </a:buClr>
              <a:buSzPts val="275"/>
              <a:buNone/>
            </a:pPr>
            <a:br>
              <a:rPr lang="en" sz="1400" dirty="0"/>
            </a:br>
            <a:r>
              <a:rPr lang="en" sz="1400" b="1" dirty="0"/>
              <a:t>Hebrews 1:13-14</a:t>
            </a:r>
            <a:endParaRPr sz="1400" b="1" dirty="0"/>
          </a:p>
          <a:p>
            <a:pPr marL="0" indent="0">
              <a:lnSpc>
                <a:spcPct val="95000"/>
              </a:lnSpc>
              <a:spcBef>
                <a:spcPts val="900"/>
              </a:spcBef>
              <a:buClr>
                <a:schemeClr val="dk1"/>
              </a:buClr>
              <a:buSzPts val="275"/>
              <a:buNone/>
            </a:pPr>
            <a:r>
              <a:rPr lang="en" sz="1400" dirty="0"/>
              <a:t>But to which of the angels said he at any time, Sit on my right hand, until I make thine enemies thy footstool? </a:t>
            </a:r>
            <a:endParaRPr sz="1400" dirty="0"/>
          </a:p>
          <a:p>
            <a:pPr marL="0" indent="0">
              <a:lnSpc>
                <a:spcPct val="95000"/>
              </a:lnSpc>
              <a:spcBef>
                <a:spcPts val="900"/>
              </a:spcBef>
              <a:buSzPts val="275"/>
              <a:buNone/>
            </a:pPr>
            <a:r>
              <a:rPr lang="en" sz="1400" dirty="0">
                <a:highlight>
                  <a:srgbClr val="00FF00"/>
                </a:highlight>
              </a:rPr>
              <a:t>Are they not all ministering spirits, sent forth to minister for them who shall be heirs of salvation? </a:t>
            </a:r>
            <a:endParaRPr sz="1400" dirty="0">
              <a:highlight>
                <a:srgbClr val="00FF00"/>
              </a:highlight>
            </a:endParaRPr>
          </a:p>
          <a:p>
            <a:pPr marL="0" indent="0">
              <a:lnSpc>
                <a:spcPct val="95000"/>
              </a:lnSpc>
              <a:spcBef>
                <a:spcPts val="900"/>
              </a:spcBef>
              <a:buSzPts val="275"/>
              <a:buNone/>
            </a:pPr>
            <a:endParaRPr sz="1400" dirty="0"/>
          </a:p>
          <a:p>
            <a:pPr marL="0" indent="0">
              <a:lnSpc>
                <a:spcPct val="95000"/>
              </a:lnSpc>
              <a:spcBef>
                <a:spcPts val="900"/>
              </a:spcBef>
              <a:buSzPts val="275"/>
              <a:buNone/>
            </a:pPr>
            <a:r>
              <a:rPr lang="en" sz="1400" b="1" dirty="0"/>
              <a:t>Hebrews 2:5-6</a:t>
            </a:r>
            <a:endParaRPr sz="1400" b="1" dirty="0"/>
          </a:p>
          <a:p>
            <a:pPr marL="0" indent="0">
              <a:lnSpc>
                <a:spcPct val="95000"/>
              </a:lnSpc>
              <a:spcBef>
                <a:spcPts val="900"/>
              </a:spcBef>
              <a:buSzPts val="275"/>
              <a:buNone/>
            </a:pPr>
            <a:r>
              <a:rPr lang="en" sz="1400" b="1" dirty="0">
                <a:highlight>
                  <a:srgbClr val="00FF00"/>
                </a:highlight>
              </a:rPr>
              <a:t>For unto the angels</a:t>
            </a:r>
            <a:r>
              <a:rPr lang="en" sz="1400" dirty="0">
                <a:highlight>
                  <a:srgbClr val="00FF00"/>
                </a:highlight>
              </a:rPr>
              <a:t> </a:t>
            </a:r>
            <a:r>
              <a:rPr lang="en" sz="1400" dirty="0"/>
              <a:t>hath he not put in subjection the world to come, whereof we speak. </a:t>
            </a:r>
            <a:endParaRPr sz="1400" dirty="0"/>
          </a:p>
          <a:p>
            <a:pPr marL="0" indent="0">
              <a:lnSpc>
                <a:spcPct val="95000"/>
              </a:lnSpc>
              <a:spcBef>
                <a:spcPts val="900"/>
              </a:spcBef>
              <a:buSzPts val="275"/>
              <a:buNone/>
            </a:pPr>
            <a:r>
              <a:rPr lang="en" sz="1400" dirty="0">
                <a:highlight>
                  <a:srgbClr val="00FF00"/>
                </a:highlight>
              </a:rPr>
              <a:t>But one in a certain place testified</a:t>
            </a:r>
            <a:r>
              <a:rPr lang="en" sz="1400" dirty="0"/>
              <a:t>, saying, What is man, that thou art mindful of him? or the son of man, that thou visitest him? </a:t>
            </a:r>
            <a:endParaRPr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233775" y="64242"/>
            <a:ext cx="6390450" cy="429525"/>
          </a:xfrm>
          <a:prstGeom prst="rect">
            <a:avLst/>
          </a:prstGeom>
        </p:spPr>
        <p:txBody>
          <a:bodyPr spcFirstLastPara="1" wrap="square" lIns="68569" tIns="68569" rIns="68569" bIns="68569" anchor="t" anchorCtr="0">
            <a:normAutofit fontScale="90000"/>
          </a:bodyPr>
          <a:lstStyle/>
          <a:p>
            <a:r>
              <a:rPr lang="en" dirty="0"/>
              <a:t>Hebrews 1:7</a:t>
            </a:r>
            <a:endParaRPr dirty="0"/>
          </a:p>
        </p:txBody>
      </p:sp>
      <p:sp>
        <p:nvSpPr>
          <p:cNvPr id="98" name="Google Shape;98;p20"/>
          <p:cNvSpPr txBox="1">
            <a:spLocks noGrp="1"/>
          </p:cNvSpPr>
          <p:nvPr>
            <p:ph type="body" idx="1"/>
          </p:nvPr>
        </p:nvSpPr>
        <p:spPr>
          <a:xfrm>
            <a:off x="233775" y="667445"/>
            <a:ext cx="6390450" cy="4411813"/>
          </a:xfrm>
          <a:prstGeom prst="rect">
            <a:avLst/>
          </a:prstGeom>
        </p:spPr>
        <p:txBody>
          <a:bodyPr spcFirstLastPara="1" wrap="square" lIns="68569" tIns="68569" rIns="68569" bIns="68569" anchor="t" anchorCtr="0">
            <a:noAutofit/>
          </a:bodyPr>
          <a:lstStyle/>
          <a:p>
            <a:pPr marL="0" indent="0">
              <a:lnSpc>
                <a:spcPct val="95000"/>
              </a:lnSpc>
              <a:buSzPts val="275"/>
              <a:buNone/>
            </a:pPr>
            <a:r>
              <a:rPr lang="en-US" sz="1300" dirty="0"/>
              <a:t>59-0422  WE.WOULD.SEE.JESUS_  SAN.JOSE.CA  WEDNESDAY_</a:t>
            </a:r>
          </a:p>
          <a:p>
            <a:pPr marL="0" indent="0">
              <a:lnSpc>
                <a:spcPct val="95000"/>
              </a:lnSpc>
              <a:buSzPts val="275"/>
              <a:buNone/>
            </a:pPr>
            <a:r>
              <a:rPr lang="en-US" sz="1300" dirty="0"/>
              <a:t>«  E-48       …I pray, Father, that Your great mercy and love will be manifested to each and every one. Just a few moments, Lord, here I'll be before these people in this... the... </a:t>
            </a:r>
            <a:r>
              <a:rPr lang="en-US" sz="1300" b="1" dirty="0">
                <a:solidFill>
                  <a:srgbClr val="C00000"/>
                </a:solidFill>
              </a:rPr>
              <a:t>The clergyman, the ministers of the Gospel setting here on the platform, angels ordained to preach Life.</a:t>
            </a:r>
          </a:p>
          <a:p>
            <a:pPr marL="0" indent="0">
              <a:lnSpc>
                <a:spcPct val="95000"/>
              </a:lnSpc>
              <a:buSzPts val="275"/>
              <a:buNone/>
            </a:pPr>
            <a:endParaRPr lang="en-US" sz="1300" dirty="0"/>
          </a:p>
          <a:p>
            <a:pPr marL="0" indent="0">
              <a:lnSpc>
                <a:spcPct val="95000"/>
              </a:lnSpc>
              <a:buSzPts val="275"/>
              <a:buNone/>
            </a:pPr>
            <a:r>
              <a:rPr lang="en-US" sz="1300" dirty="0"/>
              <a:t>62-1123  THE.WAY.BACK_  SHREVEPORT.LA  FRIDAY_</a:t>
            </a:r>
          </a:p>
          <a:p>
            <a:pPr marL="0" indent="0">
              <a:lnSpc>
                <a:spcPct val="95000"/>
              </a:lnSpc>
              <a:buSzPts val="275"/>
              <a:buNone/>
            </a:pPr>
            <a:r>
              <a:rPr lang="en-US" sz="1300" dirty="0"/>
              <a:t>Look at Stephen that morning, our little Holy Ghost brother, standing before the Sanhedrin cancel--Council. The 7th chapter of Acts, said, "You men of Israel, you that dwell in Judaea," and so forth, how "our fathers come up out of Mesopotamia," and so forth: begin to tell them. Then he got wound up, got started. The Holy Ghost come upon him. He said, he shined.</a:t>
            </a:r>
          </a:p>
          <a:p>
            <a:pPr marL="0" indent="0">
              <a:lnSpc>
                <a:spcPct val="95000"/>
              </a:lnSpc>
              <a:buSzPts val="275"/>
              <a:buNone/>
            </a:pPr>
            <a:r>
              <a:rPr lang="en-US" sz="1300" b="1" dirty="0">
                <a:solidFill>
                  <a:srgbClr val="C00000"/>
                </a:solidFill>
              </a:rPr>
              <a:t>His face shined like an Angel. </a:t>
            </a:r>
            <a:r>
              <a:rPr lang="en-US" sz="1300" dirty="0"/>
              <a:t>He said, "You </a:t>
            </a:r>
            <a:r>
              <a:rPr lang="en-US" sz="1300" dirty="0" err="1"/>
              <a:t>stiffnecks</a:t>
            </a:r>
            <a:r>
              <a:rPr lang="en-US" sz="1300" dirty="0"/>
              <a:t>, uncircumcised in heart and ears, you always do resist the Holy Ghost. Like your fathers did, so do you." Whew. Hm. He </a:t>
            </a:r>
            <a:r>
              <a:rPr lang="en-US" sz="1300" dirty="0" err="1"/>
              <a:t>knowed</a:t>
            </a:r>
            <a:r>
              <a:rPr lang="en-US" sz="1300" dirty="0"/>
              <a:t> where he was standing. He </a:t>
            </a:r>
            <a:r>
              <a:rPr lang="en-US" sz="1300" dirty="0" err="1"/>
              <a:t>knowed</a:t>
            </a:r>
            <a:r>
              <a:rPr lang="en-US" sz="1300" dirty="0"/>
              <a:t> his position.</a:t>
            </a:r>
          </a:p>
          <a:p>
            <a:pPr marL="0" indent="0">
              <a:lnSpc>
                <a:spcPct val="95000"/>
              </a:lnSpc>
              <a:buSzPts val="275"/>
              <a:buNone/>
            </a:pPr>
            <a:r>
              <a:rPr lang="en-US" sz="1300" b="1" dirty="0">
                <a:solidFill>
                  <a:srgbClr val="C00000"/>
                </a:solidFill>
              </a:rPr>
              <a:t>His face might not have shined like a light up there, but an Angel knows what He's doing. An Angel is a Messenger that's commissioned from God. </a:t>
            </a:r>
            <a:r>
              <a:rPr lang="en-US" sz="1300" dirty="0"/>
              <a:t>He don't have to take down. He knows exactly. And them half a million howling wolves of clergy out there condemning that man for the way he was doing, and the sermons he was preaching, and Stephen stood there, and said, "You're uncircumcised of the heart and ears, and you resist the Holy Ghost like your fathers did. So are you doing the same thing." He was telling them the way back to the God that opened up the Red Sea, or tell them--to the God who rained the plagues down in Egypt.</a:t>
            </a:r>
            <a:endParaRPr sz="1300" dirty="0"/>
          </a:p>
        </p:txBody>
      </p:sp>
    </p:spTree>
    <p:extLst>
      <p:ext uri="{BB962C8B-B14F-4D97-AF65-F5344CB8AC3E}">
        <p14:creationId xmlns:p14="http://schemas.microsoft.com/office/powerpoint/2010/main" val="281529732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TotalTime>
  <Words>8641</Words>
  <Application>Microsoft Office PowerPoint</Application>
  <PresentationFormat>Custom</PresentationFormat>
  <Paragraphs>260</Paragraphs>
  <Slides>43</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Roboto</vt:lpstr>
      <vt:lpstr>Times New Roman</vt:lpstr>
      <vt:lpstr>Courier New</vt:lpstr>
      <vt:lpstr>Simple Light</vt:lpstr>
      <vt:lpstr>Review of Hebrews 1:1-6</vt:lpstr>
      <vt:lpstr>Hebrews 1:7</vt:lpstr>
      <vt:lpstr>1:7 And of the angels he saith, Who maketh his angels spirits, and his ministers a flame of fire.</vt:lpstr>
      <vt:lpstr>1:7 And of the angels he saith, Who maketh his angels spirits, and his ministers a flame of fire.</vt:lpstr>
      <vt:lpstr>Hebrews 1:7</vt:lpstr>
      <vt:lpstr>1:7 And of the angels he saith, Who maketh his angels spirits, and his ministers a flame of fire.</vt:lpstr>
      <vt:lpstr>1:7 And of the angels he saith, Who maketh his angels spirits, and his ministers a flame of fire.</vt:lpstr>
      <vt:lpstr>Hebrews 1:7</vt:lpstr>
      <vt:lpstr>Hebrews 1:7</vt:lpstr>
      <vt:lpstr>Hebrews 1:7</vt:lpstr>
      <vt:lpstr>Hebrews 1:7</vt:lpstr>
      <vt:lpstr>1:7 And of the angels he saith, Who maketh his angels spirits, and his ministers a flame of fire.</vt:lpstr>
      <vt:lpstr>1:7 And of the angels he saith, Who maketh his angels spirits, and his ministers a flame of fire.</vt:lpstr>
      <vt:lpstr>1:7 And of the angels he saith, Who maketh his angels spirits, and his ministers a flame of fire.</vt:lpstr>
      <vt:lpstr>1:7 And of the angels he saith, Who maketh his angels spirits, and his ministers a flame of fire.</vt:lpstr>
      <vt:lpstr>1:7 And of the angels he saith, Who maketh his angels spirits, and his ministers a flame of fire.</vt:lpstr>
      <vt:lpstr>1:7 And of the angels he saith, Who maketh his angels spirits, and his ministers a flame of fire.</vt:lpstr>
      <vt:lpstr>1:7 And of the angels he saith, Who maketh his angels spirits, and his ministers a flame of fire.</vt:lpstr>
      <vt:lpstr>1:7 And of the angels he saith, Who maketh his angels spirits, and his ministers a flame of fire.</vt:lpstr>
      <vt:lpstr>1:7 And of the angels he saith, Who maketh his angels spirits,  and his ministers a flame of fire.</vt:lpstr>
      <vt:lpstr>Review Hebrews 1:7</vt:lpstr>
      <vt:lpstr>Hebrews 1:8  But unto the Son he saith, Thy throne, O God, is for ever and ever: a sceptre of righteousness is the sceptre of thy kingdom.</vt:lpstr>
      <vt:lpstr>Hebrews 1:8  But unto the Son he saith, Thy throne, O God, is for ever and ever: a sceptre of righteousness is the sceptre of thy kingdom.</vt:lpstr>
      <vt:lpstr>** Hebrews 1:9 Thou hast loved righteousness, and hated iniquity; therefore God, even thy God, hath anointed thee with the oil of gladness above thy fellows.</vt:lpstr>
      <vt:lpstr>Hebrews 1:9 Thou hast loved righteousness, and hated iniquity; therefore God, even thy God, hath anointed thee with the oil of gladness above thy fellows.</vt:lpstr>
      <vt:lpstr>** Hebrews 1:9 »  9     †  Thou hast loved righteousness, and hated iniquity; therefore God, even thy God, hath anointed thee with the oil of gladness above thy fellows.</vt:lpstr>
      <vt:lpstr>Hebrews 1:9 Thou hast loved righteousness, and hated iniquity; therefore God, even thy God, hath anointed thee with the oil of gladness above thy fellows.</vt:lpstr>
      <vt:lpstr>** Hebrews 1:9 Thou hast loved righteousness, and hated iniquity; therefore God, even thy God, hath anointed thee with the oil of gladness above thy fellows.</vt:lpstr>
      <vt:lpstr>Hebrews 1:10-11 And, Thou, Lord, in the beginning hast laid the foundation of the earth; and the heavens are the works of thine hands:  They shall perish; but thou remainest; and they all shall wax old as doth a garment; </vt:lpstr>
      <vt:lpstr>Hebrews 1:12 And as a vesture shalt thou fold them up, and they shall be changed: but thou art the same, and thy years shall not fail. </vt:lpstr>
      <vt:lpstr>PowerPoint Presentation</vt:lpstr>
      <vt:lpstr>Hebrews 1:13 But to which of the angels said he at any time, Sit on my right hand, until I make thine enemies thy footstool? </vt:lpstr>
      <vt:lpstr>Seated on His Throne</vt:lpstr>
      <vt:lpstr>Hebrews 1:13 But to which of the angels said he at any time, Sit on my right hand, until I make thine enemies thy footstool? </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  Son of Man Son of God Son of Man Son of David</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1:13-14 But to which of the angels said he at any time, Sit on my right hand, until I make thine enemies thy footstool?  Are they not all ministering spirits, sent forth to minister for them who shall be heirs of salvation?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Hebrews 1:1-6</dc:title>
  <cp:lastModifiedBy>Robert Black</cp:lastModifiedBy>
  <cp:revision>9</cp:revision>
  <dcterms:modified xsi:type="dcterms:W3CDTF">2021-08-29T02:35:25Z</dcterms:modified>
</cp:coreProperties>
</file>