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Raleway"/>
      <p:regular r:id="rId34"/>
      <p:bold r:id="rId35"/>
      <p:italic r:id="rId36"/>
      <p:boldItalic r:id="rId37"/>
    </p:embeddedFont>
    <p:embeddedFont>
      <p:font typeface="Lato"/>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italic.fntdata"/><Relationship Id="rId20" Type="http://schemas.openxmlformats.org/officeDocument/2006/relationships/slide" Target="slides/slide15.xml"/><Relationship Id="rId41" Type="http://schemas.openxmlformats.org/officeDocument/2006/relationships/font" Target="fonts/Lato-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aleway-bold.fntdata"/><Relationship Id="rId12" Type="http://schemas.openxmlformats.org/officeDocument/2006/relationships/slide" Target="slides/slide7.xml"/><Relationship Id="rId34" Type="http://schemas.openxmlformats.org/officeDocument/2006/relationships/font" Target="fonts/Raleway-regular.fntdata"/><Relationship Id="rId15" Type="http://schemas.openxmlformats.org/officeDocument/2006/relationships/slide" Target="slides/slide10.xml"/><Relationship Id="rId37" Type="http://schemas.openxmlformats.org/officeDocument/2006/relationships/font" Target="fonts/Raleway-boldItalic.fntdata"/><Relationship Id="rId14" Type="http://schemas.openxmlformats.org/officeDocument/2006/relationships/slide" Target="slides/slide9.xml"/><Relationship Id="rId36" Type="http://schemas.openxmlformats.org/officeDocument/2006/relationships/font" Target="fonts/Raleway-italic.fntdata"/><Relationship Id="rId17" Type="http://schemas.openxmlformats.org/officeDocument/2006/relationships/slide" Target="slides/slide12.xml"/><Relationship Id="rId39" Type="http://schemas.openxmlformats.org/officeDocument/2006/relationships/font" Target="fonts/Lato-bold.fntdata"/><Relationship Id="rId16" Type="http://schemas.openxmlformats.org/officeDocument/2006/relationships/slide" Target="slides/slide11.xml"/><Relationship Id="rId38" Type="http://schemas.openxmlformats.org/officeDocument/2006/relationships/font" Target="fonts/Lato-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cb9a0b07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b9a0b07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72f218b1bb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72f218b1bb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723630543_1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723630543_1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72f218b1bb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72f218b1bb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72f218b1bb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72f218b1bb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72f218b1bb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72f218b1bb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72f218b1bb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72f218b1bb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cb9a0b074_1_12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cb9a0b074_1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72f218b1bb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72f218b1bb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72f218b1bb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72f218b1bb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72f218b1bb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72f218b1bb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d5b15f0a3_5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d5b15f0a3_5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72f218b1bb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72f218b1bb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72f218b1bb_0_12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72f218b1bb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723630543_5_2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723630543_5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e965474a9_3_37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e965474a9_3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e965474a9_3_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e965474a9_3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72f218b1bb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72f218b1bb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72f218b1bb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72f218b1bb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72f218b1bb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72f218b1bb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72f218b1bb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72f218b1bb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723630543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723630543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72f218b1b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72f218b1b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d251bb473_0_6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d251bb473_0_6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72f218b1b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72f218b1b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72f218b1bb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72f218b1bb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72f218b1bb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72f218b1bb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e965474a9_3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e965474a9_3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rgbClr val="353535"/>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Perfect Love Casteth Out Fear</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2400"/>
              <a:t>There Is No Place For Fear In a Believer’s Life </a:t>
            </a:r>
            <a:endParaRPr sz="2400"/>
          </a:p>
          <a:p>
            <a:pPr indent="0" lvl="0" marL="0" rtl="0" algn="r">
              <a:spcBef>
                <a:spcPts val="0"/>
              </a:spcBef>
              <a:spcAft>
                <a:spcPts val="0"/>
              </a:spcAft>
              <a:buNone/>
            </a:pPr>
            <a:r>
              <a:rPr lang="en" sz="2400"/>
              <a:t>I John 4:16-21</a:t>
            </a:r>
            <a:endParaRPr b="1"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34" name="Shape 134"/>
        <p:cNvGrpSpPr/>
        <p:nvPr/>
      </p:nvGrpSpPr>
      <p:grpSpPr>
        <a:xfrm>
          <a:off x="0" y="0"/>
          <a:ext cx="0" cy="0"/>
          <a:chOff x="0" y="0"/>
          <a:chExt cx="0" cy="0"/>
        </a:xfrm>
      </p:grpSpPr>
      <p:pic>
        <p:nvPicPr>
          <p:cNvPr id="135" name="Google Shape;135;p22"/>
          <p:cNvPicPr preferRelativeResize="0"/>
          <p:nvPr/>
        </p:nvPicPr>
        <p:blipFill>
          <a:blip r:embed="rId3">
            <a:alphaModFix/>
          </a:blip>
          <a:stretch>
            <a:fillRect/>
          </a:stretch>
        </p:blipFill>
        <p:spPr>
          <a:xfrm>
            <a:off x="245475" y="97975"/>
            <a:ext cx="8615375" cy="5143500"/>
          </a:xfrm>
          <a:prstGeom prst="rect">
            <a:avLst/>
          </a:prstGeom>
          <a:noFill/>
          <a:ln>
            <a:noFill/>
          </a:ln>
        </p:spPr>
      </p:pic>
      <p:pic>
        <p:nvPicPr>
          <p:cNvPr id="136" name="Google Shape;136;p22"/>
          <p:cNvPicPr preferRelativeResize="0"/>
          <p:nvPr/>
        </p:nvPicPr>
        <p:blipFill rotWithShape="1">
          <a:blip r:embed="rId4">
            <a:alphaModFix/>
          </a:blip>
          <a:srcRect b="14472" l="0" r="0" t="14479"/>
          <a:stretch/>
        </p:blipFill>
        <p:spPr>
          <a:xfrm rot="154830">
            <a:off x="3446405" y="147232"/>
            <a:ext cx="2247964" cy="736062"/>
          </a:xfrm>
          <a:prstGeom prst="rect">
            <a:avLst/>
          </a:prstGeom>
          <a:noFill/>
          <a:ln>
            <a:noFill/>
          </a:ln>
        </p:spPr>
      </p:pic>
      <p:sp>
        <p:nvSpPr>
          <p:cNvPr id="137" name="Google Shape;137;p22"/>
          <p:cNvSpPr txBox="1"/>
          <p:nvPr/>
        </p:nvSpPr>
        <p:spPr>
          <a:xfrm>
            <a:off x="829975" y="687400"/>
            <a:ext cx="54585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What Is Narcissim?</a:t>
            </a:r>
            <a:endParaRPr b="1" sz="3000">
              <a:solidFill>
                <a:schemeClr val="lt2"/>
              </a:solidFill>
              <a:latin typeface="Raleway"/>
              <a:ea typeface="Raleway"/>
              <a:cs typeface="Raleway"/>
              <a:sym typeface="Raleway"/>
            </a:endParaRPr>
          </a:p>
        </p:txBody>
      </p:sp>
      <p:sp>
        <p:nvSpPr>
          <p:cNvPr id="138" name="Google Shape;138;p22"/>
          <p:cNvSpPr txBox="1"/>
          <p:nvPr>
            <p:ph idx="4294967295" type="body"/>
          </p:nvPr>
        </p:nvSpPr>
        <p:spPr>
          <a:xfrm>
            <a:off x="829975" y="1377475"/>
            <a:ext cx="7551600" cy="332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aleway"/>
                <a:ea typeface="Raleway"/>
                <a:cs typeface="Raleway"/>
                <a:sym typeface="Raleway"/>
              </a:rPr>
              <a:t>Comes from Greek mythology - Narcissus fell in love with his reflection in the water and fell in and drowned:</a:t>
            </a:r>
            <a:endParaRPr sz="1200">
              <a:solidFill>
                <a:schemeClr val="dk2"/>
              </a:solidFill>
              <a:latin typeface="Raleway"/>
              <a:ea typeface="Raleway"/>
              <a:cs typeface="Raleway"/>
              <a:sym typeface="Raleway"/>
            </a:endParaRPr>
          </a:p>
          <a:p>
            <a:pPr indent="-317500" lvl="0" marL="457200" rtl="0" algn="l">
              <a:spcBef>
                <a:spcPts val="16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Excessive interest in or admiration of oneself and one's physical appearance.</a:t>
            </a:r>
            <a:endParaRPr sz="1200">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Selfishness, involving a sense of entitlement. </a:t>
            </a:r>
            <a:endParaRPr b="1" sz="1400">
              <a:solidFill>
                <a:schemeClr val="dk1"/>
              </a:solidFill>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A lack of empathy, and a need for admiration.</a:t>
            </a:r>
            <a:endParaRPr b="1" sz="1400">
              <a:solidFill>
                <a:schemeClr val="dk1"/>
              </a:solidFill>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Technology and Society has made us narcissistic </a:t>
            </a:r>
            <a:endParaRPr sz="1200">
              <a:latin typeface="Raleway"/>
              <a:ea typeface="Raleway"/>
              <a:cs typeface="Raleway"/>
              <a:sym typeface="Raleway"/>
            </a:endParaRPr>
          </a:p>
          <a:p>
            <a:pPr indent="0" lvl="0" marL="0" rtl="0" algn="l">
              <a:spcBef>
                <a:spcPts val="1000"/>
              </a:spcBef>
              <a:spcAft>
                <a:spcPts val="0"/>
              </a:spcAft>
              <a:buNone/>
            </a:pPr>
            <a:r>
              <a:t/>
            </a:r>
            <a:endParaRPr sz="1400">
              <a:latin typeface="Raleway"/>
              <a:ea typeface="Raleway"/>
              <a:cs typeface="Raleway"/>
              <a:sym typeface="Raleway"/>
            </a:endParaRPr>
          </a:p>
          <a:p>
            <a:pPr indent="0" lvl="0" marL="0" rtl="0" algn="l">
              <a:spcBef>
                <a:spcPts val="1000"/>
              </a:spcBef>
              <a:spcAft>
                <a:spcPts val="0"/>
              </a:spcAft>
              <a:buNone/>
            </a:pPr>
            <a:r>
              <a:t/>
            </a:r>
            <a:endParaRPr b="1">
              <a:latin typeface="Raleway"/>
              <a:ea typeface="Raleway"/>
              <a:cs typeface="Raleway"/>
              <a:sym typeface="Raleway"/>
            </a:endParaRPr>
          </a:p>
          <a:p>
            <a:pPr indent="0" lvl="0" marL="0" rtl="0" algn="l">
              <a:spcBef>
                <a:spcPts val="1000"/>
              </a:spcBef>
              <a:spcAft>
                <a:spcPts val="1000"/>
              </a:spcAft>
              <a:buNone/>
            </a:pPr>
            <a:r>
              <a:rPr b="1" lang="en">
                <a:latin typeface="Raleway"/>
                <a:ea typeface="Raleway"/>
                <a:cs typeface="Raleway"/>
                <a:sym typeface="Raleway"/>
              </a:rPr>
              <a:t>2 Tim 3:1-2 - </a:t>
            </a:r>
            <a:r>
              <a:rPr lang="en">
                <a:latin typeface="Raleway"/>
                <a:ea typeface="Raleway"/>
                <a:cs typeface="Raleway"/>
                <a:sym typeface="Raleway"/>
              </a:rPr>
              <a:t>This know also, that in the last days perilous times shall come. </a:t>
            </a:r>
            <a:r>
              <a:rPr b="1" lang="en">
                <a:latin typeface="Raleway"/>
                <a:ea typeface="Raleway"/>
                <a:cs typeface="Raleway"/>
                <a:sym typeface="Raleway"/>
              </a:rPr>
              <a:t>For men shall be lovers of their own selves</a:t>
            </a:r>
            <a:r>
              <a:rPr lang="en">
                <a:latin typeface="Raleway"/>
                <a:ea typeface="Raleway"/>
                <a:cs typeface="Raleway"/>
                <a:sym typeface="Raleway"/>
              </a:rPr>
              <a:t>...</a:t>
            </a:r>
            <a:br>
              <a:rPr lang="en" sz="1400">
                <a:latin typeface="Raleway"/>
                <a:ea typeface="Raleway"/>
                <a:cs typeface="Raleway"/>
                <a:sym typeface="Raleway"/>
              </a:rPr>
            </a:br>
            <a:endParaRPr sz="1200">
              <a:solidFill>
                <a:schemeClr val="dk2"/>
              </a:solidFill>
              <a:latin typeface="Raleway"/>
              <a:ea typeface="Raleway"/>
              <a:cs typeface="Raleway"/>
              <a:sym typeface="Raleway"/>
            </a:endParaRPr>
          </a:p>
        </p:txBody>
      </p:sp>
      <p:pic>
        <p:nvPicPr>
          <p:cNvPr id="139" name="Google Shape;139;p22"/>
          <p:cNvPicPr preferRelativeResize="0"/>
          <p:nvPr/>
        </p:nvPicPr>
        <p:blipFill>
          <a:blip r:embed="rId5">
            <a:alphaModFix/>
          </a:blip>
          <a:stretch>
            <a:fillRect/>
          </a:stretch>
        </p:blipFill>
        <p:spPr>
          <a:xfrm>
            <a:off x="6288475" y="2370325"/>
            <a:ext cx="1967300" cy="1967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3" name="Shape 143"/>
        <p:cNvGrpSpPr/>
        <p:nvPr/>
      </p:nvGrpSpPr>
      <p:grpSpPr>
        <a:xfrm>
          <a:off x="0" y="0"/>
          <a:ext cx="0" cy="0"/>
          <a:chOff x="0" y="0"/>
          <a:chExt cx="0" cy="0"/>
        </a:xfrm>
      </p:grpSpPr>
      <p:pic>
        <p:nvPicPr>
          <p:cNvPr id="144" name="Google Shape;144;p23"/>
          <p:cNvPicPr preferRelativeResize="0"/>
          <p:nvPr/>
        </p:nvPicPr>
        <p:blipFill rotWithShape="1">
          <a:blip r:embed="rId3">
            <a:alphaModFix/>
          </a:blip>
          <a:srcRect b="0" l="20398" r="20404" t="0"/>
          <a:stretch/>
        </p:blipFill>
        <p:spPr>
          <a:xfrm>
            <a:off x="-1" y="0"/>
            <a:ext cx="4567200" cy="5143499"/>
          </a:xfrm>
          <a:prstGeom prst="rect">
            <a:avLst/>
          </a:prstGeom>
          <a:noFill/>
          <a:ln>
            <a:noFill/>
          </a:ln>
        </p:spPr>
      </p:pic>
      <p:sp>
        <p:nvSpPr>
          <p:cNvPr id="145" name="Google Shape;145;p23"/>
          <p:cNvSpPr txBox="1"/>
          <p:nvPr>
            <p:ph idx="1" type="body"/>
          </p:nvPr>
        </p:nvSpPr>
        <p:spPr>
          <a:xfrm>
            <a:off x="4832750" y="895575"/>
            <a:ext cx="4033800" cy="4104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chemeClr val="dk1"/>
                </a:solidFill>
              </a:rPr>
              <a:t>Two Types Of Fear In The Bible</a:t>
            </a:r>
            <a:r>
              <a:rPr lang="en" sz="3000">
                <a:solidFill>
                  <a:schemeClr val="dk1"/>
                </a:solidFill>
              </a:rPr>
              <a:t> </a:t>
            </a:r>
            <a:endParaRPr sz="3000">
              <a:solidFill>
                <a:schemeClr val="dk1"/>
              </a:solidFill>
            </a:endParaRPr>
          </a:p>
          <a:p>
            <a:pPr indent="0" lvl="0" marL="0" rtl="0" algn="l">
              <a:spcBef>
                <a:spcPts val="1600"/>
              </a:spcBef>
              <a:spcAft>
                <a:spcPts val="0"/>
              </a:spcAft>
              <a:buClr>
                <a:schemeClr val="dk2"/>
              </a:buClr>
              <a:buSzPts val="1100"/>
              <a:buFont typeface="Arial"/>
              <a:buNone/>
            </a:pPr>
            <a:r>
              <a:rPr b="1" lang="en" sz="1800">
                <a:solidFill>
                  <a:srgbClr val="000000"/>
                </a:solidFill>
              </a:rPr>
              <a:t>Ecclesiastes 12:13</a:t>
            </a:r>
            <a:r>
              <a:rPr lang="en" sz="1800">
                <a:solidFill>
                  <a:srgbClr val="000000"/>
                </a:solidFill>
              </a:rPr>
              <a:t> - Let us hear the conclusion of the whole matter: </a:t>
            </a:r>
            <a:r>
              <a:rPr b="1" lang="en" sz="1800" u="sng">
                <a:solidFill>
                  <a:srgbClr val="000000"/>
                </a:solidFill>
              </a:rPr>
              <a:t>Fear</a:t>
            </a:r>
            <a:r>
              <a:rPr lang="en" sz="1800" u="sng">
                <a:solidFill>
                  <a:srgbClr val="000000"/>
                </a:solidFill>
              </a:rPr>
              <a:t> </a:t>
            </a:r>
            <a:r>
              <a:rPr lang="en" sz="1800">
                <a:solidFill>
                  <a:srgbClr val="000000"/>
                </a:solidFill>
              </a:rPr>
              <a:t>God, </a:t>
            </a:r>
            <a:r>
              <a:rPr i="1" lang="en" sz="1800">
                <a:solidFill>
                  <a:srgbClr val="000000"/>
                </a:solidFill>
              </a:rPr>
              <a:t>(Respect, Reverence)</a:t>
            </a:r>
            <a:r>
              <a:rPr lang="en" sz="1800">
                <a:solidFill>
                  <a:srgbClr val="000000"/>
                </a:solidFill>
              </a:rPr>
              <a:t> and keep his commandments: for this is the whole duty of man.</a:t>
            </a:r>
            <a:endParaRPr sz="1800">
              <a:solidFill>
                <a:srgbClr val="000000"/>
              </a:solidFill>
            </a:endParaRPr>
          </a:p>
          <a:p>
            <a:pPr indent="0" lvl="0" marL="0" rtl="0" algn="l">
              <a:spcBef>
                <a:spcPts val="1600"/>
              </a:spcBef>
              <a:spcAft>
                <a:spcPts val="0"/>
              </a:spcAft>
              <a:buClr>
                <a:schemeClr val="dk2"/>
              </a:buClr>
              <a:buSzPts val="1100"/>
              <a:buFont typeface="Arial"/>
              <a:buNone/>
            </a:pPr>
            <a:r>
              <a:t/>
            </a:r>
            <a:endParaRPr sz="1800">
              <a:solidFill>
                <a:srgbClr val="000000"/>
              </a:solidFill>
            </a:endParaRPr>
          </a:p>
          <a:p>
            <a:pPr indent="0" lvl="0" marL="0" rtl="0" algn="l">
              <a:spcBef>
                <a:spcPts val="1600"/>
              </a:spcBef>
              <a:spcAft>
                <a:spcPts val="0"/>
              </a:spcAft>
              <a:buClr>
                <a:schemeClr val="dk2"/>
              </a:buClr>
              <a:buSzPts val="1100"/>
              <a:buFont typeface="Arial"/>
              <a:buNone/>
            </a:pPr>
            <a:r>
              <a:rPr b="1" lang="en" sz="1800">
                <a:solidFill>
                  <a:srgbClr val="000000"/>
                </a:solidFill>
              </a:rPr>
              <a:t>II Timothy 1:7</a:t>
            </a:r>
            <a:r>
              <a:rPr lang="en" sz="1800">
                <a:solidFill>
                  <a:srgbClr val="000000"/>
                </a:solidFill>
              </a:rPr>
              <a:t> - For God hath not given us the spirit of </a:t>
            </a:r>
            <a:r>
              <a:rPr b="1" lang="en" sz="1800" u="sng">
                <a:solidFill>
                  <a:srgbClr val="000000"/>
                </a:solidFill>
              </a:rPr>
              <a:t>fear</a:t>
            </a:r>
            <a:r>
              <a:rPr lang="en" sz="1800">
                <a:solidFill>
                  <a:srgbClr val="000000"/>
                </a:solidFill>
              </a:rPr>
              <a:t>; </a:t>
            </a:r>
            <a:r>
              <a:rPr i="1" lang="en" sz="1800">
                <a:solidFill>
                  <a:srgbClr val="000000"/>
                </a:solidFill>
              </a:rPr>
              <a:t>(cowardice, timidity)</a:t>
            </a:r>
            <a:r>
              <a:rPr lang="en" sz="1800">
                <a:solidFill>
                  <a:srgbClr val="000000"/>
                </a:solidFill>
              </a:rPr>
              <a:t> but of power, and of love, and of a sound mind.</a:t>
            </a:r>
            <a:endParaRPr sz="1800">
              <a:solidFill>
                <a:srgbClr val="000000"/>
              </a:solidFill>
            </a:endParaRPr>
          </a:p>
          <a:p>
            <a:pPr indent="0" lvl="0" marL="0" rtl="0" algn="l">
              <a:spcBef>
                <a:spcPts val="1600"/>
              </a:spcBef>
              <a:spcAft>
                <a:spcPts val="1600"/>
              </a:spcAft>
              <a:buClr>
                <a:schemeClr val="dk2"/>
              </a:buClr>
              <a:buSzPts val="1100"/>
              <a:buFont typeface="Arial"/>
              <a:buNone/>
            </a:pPr>
            <a:r>
              <a:t/>
            </a:r>
            <a:endParaRPr sz="1800">
              <a:solidFill>
                <a:srgbClr val="000000"/>
              </a:solidFill>
            </a:endParaRPr>
          </a:p>
        </p:txBody>
      </p:sp>
      <p:cxnSp>
        <p:nvCxnSpPr>
          <p:cNvPr id="146" name="Google Shape;146;p23"/>
          <p:cNvCxnSpPr/>
          <p:nvPr/>
        </p:nvCxnSpPr>
        <p:spPr>
          <a:xfrm>
            <a:off x="4895150" y="3345325"/>
            <a:ext cx="39090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50" name="Shape 150"/>
        <p:cNvGrpSpPr/>
        <p:nvPr/>
      </p:nvGrpSpPr>
      <p:grpSpPr>
        <a:xfrm>
          <a:off x="0" y="0"/>
          <a:ext cx="0" cy="0"/>
          <a:chOff x="0" y="0"/>
          <a:chExt cx="0" cy="0"/>
        </a:xfrm>
      </p:grpSpPr>
      <p:pic>
        <p:nvPicPr>
          <p:cNvPr id="151" name="Google Shape;151;p24"/>
          <p:cNvPicPr preferRelativeResize="0"/>
          <p:nvPr/>
        </p:nvPicPr>
        <p:blipFill>
          <a:blip r:embed="rId3">
            <a:alphaModFix/>
          </a:blip>
          <a:stretch>
            <a:fillRect/>
          </a:stretch>
        </p:blipFill>
        <p:spPr>
          <a:xfrm>
            <a:off x="245475" y="97975"/>
            <a:ext cx="8615375" cy="5143500"/>
          </a:xfrm>
          <a:prstGeom prst="rect">
            <a:avLst/>
          </a:prstGeom>
          <a:noFill/>
          <a:ln>
            <a:noFill/>
          </a:ln>
        </p:spPr>
      </p:pic>
      <p:pic>
        <p:nvPicPr>
          <p:cNvPr id="152" name="Google Shape;152;p24"/>
          <p:cNvPicPr preferRelativeResize="0"/>
          <p:nvPr/>
        </p:nvPicPr>
        <p:blipFill rotWithShape="1">
          <a:blip r:embed="rId4">
            <a:alphaModFix/>
          </a:blip>
          <a:srcRect b="14472" l="0" r="0" t="14479"/>
          <a:stretch/>
        </p:blipFill>
        <p:spPr>
          <a:xfrm rot="154830">
            <a:off x="3446405" y="71032"/>
            <a:ext cx="2247964" cy="736062"/>
          </a:xfrm>
          <a:prstGeom prst="rect">
            <a:avLst/>
          </a:prstGeom>
          <a:noFill/>
          <a:ln>
            <a:noFill/>
          </a:ln>
        </p:spPr>
      </p:pic>
      <p:sp>
        <p:nvSpPr>
          <p:cNvPr id="153" name="Google Shape;153;p24"/>
          <p:cNvSpPr txBox="1"/>
          <p:nvPr/>
        </p:nvSpPr>
        <p:spPr>
          <a:xfrm>
            <a:off x="829975" y="687400"/>
            <a:ext cx="54585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Where Does Perfect Love Originate From?</a:t>
            </a:r>
            <a:endParaRPr b="1" sz="3000">
              <a:solidFill>
                <a:schemeClr val="lt2"/>
              </a:solidFill>
              <a:latin typeface="Raleway"/>
              <a:ea typeface="Raleway"/>
              <a:cs typeface="Raleway"/>
              <a:sym typeface="Raleway"/>
            </a:endParaRPr>
          </a:p>
        </p:txBody>
      </p:sp>
      <p:sp>
        <p:nvSpPr>
          <p:cNvPr id="154" name="Google Shape;154;p24"/>
          <p:cNvSpPr txBox="1"/>
          <p:nvPr>
            <p:ph idx="4294967295" type="body"/>
          </p:nvPr>
        </p:nvSpPr>
        <p:spPr>
          <a:xfrm>
            <a:off x="829975" y="1377475"/>
            <a:ext cx="7551600" cy="332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aleway"/>
                <a:ea typeface="Raleway"/>
                <a:cs typeface="Raleway"/>
                <a:sym typeface="Raleway"/>
              </a:rPr>
              <a:t>I John 4:18</a:t>
            </a:r>
            <a:r>
              <a:rPr lang="en">
                <a:latin typeface="Raleway"/>
                <a:ea typeface="Raleway"/>
                <a:cs typeface="Raleway"/>
                <a:sym typeface="Raleway"/>
              </a:rPr>
              <a:t> - </a:t>
            </a:r>
            <a:r>
              <a:rPr b="1" lang="en">
                <a:latin typeface="Raleway"/>
                <a:ea typeface="Raleway"/>
                <a:cs typeface="Raleway"/>
                <a:sym typeface="Raleway"/>
              </a:rPr>
              <a:t>There is no fear in love;</a:t>
            </a:r>
            <a:r>
              <a:rPr lang="en">
                <a:latin typeface="Raleway"/>
                <a:ea typeface="Raleway"/>
                <a:cs typeface="Raleway"/>
                <a:sym typeface="Raleway"/>
              </a:rPr>
              <a:t> but perfect love casteth out fear: because fear hath torment. </a:t>
            </a:r>
            <a:r>
              <a:rPr b="1" lang="en">
                <a:latin typeface="Raleway"/>
                <a:ea typeface="Raleway"/>
                <a:cs typeface="Raleway"/>
                <a:sym typeface="Raleway"/>
              </a:rPr>
              <a:t>He that feareth is not made perfect in love.</a:t>
            </a:r>
            <a:endParaRPr b="1">
              <a:solidFill>
                <a:schemeClr val="dk2"/>
              </a:solidFill>
              <a:latin typeface="Raleway"/>
              <a:ea typeface="Raleway"/>
              <a:cs typeface="Raleway"/>
              <a:sym typeface="Raleway"/>
            </a:endParaRPr>
          </a:p>
          <a:p>
            <a:pPr indent="-317500" lvl="0" marL="457200" rtl="0" algn="l">
              <a:spcBef>
                <a:spcPts val="16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Adam and Eve were created in the image of God.</a:t>
            </a:r>
            <a:endParaRPr b="1" sz="1400">
              <a:solidFill>
                <a:schemeClr val="dk1"/>
              </a:solidFill>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Adam and Eve had Eternal Life in their Soul </a:t>
            </a:r>
            <a:endParaRPr b="1" sz="1400">
              <a:solidFill>
                <a:schemeClr val="dk1"/>
              </a:solidFill>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Therefore Adam and Eve had perfect love.</a:t>
            </a:r>
            <a:endParaRPr b="1" sz="1400">
              <a:solidFill>
                <a:schemeClr val="dk1"/>
              </a:solidFill>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Dominion over nature-full faith Not afraid of anything.</a:t>
            </a:r>
            <a:endParaRPr b="1" sz="1400">
              <a:solidFill>
                <a:schemeClr val="dk1"/>
              </a:solidFill>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There is only once source of eternal life and once source of perfect love - GOD</a:t>
            </a:r>
            <a:endParaRPr b="1" sz="1400">
              <a:solidFill>
                <a:schemeClr val="dk1"/>
              </a:solidFill>
              <a:latin typeface="Raleway"/>
              <a:ea typeface="Raleway"/>
              <a:cs typeface="Raleway"/>
              <a:sym typeface="Raleway"/>
            </a:endParaRPr>
          </a:p>
          <a:p>
            <a:pPr indent="0" lvl="0" marL="0" rtl="0" algn="l">
              <a:spcBef>
                <a:spcPts val="1000"/>
              </a:spcBef>
              <a:spcAft>
                <a:spcPts val="0"/>
              </a:spcAft>
              <a:buNone/>
            </a:pPr>
            <a:r>
              <a:t/>
            </a:r>
            <a:endParaRPr sz="1400">
              <a:latin typeface="Raleway"/>
              <a:ea typeface="Raleway"/>
              <a:cs typeface="Raleway"/>
              <a:sym typeface="Raleway"/>
            </a:endParaRPr>
          </a:p>
          <a:p>
            <a:pPr indent="0" lvl="0" marL="0" rtl="0" algn="l">
              <a:spcBef>
                <a:spcPts val="1000"/>
              </a:spcBef>
              <a:spcAft>
                <a:spcPts val="1000"/>
              </a:spcAft>
              <a:buNone/>
            </a:pPr>
            <a:br>
              <a:rPr lang="en" sz="1400">
                <a:latin typeface="Raleway"/>
                <a:ea typeface="Raleway"/>
                <a:cs typeface="Raleway"/>
                <a:sym typeface="Raleway"/>
              </a:rPr>
            </a:br>
            <a:endParaRPr sz="1200">
              <a:solidFill>
                <a:schemeClr val="dk2"/>
              </a:solidFill>
              <a:latin typeface="Raleway"/>
              <a:ea typeface="Raleway"/>
              <a:cs typeface="Raleway"/>
              <a:sym typeface="Raleway"/>
            </a:endParaRPr>
          </a:p>
        </p:txBody>
      </p:sp>
      <p:pic>
        <p:nvPicPr>
          <p:cNvPr id="155" name="Google Shape;155;p24"/>
          <p:cNvPicPr preferRelativeResize="0"/>
          <p:nvPr/>
        </p:nvPicPr>
        <p:blipFill rotWithShape="1">
          <a:blip r:embed="rId5">
            <a:alphaModFix/>
          </a:blip>
          <a:srcRect b="0" l="10069" r="10077" t="0"/>
          <a:stretch/>
        </p:blipFill>
        <p:spPr>
          <a:xfrm>
            <a:off x="6014600" y="2112738"/>
            <a:ext cx="2476499" cy="1857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pic>
        <p:nvPicPr>
          <p:cNvPr id="160" name="Google Shape;160;p25"/>
          <p:cNvPicPr preferRelativeResize="0"/>
          <p:nvPr/>
        </p:nvPicPr>
        <p:blipFill>
          <a:blip r:embed="rId3">
            <a:alphaModFix amt="20000"/>
          </a:blip>
          <a:stretch>
            <a:fillRect/>
          </a:stretch>
        </p:blipFill>
        <p:spPr>
          <a:xfrm>
            <a:off x="2034350" y="0"/>
            <a:ext cx="5143500" cy="5143500"/>
          </a:xfrm>
          <a:prstGeom prst="rect">
            <a:avLst/>
          </a:prstGeom>
          <a:noFill/>
          <a:ln>
            <a:noFill/>
          </a:ln>
        </p:spPr>
      </p:pic>
      <p:sp>
        <p:nvSpPr>
          <p:cNvPr id="161" name="Google Shape;161;p25"/>
          <p:cNvSpPr txBox="1"/>
          <p:nvPr>
            <p:ph type="title"/>
          </p:nvPr>
        </p:nvSpPr>
        <p:spPr>
          <a:xfrm>
            <a:off x="283100" y="52000"/>
            <a:ext cx="8631600" cy="503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a:t>
            </a:r>
            <a:r>
              <a:rPr lang="en" sz="3600"/>
              <a:t>And he must’ve took her by the hand, and we’d say this, said, “Let’s take a little stroll, darling.” That was Mr. and Mrs. you years ago. And we took a little stroll, and they went down through the—the garden. And the first thing you know, there come a ferocious roar out the jungle. Who was it? It was Leo the lion. </a:t>
            </a:r>
            <a:r>
              <a:rPr lang="en" sz="3600">
                <a:solidFill>
                  <a:schemeClr val="accent5"/>
                </a:solidFill>
              </a:rPr>
              <a:t>She couldn’t get</a:t>
            </a:r>
            <a:r>
              <a:rPr lang="en" sz="3600"/>
              <a:t> </a:t>
            </a:r>
            <a:endParaRPr sz="36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pic>
        <p:nvPicPr>
          <p:cNvPr id="166" name="Google Shape;166;p26"/>
          <p:cNvPicPr preferRelativeResize="0"/>
          <p:nvPr/>
        </p:nvPicPr>
        <p:blipFill>
          <a:blip r:embed="rId3">
            <a:alphaModFix amt="20000"/>
          </a:blip>
          <a:stretch>
            <a:fillRect/>
          </a:stretch>
        </p:blipFill>
        <p:spPr>
          <a:xfrm>
            <a:off x="2034350" y="0"/>
            <a:ext cx="5143500" cy="5143500"/>
          </a:xfrm>
          <a:prstGeom prst="rect">
            <a:avLst/>
          </a:prstGeom>
          <a:noFill/>
          <a:ln>
            <a:noFill/>
          </a:ln>
        </p:spPr>
      </p:pic>
      <p:sp>
        <p:nvSpPr>
          <p:cNvPr id="167" name="Google Shape;167;p26"/>
          <p:cNvSpPr txBox="1"/>
          <p:nvPr>
            <p:ph type="title"/>
          </p:nvPr>
        </p:nvSpPr>
        <p:spPr>
          <a:xfrm>
            <a:off x="283100" y="52000"/>
            <a:ext cx="8631600" cy="503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a:t>
            </a:r>
            <a:r>
              <a:rPr lang="en" sz="3600">
                <a:solidFill>
                  <a:schemeClr val="accent5"/>
                </a:solidFill>
              </a:rPr>
              <a:t>scared;</a:t>
            </a:r>
            <a:r>
              <a:rPr lang="en" sz="3600"/>
              <a:t> </a:t>
            </a:r>
            <a:r>
              <a:rPr lang="en" sz="3600">
                <a:solidFill>
                  <a:schemeClr val="accent5"/>
                </a:solidFill>
              </a:rPr>
              <a:t>wasn’t nothing about her to scare, </a:t>
            </a:r>
            <a:r>
              <a:rPr lang="en" sz="3600" u="sng">
                <a:solidFill>
                  <a:schemeClr val="accent5"/>
                </a:solidFill>
              </a:rPr>
              <a:t>she had perfect love</a:t>
            </a:r>
            <a:r>
              <a:rPr lang="en" sz="3600">
                <a:solidFill>
                  <a:schemeClr val="accent5"/>
                </a:solidFill>
              </a:rPr>
              <a:t>; and love casteth out fear.</a:t>
            </a:r>
            <a:r>
              <a:rPr lang="en" sz="3600"/>
              <a:t> And he… Adam said, “Come here, Leo. Eve, you’ve never met it. This, I have called him, the lion; I’ve named everything here.” And he scratched him on the back of the neck, and he meowed like a kitty and followed them.”</a:t>
            </a:r>
            <a:endParaRPr sz="36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71" name="Shape 171"/>
        <p:cNvGrpSpPr/>
        <p:nvPr/>
      </p:nvGrpSpPr>
      <p:grpSpPr>
        <a:xfrm>
          <a:off x="0" y="0"/>
          <a:ext cx="0" cy="0"/>
          <a:chOff x="0" y="0"/>
          <a:chExt cx="0" cy="0"/>
        </a:xfrm>
      </p:grpSpPr>
      <p:pic>
        <p:nvPicPr>
          <p:cNvPr id="172" name="Google Shape;172;p27"/>
          <p:cNvPicPr preferRelativeResize="0"/>
          <p:nvPr/>
        </p:nvPicPr>
        <p:blipFill>
          <a:blip r:embed="rId3">
            <a:alphaModFix/>
          </a:blip>
          <a:stretch>
            <a:fillRect/>
          </a:stretch>
        </p:blipFill>
        <p:spPr>
          <a:xfrm>
            <a:off x="245475" y="97975"/>
            <a:ext cx="8615375" cy="5143500"/>
          </a:xfrm>
          <a:prstGeom prst="rect">
            <a:avLst/>
          </a:prstGeom>
          <a:noFill/>
          <a:ln>
            <a:noFill/>
          </a:ln>
        </p:spPr>
      </p:pic>
      <p:pic>
        <p:nvPicPr>
          <p:cNvPr id="173" name="Google Shape;173;p27"/>
          <p:cNvPicPr preferRelativeResize="0"/>
          <p:nvPr/>
        </p:nvPicPr>
        <p:blipFill rotWithShape="1">
          <a:blip r:embed="rId4">
            <a:alphaModFix/>
          </a:blip>
          <a:srcRect b="14472" l="0" r="0" t="14479"/>
          <a:stretch/>
        </p:blipFill>
        <p:spPr>
          <a:xfrm rot="154830">
            <a:off x="3446405" y="71032"/>
            <a:ext cx="2247964" cy="736062"/>
          </a:xfrm>
          <a:prstGeom prst="rect">
            <a:avLst/>
          </a:prstGeom>
          <a:noFill/>
          <a:ln>
            <a:noFill/>
          </a:ln>
        </p:spPr>
      </p:pic>
      <p:sp>
        <p:nvSpPr>
          <p:cNvPr id="174" name="Google Shape;174;p27"/>
          <p:cNvSpPr txBox="1"/>
          <p:nvPr/>
        </p:nvSpPr>
        <p:spPr>
          <a:xfrm>
            <a:off x="829975" y="687400"/>
            <a:ext cx="54585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The Law Could Not Produce Perfect Love</a:t>
            </a:r>
            <a:endParaRPr b="1" sz="3000">
              <a:solidFill>
                <a:schemeClr val="lt2"/>
              </a:solidFill>
              <a:latin typeface="Raleway"/>
              <a:ea typeface="Raleway"/>
              <a:cs typeface="Raleway"/>
              <a:sym typeface="Raleway"/>
            </a:endParaRPr>
          </a:p>
        </p:txBody>
      </p:sp>
      <p:sp>
        <p:nvSpPr>
          <p:cNvPr id="175" name="Google Shape;175;p27"/>
          <p:cNvSpPr txBox="1"/>
          <p:nvPr>
            <p:ph idx="4294967295" type="body"/>
          </p:nvPr>
        </p:nvSpPr>
        <p:spPr>
          <a:xfrm>
            <a:off x="829975" y="1377475"/>
            <a:ext cx="7551600" cy="332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aleway"/>
                <a:ea typeface="Raleway"/>
                <a:cs typeface="Raleway"/>
                <a:sym typeface="Raleway"/>
              </a:rPr>
              <a:t>Hebrews 7:19</a:t>
            </a:r>
            <a:r>
              <a:rPr lang="en">
                <a:latin typeface="Raleway"/>
                <a:ea typeface="Raleway"/>
                <a:cs typeface="Raleway"/>
                <a:sym typeface="Raleway"/>
              </a:rPr>
              <a:t> - </a:t>
            </a:r>
            <a:r>
              <a:rPr b="1" lang="en">
                <a:latin typeface="Raleway"/>
                <a:ea typeface="Raleway"/>
                <a:cs typeface="Raleway"/>
                <a:sym typeface="Raleway"/>
              </a:rPr>
              <a:t>For the law made nothing perfect, </a:t>
            </a:r>
            <a:r>
              <a:rPr lang="en">
                <a:latin typeface="Raleway"/>
                <a:ea typeface="Raleway"/>
                <a:cs typeface="Raleway"/>
                <a:sym typeface="Raleway"/>
              </a:rPr>
              <a:t>but the bringing in of a better hope [did]; by the which we draw nigh unto God.</a:t>
            </a:r>
            <a:endParaRPr b="1">
              <a:latin typeface="Raleway"/>
              <a:ea typeface="Raleway"/>
              <a:cs typeface="Raleway"/>
              <a:sym typeface="Raleway"/>
            </a:endParaRPr>
          </a:p>
          <a:p>
            <a:pPr indent="-317500" lvl="0" marL="457200" rtl="0" algn="l">
              <a:spcBef>
                <a:spcPts val="16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God’s will was not to give his children the law</a:t>
            </a:r>
            <a:endParaRPr b="1" sz="1400">
              <a:solidFill>
                <a:schemeClr val="dk1"/>
              </a:solidFill>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With the law came worries, frustrations, fear, torment</a:t>
            </a:r>
            <a:endParaRPr b="1" sz="1400">
              <a:solidFill>
                <a:schemeClr val="dk1"/>
              </a:solidFill>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A child willingly obeying and respecting parents is showing them love</a:t>
            </a:r>
            <a:endParaRPr b="1" sz="1400">
              <a:solidFill>
                <a:schemeClr val="dk1"/>
              </a:solidFill>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A fearful child will obey and respect, but not out of love, but out of fear of getting in trouble.</a:t>
            </a:r>
            <a:endParaRPr b="1" sz="1400">
              <a:solidFill>
                <a:schemeClr val="dk1"/>
              </a:solidFill>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Some people still live by the law thinking that their own works will bring approval or </a:t>
            </a:r>
            <a:r>
              <a:rPr b="1" lang="en" sz="1400">
                <a:solidFill>
                  <a:schemeClr val="dk1"/>
                </a:solidFill>
                <a:latin typeface="Raleway"/>
                <a:ea typeface="Raleway"/>
                <a:cs typeface="Raleway"/>
                <a:sym typeface="Raleway"/>
              </a:rPr>
              <a:t>disapproval</a:t>
            </a:r>
            <a:r>
              <a:rPr b="1" lang="en" sz="1400">
                <a:solidFill>
                  <a:schemeClr val="dk1"/>
                </a:solidFill>
                <a:latin typeface="Raleway"/>
                <a:ea typeface="Raleway"/>
                <a:cs typeface="Raleway"/>
                <a:sym typeface="Raleway"/>
              </a:rPr>
              <a:t> from God.</a:t>
            </a:r>
            <a:endParaRPr b="1" sz="1400">
              <a:solidFill>
                <a:schemeClr val="dk1"/>
              </a:solidFill>
              <a:latin typeface="Raleway"/>
              <a:ea typeface="Raleway"/>
              <a:cs typeface="Raleway"/>
              <a:sym typeface="Raleway"/>
            </a:endParaRPr>
          </a:p>
          <a:p>
            <a:pPr indent="0" lvl="0" marL="0" rtl="0" algn="l">
              <a:spcBef>
                <a:spcPts val="1000"/>
              </a:spcBef>
              <a:spcAft>
                <a:spcPts val="0"/>
              </a:spcAft>
              <a:buNone/>
            </a:pPr>
            <a:r>
              <a:t/>
            </a:r>
            <a:endParaRPr sz="1400">
              <a:latin typeface="Raleway"/>
              <a:ea typeface="Raleway"/>
              <a:cs typeface="Raleway"/>
              <a:sym typeface="Raleway"/>
            </a:endParaRPr>
          </a:p>
          <a:p>
            <a:pPr indent="0" lvl="0" marL="0" rtl="0" algn="l">
              <a:spcBef>
                <a:spcPts val="1000"/>
              </a:spcBef>
              <a:spcAft>
                <a:spcPts val="1000"/>
              </a:spcAft>
              <a:buNone/>
            </a:pPr>
            <a:br>
              <a:rPr lang="en" sz="1400">
                <a:latin typeface="Raleway"/>
                <a:ea typeface="Raleway"/>
                <a:cs typeface="Raleway"/>
                <a:sym typeface="Raleway"/>
              </a:rPr>
            </a:br>
            <a:endParaRPr sz="1200">
              <a:solidFill>
                <a:schemeClr val="dk2"/>
              </a:solidFill>
              <a:latin typeface="Raleway"/>
              <a:ea typeface="Raleway"/>
              <a:cs typeface="Raleway"/>
              <a:sym typeface="Raleway"/>
            </a:endParaRPr>
          </a:p>
        </p:txBody>
      </p:sp>
      <p:pic>
        <p:nvPicPr>
          <p:cNvPr id="176" name="Google Shape;176;p27"/>
          <p:cNvPicPr preferRelativeResize="0"/>
          <p:nvPr/>
        </p:nvPicPr>
        <p:blipFill>
          <a:blip r:embed="rId5">
            <a:alphaModFix/>
          </a:blip>
          <a:stretch>
            <a:fillRect/>
          </a:stretch>
        </p:blipFill>
        <p:spPr>
          <a:xfrm>
            <a:off x="7379075" y="1771350"/>
            <a:ext cx="1112128" cy="139657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0" name="Shape 180"/>
        <p:cNvGrpSpPr/>
        <p:nvPr/>
      </p:nvGrpSpPr>
      <p:grpSpPr>
        <a:xfrm>
          <a:off x="0" y="0"/>
          <a:ext cx="0" cy="0"/>
          <a:chOff x="0" y="0"/>
          <a:chExt cx="0" cy="0"/>
        </a:xfrm>
      </p:grpSpPr>
      <p:sp>
        <p:nvSpPr>
          <p:cNvPr id="181" name="Google Shape;181;p28"/>
          <p:cNvSpPr txBox="1"/>
          <p:nvPr>
            <p:ph idx="1" type="subTitle"/>
          </p:nvPr>
        </p:nvSpPr>
        <p:spPr>
          <a:xfrm>
            <a:off x="265500" y="0"/>
            <a:ext cx="4045200" cy="51435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3000">
                <a:solidFill>
                  <a:schemeClr val="dk1"/>
                </a:solidFill>
              </a:rPr>
              <a:t>Jesus Calms The Storm - Mark 4:35-41</a:t>
            </a:r>
            <a:endParaRPr b="1" sz="3000">
              <a:solidFill>
                <a:schemeClr val="dk1"/>
              </a:solidFill>
            </a:endParaRPr>
          </a:p>
          <a:p>
            <a:pPr indent="0" lvl="0" marL="0" rtl="0" algn="l">
              <a:lnSpc>
                <a:spcPct val="115000"/>
              </a:lnSpc>
              <a:spcBef>
                <a:spcPts val="1600"/>
              </a:spcBef>
              <a:spcAft>
                <a:spcPts val="0"/>
              </a:spcAft>
              <a:buNone/>
            </a:pPr>
            <a:r>
              <a:rPr lang="en" sz="1800"/>
              <a:t>Jesus sleeping in the boat during a storm - </a:t>
            </a:r>
            <a:r>
              <a:rPr b="1" lang="en" sz="1800"/>
              <a:t>Best example of the peace of God</a:t>
            </a:r>
            <a:endParaRPr b="1" sz="1800"/>
          </a:p>
          <a:p>
            <a:pPr indent="0" lvl="0" marL="0" rtl="0" algn="l">
              <a:lnSpc>
                <a:spcPct val="115000"/>
              </a:lnSpc>
              <a:spcBef>
                <a:spcPts val="1600"/>
              </a:spcBef>
              <a:spcAft>
                <a:spcPts val="0"/>
              </a:spcAft>
              <a:buNone/>
            </a:pPr>
            <a:r>
              <a:rPr lang="en" sz="1800"/>
              <a:t>Jesus said let’s go to the other side. </a:t>
            </a:r>
            <a:r>
              <a:rPr b="1" lang="en" sz="1800"/>
              <a:t>Disciples just had to believe that.</a:t>
            </a:r>
            <a:endParaRPr b="1" sz="1800"/>
          </a:p>
          <a:p>
            <a:pPr indent="0" lvl="0" marL="0" rtl="0" algn="l">
              <a:lnSpc>
                <a:spcPct val="115000"/>
              </a:lnSpc>
              <a:spcBef>
                <a:spcPts val="1600"/>
              </a:spcBef>
              <a:spcAft>
                <a:spcPts val="0"/>
              </a:spcAft>
              <a:buNone/>
            </a:pPr>
            <a:r>
              <a:rPr lang="en" sz="1800"/>
              <a:t>Jesus asked them </a:t>
            </a:r>
            <a:r>
              <a:rPr b="1" lang="en" sz="1800"/>
              <a:t>why were they so fearful?</a:t>
            </a:r>
            <a:r>
              <a:rPr lang="en" sz="1800"/>
              <a:t> Why didn't they have faith?</a:t>
            </a:r>
            <a:endParaRPr sz="1800"/>
          </a:p>
          <a:p>
            <a:pPr indent="0" lvl="0" marL="0" rtl="0" algn="l">
              <a:lnSpc>
                <a:spcPct val="115000"/>
              </a:lnSpc>
              <a:spcBef>
                <a:spcPts val="1600"/>
              </a:spcBef>
              <a:spcAft>
                <a:spcPts val="1600"/>
              </a:spcAft>
              <a:buNone/>
            </a:pPr>
            <a:r>
              <a:t/>
            </a:r>
            <a:endParaRPr sz="1800"/>
          </a:p>
        </p:txBody>
      </p:sp>
      <p:pic>
        <p:nvPicPr>
          <p:cNvPr id="182" name="Google Shape;182;p28"/>
          <p:cNvPicPr preferRelativeResize="0"/>
          <p:nvPr/>
        </p:nvPicPr>
        <p:blipFill rotWithShape="1">
          <a:blip r:embed="rId3">
            <a:alphaModFix/>
          </a:blip>
          <a:srcRect b="0" l="3323" r="3323" t="0"/>
          <a:stretch/>
        </p:blipFill>
        <p:spPr>
          <a:xfrm>
            <a:off x="4488725" y="0"/>
            <a:ext cx="4655273" cy="514350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pic>
        <p:nvPicPr>
          <p:cNvPr id="187" name="Google Shape;187;p29"/>
          <p:cNvPicPr preferRelativeResize="0"/>
          <p:nvPr/>
        </p:nvPicPr>
        <p:blipFill>
          <a:blip r:embed="rId3">
            <a:alphaModFix amt="20000"/>
          </a:blip>
          <a:stretch>
            <a:fillRect/>
          </a:stretch>
        </p:blipFill>
        <p:spPr>
          <a:xfrm>
            <a:off x="2034350" y="0"/>
            <a:ext cx="5143500" cy="5143500"/>
          </a:xfrm>
          <a:prstGeom prst="rect">
            <a:avLst/>
          </a:prstGeom>
          <a:noFill/>
          <a:ln>
            <a:noFill/>
          </a:ln>
        </p:spPr>
      </p:pic>
      <p:sp>
        <p:nvSpPr>
          <p:cNvPr id="188" name="Google Shape;188;p29"/>
          <p:cNvSpPr txBox="1"/>
          <p:nvPr>
            <p:ph type="title"/>
          </p:nvPr>
        </p:nvSpPr>
        <p:spPr>
          <a:xfrm>
            <a:off x="283100" y="52000"/>
            <a:ext cx="8631600" cy="503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a:t>
            </a:r>
            <a:r>
              <a:rPr lang="en" sz="3600">
                <a:solidFill>
                  <a:srgbClr val="FFFFFF"/>
                </a:solidFill>
              </a:rPr>
              <a:t>This loving Him… Oh, we say, “We have faith. We have love.” </a:t>
            </a:r>
            <a:r>
              <a:rPr lang="en" sz="3600">
                <a:solidFill>
                  <a:schemeClr val="accent5"/>
                </a:solidFill>
              </a:rPr>
              <a:t>But if we had love, we’d have faith</a:t>
            </a:r>
            <a:r>
              <a:rPr lang="en" sz="3600">
                <a:solidFill>
                  <a:srgbClr val="FFFFFF"/>
                </a:solidFill>
              </a:rPr>
              <a:t>, for that is… “Perfect love casteth out all fear.” </a:t>
            </a:r>
            <a:r>
              <a:rPr lang="en" sz="3600">
                <a:solidFill>
                  <a:schemeClr val="accent5"/>
                </a:solidFill>
              </a:rPr>
              <a:t>And when fear is gone, faith is perfect.</a:t>
            </a:r>
            <a:r>
              <a:rPr lang="en" sz="3600">
                <a:solidFill>
                  <a:srgbClr val="FFFFFF"/>
                </a:solidFill>
              </a:rPr>
              <a:t> You’re scared He won’t keep His Word, but I believe that He does. And now, we’ll find what He did.”</a:t>
            </a:r>
            <a:endParaRPr sz="3600">
              <a:solidFill>
                <a:schemeClr val="accent5"/>
              </a:solidFill>
            </a:endParaRPr>
          </a:p>
          <a:p>
            <a:pPr indent="0" lvl="0" marL="0" rtl="0" algn="l">
              <a:spcBef>
                <a:spcPts val="0"/>
              </a:spcBef>
              <a:spcAft>
                <a:spcPts val="0"/>
              </a:spcAft>
              <a:buNone/>
            </a:pPr>
            <a:r>
              <a:rPr lang="en" sz="3600"/>
              <a:t> </a:t>
            </a:r>
            <a:endParaRPr sz="36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pic>
        <p:nvPicPr>
          <p:cNvPr id="193" name="Google Shape;193;p30"/>
          <p:cNvPicPr preferRelativeResize="0"/>
          <p:nvPr/>
        </p:nvPicPr>
        <p:blipFill>
          <a:blip r:embed="rId3">
            <a:alphaModFix amt="20000"/>
          </a:blip>
          <a:stretch>
            <a:fillRect/>
          </a:stretch>
        </p:blipFill>
        <p:spPr>
          <a:xfrm>
            <a:off x="2034350" y="0"/>
            <a:ext cx="5143500" cy="5143500"/>
          </a:xfrm>
          <a:prstGeom prst="rect">
            <a:avLst/>
          </a:prstGeom>
          <a:noFill/>
          <a:ln>
            <a:noFill/>
          </a:ln>
        </p:spPr>
      </p:pic>
      <p:sp>
        <p:nvSpPr>
          <p:cNvPr id="194" name="Google Shape;194;p30"/>
          <p:cNvSpPr txBox="1"/>
          <p:nvPr>
            <p:ph type="title"/>
          </p:nvPr>
        </p:nvSpPr>
        <p:spPr>
          <a:xfrm>
            <a:off x="283100" y="52000"/>
            <a:ext cx="8631600" cy="503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rgbClr val="FFFF00"/>
                </a:solidFill>
              </a:rPr>
              <a:t>FAITH IS LOVE’S INCENTIVE</a:t>
            </a:r>
            <a:endParaRPr sz="3200">
              <a:solidFill>
                <a:srgbClr val="FFFF00"/>
              </a:solidFill>
            </a:endParaRPr>
          </a:p>
          <a:p>
            <a:pPr indent="0" lvl="0" marL="0" rtl="0" algn="l">
              <a:spcBef>
                <a:spcPts val="0"/>
              </a:spcBef>
              <a:spcAft>
                <a:spcPts val="0"/>
              </a:spcAft>
              <a:buNone/>
            </a:pPr>
            <a:r>
              <a:t/>
            </a:r>
            <a:endParaRPr sz="3100"/>
          </a:p>
          <a:p>
            <a:pPr indent="0" lvl="0" marL="0" rtl="0" algn="l">
              <a:spcBef>
                <a:spcPts val="0"/>
              </a:spcBef>
              <a:spcAft>
                <a:spcPts val="0"/>
              </a:spcAft>
              <a:buNone/>
            </a:pPr>
            <a:r>
              <a:rPr lang="en" sz="3000"/>
              <a:t>“</a:t>
            </a:r>
            <a:r>
              <a:rPr lang="en" sz="3000">
                <a:solidFill>
                  <a:srgbClr val="FFFFFF"/>
                </a:solidFill>
              </a:rPr>
              <a:t>Now, the Word plainly states (if you want to put this down) in Galatians 5 and 6, </a:t>
            </a:r>
            <a:r>
              <a:rPr lang="en" sz="3000">
                <a:solidFill>
                  <a:schemeClr val="accent5"/>
                </a:solidFill>
              </a:rPr>
              <a:t>that faith worketh by love.</a:t>
            </a:r>
            <a:r>
              <a:rPr lang="en" sz="3000">
                <a:solidFill>
                  <a:srgbClr val="FFFFFF"/>
                </a:solidFill>
              </a:rPr>
              <a:t> See? Faith worketh by love. </a:t>
            </a:r>
            <a:r>
              <a:rPr lang="en" sz="3000">
                <a:solidFill>
                  <a:schemeClr val="accent5"/>
                </a:solidFill>
              </a:rPr>
              <a:t>And the only way that you can have faith, is have love first. Because after all, faith is love's incentive.</a:t>
            </a:r>
            <a:r>
              <a:rPr lang="en" sz="3000">
                <a:solidFill>
                  <a:srgbClr val="FFFFFF"/>
                </a:solidFill>
              </a:rPr>
              <a:t> Incentive, that's exactly what--what faith is, is an incentive to love. Now, you--</a:t>
            </a:r>
            <a:r>
              <a:rPr lang="en" sz="3000">
                <a:solidFill>
                  <a:schemeClr val="accent5"/>
                </a:solidFill>
              </a:rPr>
              <a:t>if you don't have love you can't have faith.</a:t>
            </a:r>
            <a:r>
              <a:rPr lang="en" sz="3000">
                <a:solidFill>
                  <a:srgbClr val="FFFFFF"/>
                </a:solidFill>
              </a:rPr>
              <a:t> See?</a:t>
            </a:r>
            <a:r>
              <a:rPr lang="en" sz="3000">
                <a:solidFill>
                  <a:srgbClr val="FFFFFF"/>
                </a:solidFill>
              </a:rPr>
              <a:t>”</a:t>
            </a:r>
            <a:endParaRPr sz="3000">
              <a:solidFill>
                <a:schemeClr val="accent5"/>
              </a:solidFill>
            </a:endParaRPr>
          </a:p>
          <a:p>
            <a:pPr indent="0" lvl="0" marL="0" rtl="0" algn="l">
              <a:spcBef>
                <a:spcPts val="0"/>
              </a:spcBef>
              <a:spcAft>
                <a:spcPts val="0"/>
              </a:spcAft>
              <a:buNone/>
            </a:pPr>
            <a:r>
              <a:rPr lang="en" sz="3600"/>
              <a:t> </a:t>
            </a:r>
            <a:endParaRPr sz="36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1"/>
          <p:cNvSpPr txBox="1"/>
          <p:nvPr>
            <p:ph type="title"/>
          </p:nvPr>
        </p:nvSpPr>
        <p:spPr>
          <a:xfrm>
            <a:off x="265500" y="303925"/>
            <a:ext cx="4045200" cy="5517300"/>
          </a:xfrm>
          <a:prstGeom prst="rect">
            <a:avLst/>
          </a:prstGeom>
        </p:spPr>
        <p:txBody>
          <a:bodyPr anchorCtr="0" anchor="ctr" bIns="91425" lIns="91425" spcFirstLastPara="1" rIns="91425" wrap="square" tIns="91425">
            <a:noAutofit/>
          </a:bodyPr>
          <a:lstStyle/>
          <a:p>
            <a:pPr indent="-374650" lvl="0" marL="457200" rtl="0" algn="l">
              <a:spcBef>
                <a:spcPts val="0"/>
              </a:spcBef>
              <a:spcAft>
                <a:spcPts val="0"/>
              </a:spcAft>
              <a:buClr>
                <a:schemeClr val="dk2"/>
              </a:buClr>
              <a:buSzPts val="2300"/>
              <a:buChar char="●"/>
            </a:pPr>
            <a:r>
              <a:rPr b="0" lang="en" sz="2300">
                <a:solidFill>
                  <a:schemeClr val="dk2"/>
                </a:solidFill>
              </a:rPr>
              <a:t>You are born again at Faith (Christ the foundation) which gives you Eternal Life in your soul.</a:t>
            </a:r>
            <a:endParaRPr b="0" sz="2300">
              <a:solidFill>
                <a:schemeClr val="dk2"/>
              </a:solidFill>
            </a:endParaRPr>
          </a:p>
          <a:p>
            <a:pPr indent="0" lvl="0" marL="0" rtl="0" algn="l">
              <a:spcBef>
                <a:spcPts val="0"/>
              </a:spcBef>
              <a:spcAft>
                <a:spcPts val="0"/>
              </a:spcAft>
              <a:buNone/>
            </a:pPr>
            <a:r>
              <a:t/>
            </a:r>
            <a:endParaRPr b="0" sz="2300">
              <a:solidFill>
                <a:schemeClr val="dk2"/>
              </a:solidFill>
            </a:endParaRPr>
          </a:p>
          <a:p>
            <a:pPr indent="-374650" lvl="0" marL="457200" rtl="0" algn="l">
              <a:spcBef>
                <a:spcPts val="0"/>
              </a:spcBef>
              <a:spcAft>
                <a:spcPts val="0"/>
              </a:spcAft>
              <a:buClr>
                <a:schemeClr val="dk2"/>
              </a:buClr>
              <a:buSzPts val="2300"/>
              <a:buChar char="●"/>
            </a:pPr>
            <a:r>
              <a:rPr b="0" lang="en" sz="2300">
                <a:solidFill>
                  <a:schemeClr val="dk2"/>
                </a:solidFill>
              </a:rPr>
              <a:t>That Eternal Life Is Perfect Love in your soul.</a:t>
            </a:r>
            <a:endParaRPr b="0" sz="2300">
              <a:solidFill>
                <a:schemeClr val="dk2"/>
              </a:solidFill>
            </a:endParaRPr>
          </a:p>
          <a:p>
            <a:pPr indent="0" lvl="0" marL="0" rtl="0" algn="l">
              <a:spcBef>
                <a:spcPts val="0"/>
              </a:spcBef>
              <a:spcAft>
                <a:spcPts val="0"/>
              </a:spcAft>
              <a:buNone/>
            </a:pPr>
            <a:r>
              <a:t/>
            </a:r>
            <a:endParaRPr b="0" sz="2300">
              <a:solidFill>
                <a:schemeClr val="dk2"/>
              </a:solidFill>
            </a:endParaRPr>
          </a:p>
          <a:p>
            <a:pPr indent="-374650" lvl="0" marL="457200" rtl="0" algn="l">
              <a:spcBef>
                <a:spcPts val="0"/>
              </a:spcBef>
              <a:spcAft>
                <a:spcPts val="0"/>
              </a:spcAft>
              <a:buClr>
                <a:schemeClr val="dk2"/>
              </a:buClr>
              <a:buSzPts val="2300"/>
              <a:buChar char="●"/>
            </a:pPr>
            <a:r>
              <a:rPr b="0" lang="en" sz="2300">
                <a:solidFill>
                  <a:schemeClr val="dk2"/>
                </a:solidFill>
              </a:rPr>
              <a:t>Having access to this perfect love allows you to access faith in the time of need.</a:t>
            </a:r>
            <a:endParaRPr b="0" sz="2300">
              <a:solidFill>
                <a:schemeClr val="dk2"/>
              </a:solidFill>
            </a:endParaRPr>
          </a:p>
          <a:p>
            <a:pPr indent="0" lvl="0" marL="0" rtl="0" algn="l">
              <a:spcBef>
                <a:spcPts val="0"/>
              </a:spcBef>
              <a:spcAft>
                <a:spcPts val="0"/>
              </a:spcAft>
              <a:buNone/>
            </a:pPr>
            <a:r>
              <a:t/>
            </a:r>
            <a:endParaRPr b="0" sz="2400">
              <a:solidFill>
                <a:schemeClr val="dk2"/>
              </a:solidFill>
            </a:endParaRPr>
          </a:p>
          <a:p>
            <a:pPr indent="0" lvl="0" marL="0" rtl="0" algn="l">
              <a:spcBef>
                <a:spcPts val="0"/>
              </a:spcBef>
              <a:spcAft>
                <a:spcPts val="0"/>
              </a:spcAft>
              <a:buNone/>
            </a:pPr>
            <a:r>
              <a:t/>
            </a:r>
            <a:endParaRPr b="0" sz="2400">
              <a:solidFill>
                <a:schemeClr val="dk2"/>
              </a:solidFill>
            </a:endParaRPr>
          </a:p>
          <a:p>
            <a:pPr indent="0" lvl="0" marL="0" rtl="0" algn="l">
              <a:spcBef>
                <a:spcPts val="0"/>
              </a:spcBef>
              <a:spcAft>
                <a:spcPts val="0"/>
              </a:spcAft>
              <a:buNone/>
            </a:pPr>
            <a:r>
              <a:t/>
            </a:r>
            <a:endParaRPr b="0" sz="2400">
              <a:solidFill>
                <a:schemeClr val="dk2"/>
              </a:solidFill>
            </a:endParaRPr>
          </a:p>
        </p:txBody>
      </p:sp>
      <p:pic>
        <p:nvPicPr>
          <p:cNvPr id="200" name="Google Shape;200;p31"/>
          <p:cNvPicPr preferRelativeResize="0"/>
          <p:nvPr/>
        </p:nvPicPr>
        <p:blipFill rotWithShape="1">
          <a:blip r:embed="rId3">
            <a:alphaModFix/>
          </a:blip>
          <a:srcRect b="0" l="15030" r="15030" t="0"/>
          <a:stretch/>
        </p:blipFill>
        <p:spPr>
          <a:xfrm>
            <a:off x="4488725" y="0"/>
            <a:ext cx="4655273" cy="51435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4"/>
          <p:cNvSpPr txBox="1"/>
          <p:nvPr>
            <p:ph idx="4294967295" type="title"/>
          </p:nvPr>
        </p:nvSpPr>
        <p:spPr>
          <a:xfrm>
            <a:off x="535775" y="712150"/>
            <a:ext cx="5197200" cy="76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solidFill>
                  <a:schemeClr val="dk1"/>
                </a:solidFill>
              </a:rPr>
              <a:t>God Is Love</a:t>
            </a:r>
            <a:endParaRPr sz="2400"/>
          </a:p>
        </p:txBody>
      </p:sp>
      <p:sp>
        <p:nvSpPr>
          <p:cNvPr id="79" name="Google Shape;79;p14"/>
          <p:cNvSpPr txBox="1"/>
          <p:nvPr>
            <p:ph idx="4294967295" type="title"/>
          </p:nvPr>
        </p:nvSpPr>
        <p:spPr>
          <a:xfrm>
            <a:off x="535775" y="1480150"/>
            <a:ext cx="5197200" cy="3067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900">
                <a:latin typeface="Lato"/>
                <a:ea typeface="Lato"/>
                <a:cs typeface="Lato"/>
                <a:sym typeface="Lato"/>
              </a:rPr>
              <a:t>I John 4:16</a:t>
            </a:r>
            <a:endParaRPr sz="1900">
              <a:latin typeface="Lato"/>
              <a:ea typeface="Lato"/>
              <a:cs typeface="Lato"/>
              <a:sym typeface="Lato"/>
            </a:endParaRPr>
          </a:p>
          <a:p>
            <a:pPr indent="0" lvl="0" marL="0" rtl="0" algn="l">
              <a:lnSpc>
                <a:spcPct val="115000"/>
              </a:lnSpc>
              <a:spcBef>
                <a:spcPts val="1600"/>
              </a:spcBef>
              <a:spcAft>
                <a:spcPts val="0"/>
              </a:spcAft>
              <a:buNone/>
            </a:pPr>
            <a:r>
              <a:rPr b="0" lang="en" sz="1800">
                <a:latin typeface="Lato"/>
                <a:ea typeface="Lato"/>
                <a:cs typeface="Lato"/>
                <a:sym typeface="Lato"/>
              </a:rPr>
              <a:t>And we have known and believed the love that God hath to us. </a:t>
            </a:r>
            <a:r>
              <a:rPr lang="en" sz="1800" u="sng">
                <a:highlight>
                  <a:srgbClr val="FFFF00"/>
                </a:highlight>
                <a:latin typeface="Lato"/>
                <a:ea typeface="Lato"/>
                <a:cs typeface="Lato"/>
                <a:sym typeface="Lato"/>
              </a:rPr>
              <a:t>God is love;</a:t>
            </a:r>
            <a:r>
              <a:rPr b="0" lang="en" sz="1800">
                <a:highlight>
                  <a:srgbClr val="FFFF00"/>
                </a:highlight>
                <a:latin typeface="Lato"/>
                <a:ea typeface="Lato"/>
                <a:cs typeface="Lato"/>
                <a:sym typeface="Lato"/>
              </a:rPr>
              <a:t> and he that dwelleth in love dwelleth in God, and God in him.</a:t>
            </a:r>
            <a:endParaRPr b="0" sz="1800">
              <a:highlight>
                <a:srgbClr val="FFFF00"/>
              </a:highlight>
              <a:latin typeface="Lato"/>
              <a:ea typeface="Lato"/>
              <a:cs typeface="Lato"/>
              <a:sym typeface="Lato"/>
            </a:endParaRPr>
          </a:p>
          <a:p>
            <a:pPr indent="0" lvl="0" marL="0" rtl="0" algn="l">
              <a:lnSpc>
                <a:spcPct val="115000"/>
              </a:lnSpc>
              <a:spcBef>
                <a:spcPts val="1600"/>
              </a:spcBef>
              <a:spcAft>
                <a:spcPts val="0"/>
              </a:spcAft>
              <a:buNone/>
            </a:pPr>
            <a:r>
              <a:rPr lang="en" sz="1900">
                <a:latin typeface="Lato"/>
                <a:ea typeface="Lato"/>
                <a:cs typeface="Lato"/>
                <a:sym typeface="Lato"/>
              </a:rPr>
              <a:t>I John 4:7</a:t>
            </a:r>
            <a:endParaRPr sz="1900">
              <a:latin typeface="Lato"/>
              <a:ea typeface="Lato"/>
              <a:cs typeface="Lato"/>
              <a:sym typeface="Lato"/>
            </a:endParaRPr>
          </a:p>
          <a:p>
            <a:pPr indent="0" lvl="0" marL="0" rtl="0" algn="l">
              <a:lnSpc>
                <a:spcPct val="115000"/>
              </a:lnSpc>
              <a:spcBef>
                <a:spcPts val="1600"/>
              </a:spcBef>
              <a:spcAft>
                <a:spcPts val="1600"/>
              </a:spcAft>
              <a:buNone/>
            </a:pPr>
            <a:r>
              <a:rPr b="0" lang="en" sz="1800">
                <a:latin typeface="Lato"/>
                <a:ea typeface="Lato"/>
                <a:cs typeface="Lato"/>
                <a:sym typeface="Lato"/>
              </a:rPr>
              <a:t>Beloved, let us love one another: </a:t>
            </a:r>
            <a:r>
              <a:rPr lang="en" sz="1800" u="sng">
                <a:highlight>
                  <a:srgbClr val="FFFF00"/>
                </a:highlight>
                <a:latin typeface="Lato"/>
                <a:ea typeface="Lato"/>
                <a:cs typeface="Lato"/>
                <a:sym typeface="Lato"/>
              </a:rPr>
              <a:t>for love is of God; </a:t>
            </a:r>
            <a:r>
              <a:rPr b="0" lang="en" sz="1800">
                <a:highlight>
                  <a:srgbClr val="FFFF00"/>
                </a:highlight>
                <a:latin typeface="Lato"/>
                <a:ea typeface="Lato"/>
                <a:cs typeface="Lato"/>
                <a:sym typeface="Lato"/>
              </a:rPr>
              <a:t>and every one that loveth is born of God, and knoweth God.</a:t>
            </a:r>
            <a:endParaRPr b="0" sz="1800">
              <a:highlight>
                <a:srgbClr val="FFFF00"/>
              </a:highlight>
              <a:latin typeface="Lato"/>
              <a:ea typeface="Lato"/>
              <a:cs typeface="Lato"/>
              <a:sym typeface="Lato"/>
            </a:endParaRPr>
          </a:p>
        </p:txBody>
      </p:sp>
      <p:pic>
        <p:nvPicPr>
          <p:cNvPr id="80" name="Google Shape;80;p14"/>
          <p:cNvPicPr preferRelativeResize="0"/>
          <p:nvPr/>
        </p:nvPicPr>
        <p:blipFill rotWithShape="1">
          <a:blip r:embed="rId3">
            <a:alphaModFix/>
          </a:blip>
          <a:srcRect b="0" l="18608" r="18608" t="0"/>
          <a:stretch/>
        </p:blipFill>
        <p:spPr>
          <a:xfrm>
            <a:off x="6861900" y="2175800"/>
            <a:ext cx="2054150" cy="2680051"/>
          </a:xfrm>
          <a:prstGeom prst="rect">
            <a:avLst/>
          </a:prstGeom>
          <a:noFill/>
          <a:ln>
            <a:noFill/>
          </a:ln>
        </p:spPr>
      </p:pic>
      <p:cxnSp>
        <p:nvCxnSpPr>
          <p:cNvPr id="81" name="Google Shape;81;p14"/>
          <p:cNvCxnSpPr/>
          <p:nvPr/>
        </p:nvCxnSpPr>
        <p:spPr>
          <a:xfrm>
            <a:off x="535775" y="3166300"/>
            <a:ext cx="51972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32"/>
          <p:cNvSpPr txBox="1"/>
          <p:nvPr>
            <p:ph type="title"/>
          </p:nvPr>
        </p:nvSpPr>
        <p:spPr>
          <a:xfrm>
            <a:off x="265500" y="303925"/>
            <a:ext cx="4045200" cy="5397600"/>
          </a:xfrm>
          <a:prstGeom prst="rect">
            <a:avLst/>
          </a:prstGeom>
        </p:spPr>
        <p:txBody>
          <a:bodyPr anchorCtr="0" anchor="ctr" bIns="91425" lIns="91425" spcFirstLastPara="1" rIns="91425" wrap="square" tIns="91425">
            <a:noAutofit/>
          </a:bodyPr>
          <a:lstStyle/>
          <a:p>
            <a:pPr indent="-368300" lvl="0" marL="457200" rtl="0" algn="l">
              <a:spcBef>
                <a:spcPts val="0"/>
              </a:spcBef>
              <a:spcAft>
                <a:spcPts val="0"/>
              </a:spcAft>
              <a:buClr>
                <a:schemeClr val="dk2"/>
              </a:buClr>
              <a:buSzPts val="2200"/>
              <a:buChar char="●"/>
            </a:pPr>
            <a:r>
              <a:rPr b="0" lang="en" sz="2200">
                <a:solidFill>
                  <a:schemeClr val="dk2"/>
                </a:solidFill>
              </a:rPr>
              <a:t>It’s all Jesus Christ from Faith to Love/Grace and back.</a:t>
            </a:r>
            <a:endParaRPr b="0" sz="2200">
              <a:solidFill>
                <a:schemeClr val="dk2"/>
              </a:solidFill>
            </a:endParaRPr>
          </a:p>
          <a:p>
            <a:pPr indent="0" lvl="0" marL="0" rtl="0" algn="l">
              <a:spcBef>
                <a:spcPts val="0"/>
              </a:spcBef>
              <a:spcAft>
                <a:spcPts val="0"/>
              </a:spcAft>
              <a:buNone/>
            </a:pPr>
            <a:r>
              <a:t/>
            </a:r>
            <a:endParaRPr b="0" sz="2200">
              <a:solidFill>
                <a:schemeClr val="dk2"/>
              </a:solidFill>
            </a:endParaRPr>
          </a:p>
          <a:p>
            <a:pPr indent="-368300" lvl="0" marL="457200" rtl="0" algn="l">
              <a:spcBef>
                <a:spcPts val="0"/>
              </a:spcBef>
              <a:spcAft>
                <a:spcPts val="0"/>
              </a:spcAft>
              <a:buClr>
                <a:schemeClr val="dk2"/>
              </a:buClr>
              <a:buSzPts val="2200"/>
              <a:buChar char="●"/>
            </a:pPr>
            <a:r>
              <a:rPr b="0" lang="en" sz="2200">
                <a:solidFill>
                  <a:schemeClr val="dk2"/>
                </a:solidFill>
              </a:rPr>
              <a:t>Jesus is the corner stone as much as he is the headstone</a:t>
            </a:r>
            <a:endParaRPr b="0" sz="2200">
              <a:solidFill>
                <a:schemeClr val="dk2"/>
              </a:solidFill>
            </a:endParaRPr>
          </a:p>
          <a:p>
            <a:pPr indent="0" lvl="0" marL="0" rtl="0" algn="l">
              <a:spcBef>
                <a:spcPts val="0"/>
              </a:spcBef>
              <a:spcAft>
                <a:spcPts val="0"/>
              </a:spcAft>
              <a:buNone/>
            </a:pPr>
            <a:r>
              <a:t/>
            </a:r>
            <a:endParaRPr b="0" sz="2200">
              <a:solidFill>
                <a:schemeClr val="dk2"/>
              </a:solidFill>
            </a:endParaRPr>
          </a:p>
          <a:p>
            <a:pPr indent="-368300" lvl="0" marL="457200" rtl="0" algn="l">
              <a:spcBef>
                <a:spcPts val="0"/>
              </a:spcBef>
              <a:spcAft>
                <a:spcPts val="0"/>
              </a:spcAft>
              <a:buClr>
                <a:schemeClr val="dk2"/>
              </a:buClr>
              <a:buSzPts val="2200"/>
              <a:buChar char="●"/>
            </a:pPr>
            <a:r>
              <a:rPr b="0" lang="en" sz="2200">
                <a:solidFill>
                  <a:schemeClr val="dk2"/>
                </a:solidFill>
              </a:rPr>
              <a:t>It’s all one unit. Christ in you the hope of glory. We are striving to manifest all of those virtues on this outside man.</a:t>
            </a:r>
            <a:endParaRPr b="0" sz="2200">
              <a:solidFill>
                <a:schemeClr val="dk2"/>
              </a:solidFill>
            </a:endParaRPr>
          </a:p>
          <a:p>
            <a:pPr indent="0" lvl="0" marL="0" rtl="0" algn="l">
              <a:spcBef>
                <a:spcPts val="0"/>
              </a:spcBef>
              <a:spcAft>
                <a:spcPts val="0"/>
              </a:spcAft>
              <a:buNone/>
            </a:pPr>
            <a:r>
              <a:t/>
            </a:r>
            <a:endParaRPr b="0" sz="2400">
              <a:solidFill>
                <a:schemeClr val="dk2"/>
              </a:solidFill>
            </a:endParaRPr>
          </a:p>
          <a:p>
            <a:pPr indent="0" lvl="0" marL="0" rtl="0" algn="l">
              <a:spcBef>
                <a:spcPts val="0"/>
              </a:spcBef>
              <a:spcAft>
                <a:spcPts val="0"/>
              </a:spcAft>
              <a:buNone/>
            </a:pPr>
            <a:r>
              <a:t/>
            </a:r>
            <a:endParaRPr b="0" sz="2400">
              <a:solidFill>
                <a:schemeClr val="dk2"/>
              </a:solidFill>
            </a:endParaRPr>
          </a:p>
          <a:p>
            <a:pPr indent="0" lvl="0" marL="0" rtl="0" algn="l">
              <a:spcBef>
                <a:spcPts val="0"/>
              </a:spcBef>
              <a:spcAft>
                <a:spcPts val="0"/>
              </a:spcAft>
              <a:buNone/>
            </a:pPr>
            <a:r>
              <a:t/>
            </a:r>
            <a:endParaRPr b="0" sz="2400">
              <a:solidFill>
                <a:schemeClr val="dk2"/>
              </a:solidFill>
            </a:endParaRPr>
          </a:p>
        </p:txBody>
      </p:sp>
      <p:pic>
        <p:nvPicPr>
          <p:cNvPr id="206" name="Google Shape;206;p32"/>
          <p:cNvPicPr preferRelativeResize="0"/>
          <p:nvPr/>
        </p:nvPicPr>
        <p:blipFill rotWithShape="1">
          <a:blip r:embed="rId3">
            <a:alphaModFix/>
          </a:blip>
          <a:srcRect b="0" l="15030" r="15030" t="0"/>
          <a:stretch/>
        </p:blipFill>
        <p:spPr>
          <a:xfrm>
            <a:off x="4488725" y="0"/>
            <a:ext cx="4655273" cy="514350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0" name="Shape 210"/>
        <p:cNvGrpSpPr/>
        <p:nvPr/>
      </p:nvGrpSpPr>
      <p:grpSpPr>
        <a:xfrm>
          <a:off x="0" y="0"/>
          <a:ext cx="0" cy="0"/>
          <a:chOff x="0" y="0"/>
          <a:chExt cx="0" cy="0"/>
        </a:xfrm>
      </p:grpSpPr>
      <p:pic>
        <p:nvPicPr>
          <p:cNvPr id="211" name="Google Shape;211;p33"/>
          <p:cNvPicPr preferRelativeResize="0"/>
          <p:nvPr/>
        </p:nvPicPr>
        <p:blipFill rotWithShape="1">
          <a:blip r:embed="rId3">
            <a:alphaModFix/>
          </a:blip>
          <a:srcRect b="0" l="17619" r="17626" t="0"/>
          <a:stretch/>
        </p:blipFill>
        <p:spPr>
          <a:xfrm>
            <a:off x="-1" y="0"/>
            <a:ext cx="4567200" cy="5143498"/>
          </a:xfrm>
          <a:prstGeom prst="rect">
            <a:avLst/>
          </a:prstGeom>
          <a:noFill/>
          <a:ln>
            <a:noFill/>
          </a:ln>
        </p:spPr>
      </p:pic>
      <p:sp>
        <p:nvSpPr>
          <p:cNvPr id="212" name="Google Shape;212;p33"/>
          <p:cNvSpPr txBox="1"/>
          <p:nvPr>
            <p:ph idx="1" type="body"/>
          </p:nvPr>
        </p:nvSpPr>
        <p:spPr>
          <a:xfrm>
            <a:off x="4832750" y="895575"/>
            <a:ext cx="4033800" cy="4104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chemeClr val="dk1"/>
                </a:solidFill>
              </a:rPr>
              <a:t>Examples Of Perfect Love In Action</a:t>
            </a:r>
            <a:endParaRPr sz="3000">
              <a:solidFill>
                <a:schemeClr val="dk1"/>
              </a:solidFill>
            </a:endParaRPr>
          </a:p>
          <a:p>
            <a:pPr indent="0" lvl="0" marL="0" rtl="0" algn="l">
              <a:spcBef>
                <a:spcPts val="1600"/>
              </a:spcBef>
              <a:spcAft>
                <a:spcPts val="0"/>
              </a:spcAft>
              <a:buClr>
                <a:schemeClr val="dk2"/>
              </a:buClr>
              <a:buSzPts val="1100"/>
              <a:buFont typeface="Arial"/>
              <a:buNone/>
            </a:pPr>
            <a:r>
              <a:rPr b="1" lang="en" sz="1800">
                <a:solidFill>
                  <a:srgbClr val="000000"/>
                </a:solidFill>
              </a:rPr>
              <a:t>Bro. Branham </a:t>
            </a:r>
            <a:r>
              <a:rPr lang="en" sz="1800">
                <a:solidFill>
                  <a:srgbClr val="000000"/>
                </a:solidFill>
              </a:rPr>
              <a:t>stops a charging bull</a:t>
            </a:r>
            <a:endParaRPr sz="1800">
              <a:solidFill>
                <a:srgbClr val="000000"/>
              </a:solidFill>
            </a:endParaRPr>
          </a:p>
          <a:p>
            <a:pPr indent="0" lvl="0" marL="0" rtl="0" algn="l">
              <a:spcBef>
                <a:spcPts val="1600"/>
              </a:spcBef>
              <a:spcAft>
                <a:spcPts val="0"/>
              </a:spcAft>
              <a:buClr>
                <a:schemeClr val="dk2"/>
              </a:buClr>
              <a:buSzPts val="1100"/>
              <a:buFont typeface="Arial"/>
              <a:buNone/>
            </a:pPr>
            <a:r>
              <a:rPr b="1" lang="en" sz="1800">
                <a:solidFill>
                  <a:srgbClr val="000000"/>
                </a:solidFill>
              </a:rPr>
              <a:t>Bro. Branham</a:t>
            </a:r>
            <a:r>
              <a:rPr lang="en" sz="1800">
                <a:solidFill>
                  <a:srgbClr val="000000"/>
                </a:solidFill>
              </a:rPr>
              <a:t> stops a maniac from charging towards him</a:t>
            </a:r>
            <a:endParaRPr sz="1800">
              <a:solidFill>
                <a:srgbClr val="000000"/>
              </a:solidFill>
            </a:endParaRPr>
          </a:p>
          <a:p>
            <a:pPr indent="0" lvl="0" marL="0" rtl="0" algn="l">
              <a:spcBef>
                <a:spcPts val="1600"/>
              </a:spcBef>
              <a:spcAft>
                <a:spcPts val="0"/>
              </a:spcAft>
              <a:buClr>
                <a:schemeClr val="dk2"/>
              </a:buClr>
              <a:buSzPts val="1100"/>
              <a:buFont typeface="Arial"/>
              <a:buNone/>
            </a:pPr>
            <a:r>
              <a:rPr b="1" lang="en" sz="1800">
                <a:solidFill>
                  <a:srgbClr val="000000"/>
                </a:solidFill>
              </a:rPr>
              <a:t>Peter and the disciples</a:t>
            </a:r>
            <a:r>
              <a:rPr lang="en" sz="1800">
                <a:solidFill>
                  <a:srgbClr val="000000"/>
                </a:solidFill>
              </a:rPr>
              <a:t> were not afraid anymore after receiving the Holy Ghost</a:t>
            </a:r>
            <a:endParaRPr sz="1800">
              <a:solidFill>
                <a:srgbClr val="000000"/>
              </a:solidFill>
            </a:endParaRPr>
          </a:p>
          <a:p>
            <a:pPr indent="0" lvl="0" marL="0" rtl="0" algn="l">
              <a:spcBef>
                <a:spcPts val="1600"/>
              </a:spcBef>
              <a:spcAft>
                <a:spcPts val="1600"/>
              </a:spcAft>
              <a:buClr>
                <a:schemeClr val="dk2"/>
              </a:buClr>
              <a:buSzPts val="1100"/>
              <a:buFont typeface="Arial"/>
              <a:buNone/>
            </a:pPr>
            <a:r>
              <a:t/>
            </a:r>
            <a:endParaRPr sz="180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6" name="Shape 216"/>
        <p:cNvGrpSpPr/>
        <p:nvPr/>
      </p:nvGrpSpPr>
      <p:grpSpPr>
        <a:xfrm>
          <a:off x="0" y="0"/>
          <a:ext cx="0" cy="0"/>
          <a:chOff x="0" y="0"/>
          <a:chExt cx="0" cy="0"/>
        </a:xfrm>
      </p:grpSpPr>
      <p:pic>
        <p:nvPicPr>
          <p:cNvPr id="217" name="Google Shape;217;p34"/>
          <p:cNvPicPr preferRelativeResize="0"/>
          <p:nvPr/>
        </p:nvPicPr>
        <p:blipFill rotWithShape="1">
          <a:blip r:embed="rId3">
            <a:alphaModFix/>
          </a:blip>
          <a:srcRect b="7834" l="0" r="0" t="7834"/>
          <a:stretch/>
        </p:blipFill>
        <p:spPr>
          <a:xfrm>
            <a:off x="0" y="0"/>
            <a:ext cx="9143996" cy="5143498"/>
          </a:xfrm>
          <a:prstGeom prst="rect">
            <a:avLst/>
          </a:prstGeom>
          <a:noFill/>
          <a:ln>
            <a:noFill/>
          </a:ln>
        </p:spPr>
      </p:pic>
      <p:sp>
        <p:nvSpPr>
          <p:cNvPr id="218" name="Google Shape;218;p34"/>
          <p:cNvSpPr/>
          <p:nvPr/>
        </p:nvSpPr>
        <p:spPr>
          <a:xfrm>
            <a:off x="283000" y="163650"/>
            <a:ext cx="4547700" cy="46818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4"/>
          <p:cNvSpPr txBox="1"/>
          <p:nvPr>
            <p:ph idx="4294967295" type="body"/>
          </p:nvPr>
        </p:nvSpPr>
        <p:spPr>
          <a:xfrm>
            <a:off x="481300" y="529650"/>
            <a:ext cx="4151100" cy="40842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en" sz="2800">
                <a:solidFill>
                  <a:schemeClr val="accent5"/>
                </a:solidFill>
              </a:rPr>
              <a:t>Perfect Love Usually Shines Brighter During Trials &amp; Tribulations</a:t>
            </a:r>
            <a:endParaRPr b="1" sz="2800">
              <a:solidFill>
                <a:schemeClr val="accent5"/>
              </a:solidFill>
            </a:endParaRPr>
          </a:p>
          <a:p>
            <a:pPr indent="0" lvl="0" marL="0" rtl="0" algn="l">
              <a:lnSpc>
                <a:spcPct val="100000"/>
              </a:lnSpc>
              <a:spcBef>
                <a:spcPts val="1600"/>
              </a:spcBef>
              <a:spcAft>
                <a:spcPts val="0"/>
              </a:spcAft>
              <a:buNone/>
            </a:pPr>
            <a:r>
              <a:rPr lang="en">
                <a:solidFill>
                  <a:schemeClr val="lt1"/>
                </a:solidFill>
              </a:rPr>
              <a:t>Jesus on the cross could say Father forgive them for they not not what they do - NO FEAR</a:t>
            </a:r>
            <a:endParaRPr>
              <a:solidFill>
                <a:schemeClr val="lt1"/>
              </a:solidFill>
            </a:endParaRPr>
          </a:p>
          <a:p>
            <a:pPr indent="0" lvl="0" marL="0" rtl="0" algn="l">
              <a:lnSpc>
                <a:spcPct val="100000"/>
              </a:lnSpc>
              <a:spcBef>
                <a:spcPts val="1600"/>
              </a:spcBef>
              <a:spcAft>
                <a:spcPts val="0"/>
              </a:spcAft>
              <a:buNone/>
            </a:pPr>
            <a:r>
              <a:rPr lang="en">
                <a:solidFill>
                  <a:schemeClr val="lt1"/>
                </a:solidFill>
              </a:rPr>
              <a:t>Stephen and others later did the same as they were dying for their faith. - NO FEAR</a:t>
            </a:r>
            <a:endParaRPr>
              <a:solidFill>
                <a:schemeClr val="lt1"/>
              </a:solidFill>
            </a:endParaRPr>
          </a:p>
          <a:p>
            <a:pPr indent="0" lvl="0" marL="0" rtl="0" algn="l">
              <a:lnSpc>
                <a:spcPct val="100000"/>
              </a:lnSpc>
              <a:spcBef>
                <a:spcPts val="1600"/>
              </a:spcBef>
              <a:spcAft>
                <a:spcPts val="1600"/>
              </a:spcAft>
              <a:buClr>
                <a:schemeClr val="dk2"/>
              </a:buClr>
              <a:buSzPts val="1100"/>
              <a:buFont typeface="Arial"/>
              <a:buNone/>
            </a:pPr>
            <a:r>
              <a:rPr lang="en">
                <a:solidFill>
                  <a:schemeClr val="lt1"/>
                </a:solidFill>
              </a:rPr>
              <a:t>It’s easy to love those that love you back. But can you STILL LOVE IN THE MIDST OF WOLVES?</a:t>
            </a:r>
            <a:endParaRPr>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3" name="Shape 223"/>
        <p:cNvGrpSpPr/>
        <p:nvPr/>
      </p:nvGrpSpPr>
      <p:grpSpPr>
        <a:xfrm>
          <a:off x="0" y="0"/>
          <a:ext cx="0" cy="0"/>
          <a:chOff x="0" y="0"/>
          <a:chExt cx="0" cy="0"/>
        </a:xfrm>
      </p:grpSpPr>
      <p:pic>
        <p:nvPicPr>
          <p:cNvPr id="224" name="Google Shape;224;p35"/>
          <p:cNvPicPr preferRelativeResize="0"/>
          <p:nvPr/>
        </p:nvPicPr>
        <p:blipFill rotWithShape="1">
          <a:blip r:embed="rId3">
            <a:alphaModFix/>
          </a:blip>
          <a:srcRect b="0" l="20596" r="20590" t="0"/>
          <a:stretch/>
        </p:blipFill>
        <p:spPr>
          <a:xfrm>
            <a:off x="0" y="0"/>
            <a:ext cx="4567196" cy="5143501"/>
          </a:xfrm>
          <a:prstGeom prst="rect">
            <a:avLst/>
          </a:prstGeom>
          <a:noFill/>
          <a:ln>
            <a:noFill/>
          </a:ln>
        </p:spPr>
      </p:pic>
      <p:sp>
        <p:nvSpPr>
          <p:cNvPr id="225" name="Google Shape;225;p35"/>
          <p:cNvSpPr txBox="1"/>
          <p:nvPr>
            <p:ph idx="1" type="body"/>
          </p:nvPr>
        </p:nvSpPr>
        <p:spPr>
          <a:xfrm>
            <a:off x="4832750" y="980400"/>
            <a:ext cx="4033800" cy="318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chemeClr val="dk1"/>
                </a:solidFill>
              </a:rPr>
              <a:t>How Do We Obtain This Perfect Love?</a:t>
            </a:r>
            <a:endParaRPr sz="3000">
              <a:solidFill>
                <a:schemeClr val="dk1"/>
              </a:solidFill>
            </a:endParaRPr>
          </a:p>
          <a:p>
            <a:pPr indent="0" lvl="0" marL="0" rtl="0" algn="l">
              <a:spcBef>
                <a:spcPts val="1600"/>
              </a:spcBef>
              <a:spcAft>
                <a:spcPts val="0"/>
              </a:spcAft>
              <a:buClr>
                <a:schemeClr val="dk2"/>
              </a:buClr>
              <a:buSzPts val="1100"/>
              <a:buFont typeface="Arial"/>
              <a:buNone/>
            </a:pPr>
            <a:r>
              <a:rPr b="1" lang="en" sz="1800">
                <a:solidFill>
                  <a:srgbClr val="000000"/>
                </a:solidFill>
              </a:rPr>
              <a:t>GET BORN AGAIN</a:t>
            </a:r>
            <a:endParaRPr b="1" sz="1800">
              <a:solidFill>
                <a:srgbClr val="000000"/>
              </a:solidFill>
            </a:endParaRPr>
          </a:p>
          <a:p>
            <a:pPr indent="0" lvl="0" marL="0" rtl="0" algn="l">
              <a:spcBef>
                <a:spcPts val="1600"/>
              </a:spcBef>
              <a:spcAft>
                <a:spcPts val="0"/>
              </a:spcAft>
              <a:buClr>
                <a:schemeClr val="dk2"/>
              </a:buClr>
              <a:buSzPts val="1100"/>
              <a:buFont typeface="Arial"/>
              <a:buNone/>
            </a:pPr>
            <a:r>
              <a:rPr lang="en" sz="1800">
                <a:solidFill>
                  <a:srgbClr val="000000"/>
                </a:solidFill>
              </a:rPr>
              <a:t>RECEIVE THE WORD OF GOD </a:t>
            </a:r>
            <a:endParaRPr sz="1800">
              <a:solidFill>
                <a:srgbClr val="000000"/>
              </a:solidFill>
            </a:endParaRPr>
          </a:p>
          <a:p>
            <a:pPr indent="0" lvl="0" marL="0" rtl="0" algn="l">
              <a:spcBef>
                <a:spcPts val="1600"/>
              </a:spcBef>
              <a:spcAft>
                <a:spcPts val="0"/>
              </a:spcAft>
              <a:buClr>
                <a:schemeClr val="dk2"/>
              </a:buClr>
              <a:buSzPts val="1100"/>
              <a:buFont typeface="Arial"/>
              <a:buNone/>
            </a:pPr>
            <a:r>
              <a:rPr lang="en" sz="1800">
                <a:solidFill>
                  <a:srgbClr val="000000"/>
                </a:solidFill>
              </a:rPr>
              <a:t>AS YOU RECEIVE THE WORD AND BELIEVE IT AND IT’S REVEALED TO YOU THAT MAKES YOU A CANDIDATE FOR THE HOLY GHOST </a:t>
            </a:r>
            <a:endParaRPr sz="1800">
              <a:solidFill>
                <a:srgbClr val="000000"/>
              </a:solidFill>
            </a:endParaRPr>
          </a:p>
          <a:p>
            <a:pPr indent="0" lvl="0" marL="0" rtl="0" algn="l">
              <a:spcBef>
                <a:spcPts val="1600"/>
              </a:spcBef>
              <a:spcAft>
                <a:spcPts val="1600"/>
              </a:spcAft>
              <a:buClr>
                <a:schemeClr val="dk2"/>
              </a:buClr>
              <a:buSzPts val="1100"/>
              <a:buFont typeface="Arial"/>
              <a:buNone/>
            </a:pPr>
            <a:r>
              <a:t/>
            </a:r>
            <a:endParaRPr sz="180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pic>
        <p:nvPicPr>
          <p:cNvPr id="230" name="Google Shape;230;p36"/>
          <p:cNvPicPr preferRelativeResize="0"/>
          <p:nvPr/>
        </p:nvPicPr>
        <p:blipFill rotWithShape="1">
          <a:blip r:embed="rId3">
            <a:alphaModFix/>
          </a:blip>
          <a:srcRect b="0" l="278" r="278" t="0"/>
          <a:stretch/>
        </p:blipFill>
        <p:spPr>
          <a:xfrm>
            <a:off x="0" y="0"/>
            <a:ext cx="9144000" cy="5143500"/>
          </a:xfrm>
          <a:prstGeom prst="rect">
            <a:avLst/>
          </a:prstGeom>
          <a:noFill/>
          <a:ln>
            <a:noFill/>
          </a:ln>
        </p:spPr>
      </p:pic>
      <p:sp>
        <p:nvSpPr>
          <p:cNvPr id="231" name="Google Shape;231;p36"/>
          <p:cNvSpPr/>
          <p:nvPr/>
        </p:nvSpPr>
        <p:spPr>
          <a:xfrm>
            <a:off x="283000" y="806825"/>
            <a:ext cx="6244200" cy="40386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6"/>
          <p:cNvSpPr txBox="1"/>
          <p:nvPr>
            <p:ph type="title"/>
          </p:nvPr>
        </p:nvSpPr>
        <p:spPr>
          <a:xfrm>
            <a:off x="283100" y="712148"/>
            <a:ext cx="6244200" cy="305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200">
                <a:solidFill>
                  <a:schemeClr val="accent5"/>
                </a:solidFill>
              </a:rPr>
              <a:t>Have </a:t>
            </a:r>
            <a:r>
              <a:rPr lang="en" sz="4200">
                <a:solidFill>
                  <a:srgbClr val="FFFF00"/>
                </a:solidFill>
              </a:rPr>
              <a:t>Boldness</a:t>
            </a:r>
            <a:r>
              <a:rPr lang="en" sz="4200">
                <a:solidFill>
                  <a:schemeClr val="accent5"/>
                </a:solidFill>
              </a:rPr>
              <a:t> In The Day Of Judgement </a:t>
            </a:r>
            <a:endParaRPr sz="4200">
              <a:solidFill>
                <a:schemeClr val="accent5"/>
              </a:solidFill>
            </a:endParaRPr>
          </a:p>
          <a:p>
            <a:pPr indent="0" lvl="0" marL="0" rtl="0" algn="l">
              <a:spcBef>
                <a:spcPts val="1000"/>
              </a:spcBef>
              <a:spcAft>
                <a:spcPts val="0"/>
              </a:spcAft>
              <a:buNone/>
            </a:pPr>
            <a:r>
              <a:rPr lang="en" sz="2100"/>
              <a:t>I John 4:17</a:t>
            </a:r>
            <a:endParaRPr sz="2100"/>
          </a:p>
          <a:p>
            <a:pPr indent="0" lvl="0" marL="0" rtl="0" algn="l">
              <a:spcBef>
                <a:spcPts val="1000"/>
              </a:spcBef>
              <a:spcAft>
                <a:spcPts val="0"/>
              </a:spcAft>
              <a:buNone/>
            </a:pPr>
            <a:r>
              <a:rPr b="0" lang="en" sz="2100"/>
              <a:t>Herein is our love made perfect, that we may have </a:t>
            </a:r>
            <a:r>
              <a:rPr lang="en" sz="2100">
                <a:solidFill>
                  <a:schemeClr val="accent5"/>
                </a:solidFill>
              </a:rPr>
              <a:t>boldness in the day of judgment:</a:t>
            </a:r>
            <a:r>
              <a:rPr b="0" lang="en" sz="2100"/>
              <a:t> </a:t>
            </a:r>
            <a:r>
              <a:rPr lang="en" sz="2100" u="sng">
                <a:solidFill>
                  <a:schemeClr val="accent5"/>
                </a:solidFill>
              </a:rPr>
              <a:t>because as he is, so are we in this world.</a:t>
            </a:r>
            <a:endParaRPr sz="2100" u="sng">
              <a:solidFill>
                <a:schemeClr val="accent5"/>
              </a:solidFill>
            </a:endParaRPr>
          </a:p>
          <a:p>
            <a:pPr indent="0" lvl="0" marL="0" rtl="0" algn="l">
              <a:spcBef>
                <a:spcPts val="1000"/>
              </a:spcBef>
              <a:spcAft>
                <a:spcPts val="0"/>
              </a:spcAft>
              <a:buNone/>
            </a:pPr>
            <a:r>
              <a:t/>
            </a:r>
            <a:endParaRPr b="0" sz="2100"/>
          </a:p>
          <a:p>
            <a:pPr indent="0" lvl="0" marL="0" rtl="0" algn="ctr">
              <a:spcBef>
                <a:spcPts val="1000"/>
              </a:spcBef>
              <a:spcAft>
                <a:spcPts val="1000"/>
              </a:spcAft>
              <a:buNone/>
            </a:pPr>
            <a:r>
              <a:rPr lang="en" sz="2100"/>
              <a:t>THIS IS YOUR TIME TO PUT IN ACTION WHAT GOD HAS PLACED IN YOU!!!</a:t>
            </a:r>
            <a:endParaRPr sz="21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pic>
        <p:nvPicPr>
          <p:cNvPr id="237" name="Google Shape;237;p37"/>
          <p:cNvPicPr preferRelativeResize="0"/>
          <p:nvPr/>
        </p:nvPicPr>
        <p:blipFill>
          <a:blip r:embed="rId3">
            <a:alphaModFix amt="20000"/>
          </a:blip>
          <a:stretch>
            <a:fillRect/>
          </a:stretch>
        </p:blipFill>
        <p:spPr>
          <a:xfrm>
            <a:off x="2034350" y="0"/>
            <a:ext cx="5143500" cy="5143500"/>
          </a:xfrm>
          <a:prstGeom prst="rect">
            <a:avLst/>
          </a:prstGeom>
          <a:noFill/>
          <a:ln>
            <a:noFill/>
          </a:ln>
        </p:spPr>
      </p:pic>
      <p:sp>
        <p:nvSpPr>
          <p:cNvPr id="238" name="Google Shape;238;p37"/>
          <p:cNvSpPr txBox="1"/>
          <p:nvPr>
            <p:ph type="title"/>
          </p:nvPr>
        </p:nvSpPr>
        <p:spPr>
          <a:xfrm>
            <a:off x="283100" y="52000"/>
            <a:ext cx="8631600" cy="503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a:t>
            </a:r>
            <a:r>
              <a:rPr lang="en" sz="3600">
                <a:solidFill>
                  <a:schemeClr val="accent5"/>
                </a:solidFill>
              </a:rPr>
              <a:t>I believe that the reason we don't have desperation is because it's a lack of love, the love of God.</a:t>
            </a:r>
            <a:r>
              <a:rPr lang="en" sz="3600">
                <a:solidFill>
                  <a:srgbClr val="FFFFFF"/>
                </a:solidFill>
              </a:rPr>
              <a:t> I think that </a:t>
            </a:r>
            <a:r>
              <a:rPr lang="en" sz="3600">
                <a:solidFill>
                  <a:schemeClr val="accent5"/>
                </a:solidFill>
              </a:rPr>
              <a:t>the love of God causes desperation</a:t>
            </a:r>
            <a:r>
              <a:rPr lang="en" sz="3600">
                <a:solidFill>
                  <a:srgbClr val="FFFFFF"/>
                </a:solidFill>
              </a:rPr>
              <a:t>. If God is in you, the Token inside of you, and you see the conditions of times and people wading in sin the way they are, it'll throw you into desperation. I believe it will.</a:t>
            </a:r>
            <a:r>
              <a:rPr lang="en" sz="3600">
                <a:solidFill>
                  <a:srgbClr val="FFFFFF"/>
                </a:solidFill>
              </a:rPr>
              <a:t>”</a:t>
            </a:r>
            <a:endParaRPr sz="3600">
              <a:solidFill>
                <a:schemeClr val="accent5"/>
              </a:solidFill>
            </a:endParaRPr>
          </a:p>
          <a:p>
            <a:pPr indent="0" lvl="0" marL="0" rtl="0" algn="l">
              <a:spcBef>
                <a:spcPts val="0"/>
              </a:spcBef>
              <a:spcAft>
                <a:spcPts val="0"/>
              </a:spcAft>
              <a:buNone/>
            </a:pPr>
            <a:r>
              <a:rPr lang="en" sz="3600"/>
              <a:t> </a:t>
            </a:r>
            <a:endParaRPr sz="36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pic>
        <p:nvPicPr>
          <p:cNvPr id="243" name="Google Shape;243;p38"/>
          <p:cNvPicPr preferRelativeResize="0"/>
          <p:nvPr/>
        </p:nvPicPr>
        <p:blipFill rotWithShape="1">
          <a:blip r:embed="rId3">
            <a:alphaModFix/>
          </a:blip>
          <a:srcRect b="7834" l="0" r="0" t="7834"/>
          <a:stretch/>
        </p:blipFill>
        <p:spPr>
          <a:xfrm>
            <a:off x="0" y="0"/>
            <a:ext cx="9144000" cy="5143501"/>
          </a:xfrm>
          <a:prstGeom prst="rect">
            <a:avLst/>
          </a:prstGeom>
          <a:noFill/>
          <a:ln>
            <a:noFill/>
          </a:ln>
        </p:spPr>
      </p:pic>
      <p:sp>
        <p:nvSpPr>
          <p:cNvPr id="244" name="Google Shape;244;p38"/>
          <p:cNvSpPr/>
          <p:nvPr/>
        </p:nvSpPr>
        <p:spPr>
          <a:xfrm>
            <a:off x="-140600" y="0"/>
            <a:ext cx="92847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8"/>
          <p:cNvSpPr txBox="1"/>
          <p:nvPr>
            <p:ph type="title"/>
          </p:nvPr>
        </p:nvSpPr>
        <p:spPr>
          <a:xfrm>
            <a:off x="283100" y="0"/>
            <a:ext cx="86316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00"/>
                </a:solidFill>
              </a:rPr>
              <a:t>Romans 8:31, 35-39</a:t>
            </a:r>
            <a:endParaRPr sz="3600">
              <a:solidFill>
                <a:srgbClr val="FFFF00"/>
              </a:solidFill>
            </a:endParaRPr>
          </a:p>
          <a:p>
            <a:pPr indent="0" lvl="0" marL="0" rtl="0" algn="l">
              <a:spcBef>
                <a:spcPts val="0"/>
              </a:spcBef>
              <a:spcAft>
                <a:spcPts val="0"/>
              </a:spcAft>
              <a:buNone/>
            </a:pPr>
            <a:r>
              <a:t/>
            </a:r>
            <a:endParaRPr sz="3600"/>
          </a:p>
          <a:p>
            <a:pPr indent="0" lvl="0" marL="0" rtl="0" algn="l">
              <a:spcBef>
                <a:spcPts val="0"/>
              </a:spcBef>
              <a:spcAft>
                <a:spcPts val="0"/>
              </a:spcAft>
              <a:buNone/>
            </a:pPr>
            <a:r>
              <a:rPr lang="en" sz="3600"/>
              <a:t>31 What shall we then say to these things? If God be for us, who can be against us?</a:t>
            </a:r>
            <a:endParaRPr sz="3600"/>
          </a:p>
          <a:p>
            <a:pPr indent="0" lvl="0" marL="0" rtl="0" algn="l">
              <a:spcBef>
                <a:spcPts val="0"/>
              </a:spcBef>
              <a:spcAft>
                <a:spcPts val="0"/>
              </a:spcAft>
              <a:buNone/>
            </a:pPr>
            <a:r>
              <a:rPr lang="en" sz="3600"/>
              <a:t>35 Who shall separate us from the love of Christ? shall tribulation, or distress, or persecution, or famine, or nakedness, or peril, or sword?</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rPr lang="en" sz="3600"/>
              <a:t>36As it is written, For thy sake we are killed all the day long; we are accounted as sheep for the slaughter.</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rPr lang="en" sz="3600"/>
              <a:t>37Nay, in all these things we are more than conquerors through him that loved us.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rPr lang="en" sz="3600"/>
              <a:t>38For I am persuaded, that neither death, nor life, nor angels, nor principalities, nor powers, nor things present, nor things to come,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rPr lang="en" sz="3600"/>
              <a:t>39Nor height, nor depth, nor any other creature, shall be able to separate us from the love of God, which is in Christ Jesus our Lord.</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rPr lang="en" sz="3600"/>
              <a:t> </a:t>
            </a:r>
            <a:endParaRPr sz="36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pic>
        <p:nvPicPr>
          <p:cNvPr id="250" name="Google Shape;250;p39"/>
          <p:cNvPicPr preferRelativeResize="0"/>
          <p:nvPr/>
        </p:nvPicPr>
        <p:blipFill rotWithShape="1">
          <a:blip r:embed="rId3">
            <a:alphaModFix/>
          </a:blip>
          <a:srcRect b="7834" l="0" r="0" t="7834"/>
          <a:stretch/>
        </p:blipFill>
        <p:spPr>
          <a:xfrm>
            <a:off x="0" y="0"/>
            <a:ext cx="9144000" cy="5143501"/>
          </a:xfrm>
          <a:prstGeom prst="rect">
            <a:avLst/>
          </a:prstGeom>
          <a:noFill/>
          <a:ln>
            <a:noFill/>
          </a:ln>
        </p:spPr>
      </p:pic>
      <p:sp>
        <p:nvSpPr>
          <p:cNvPr id="251" name="Google Shape;251;p39"/>
          <p:cNvSpPr/>
          <p:nvPr/>
        </p:nvSpPr>
        <p:spPr>
          <a:xfrm>
            <a:off x="-140600" y="0"/>
            <a:ext cx="92847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9"/>
          <p:cNvSpPr txBox="1"/>
          <p:nvPr>
            <p:ph type="title"/>
          </p:nvPr>
        </p:nvSpPr>
        <p:spPr>
          <a:xfrm>
            <a:off x="283100" y="0"/>
            <a:ext cx="86316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00"/>
                </a:solidFill>
              </a:rPr>
              <a:t>Romans 8:31, 35-39</a:t>
            </a:r>
            <a:endParaRPr sz="3600">
              <a:solidFill>
                <a:srgbClr val="FFFF00"/>
              </a:solidFill>
            </a:endParaRPr>
          </a:p>
          <a:p>
            <a:pPr indent="0" lvl="0" marL="0" rtl="0" algn="l">
              <a:spcBef>
                <a:spcPts val="0"/>
              </a:spcBef>
              <a:spcAft>
                <a:spcPts val="0"/>
              </a:spcAft>
              <a:buNone/>
            </a:pPr>
            <a:r>
              <a:t/>
            </a:r>
            <a:endParaRPr sz="3600"/>
          </a:p>
          <a:p>
            <a:pPr indent="0" lvl="0" marL="0" rtl="0" algn="l">
              <a:spcBef>
                <a:spcPts val="0"/>
              </a:spcBef>
              <a:spcAft>
                <a:spcPts val="0"/>
              </a:spcAft>
              <a:buNone/>
            </a:pPr>
            <a:r>
              <a:rPr lang="en" sz="3600"/>
              <a:t>36 As it is written, For thy sake we are killed all the day long; we are accounted as sheep for the slaughter.</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rPr lang="en" sz="3600"/>
              <a:t>37 Nay, in all these things we are more than conquerors through him that loved us.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rPr lang="en" sz="3600"/>
              <a:t>38For I am persuaded, that neither death, nor life, nor angels, nor principalities, nor powers, nor things present, nor things to come,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rPr lang="en" sz="3600"/>
              <a:t>39Nor height, nor depth, nor any other creature, shall be able to separate us from the love of God, which is in Christ Jesus our Lord.</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rPr lang="en" sz="3600"/>
              <a:t> </a:t>
            </a:r>
            <a:endParaRPr sz="36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pic>
        <p:nvPicPr>
          <p:cNvPr id="257" name="Google Shape;257;p40"/>
          <p:cNvPicPr preferRelativeResize="0"/>
          <p:nvPr/>
        </p:nvPicPr>
        <p:blipFill rotWithShape="1">
          <a:blip r:embed="rId3">
            <a:alphaModFix/>
          </a:blip>
          <a:srcRect b="7834" l="0" r="0" t="7834"/>
          <a:stretch/>
        </p:blipFill>
        <p:spPr>
          <a:xfrm>
            <a:off x="0" y="0"/>
            <a:ext cx="9144000" cy="5143501"/>
          </a:xfrm>
          <a:prstGeom prst="rect">
            <a:avLst/>
          </a:prstGeom>
          <a:noFill/>
          <a:ln>
            <a:noFill/>
          </a:ln>
        </p:spPr>
      </p:pic>
      <p:sp>
        <p:nvSpPr>
          <p:cNvPr id="258" name="Google Shape;258;p40"/>
          <p:cNvSpPr/>
          <p:nvPr/>
        </p:nvSpPr>
        <p:spPr>
          <a:xfrm>
            <a:off x="-140600" y="0"/>
            <a:ext cx="92847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40"/>
          <p:cNvSpPr txBox="1"/>
          <p:nvPr>
            <p:ph type="title"/>
          </p:nvPr>
        </p:nvSpPr>
        <p:spPr>
          <a:xfrm>
            <a:off x="283100" y="0"/>
            <a:ext cx="86316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00"/>
                </a:solidFill>
              </a:rPr>
              <a:t>Romans 8:31, 35-39</a:t>
            </a:r>
            <a:endParaRPr sz="3600">
              <a:solidFill>
                <a:srgbClr val="FFFF00"/>
              </a:solidFill>
            </a:endParaRPr>
          </a:p>
          <a:p>
            <a:pPr indent="0" lvl="0" marL="0" rtl="0" algn="l">
              <a:spcBef>
                <a:spcPts val="0"/>
              </a:spcBef>
              <a:spcAft>
                <a:spcPts val="0"/>
              </a:spcAft>
              <a:buNone/>
            </a:pPr>
            <a:r>
              <a:t/>
            </a:r>
            <a:endParaRPr sz="3600"/>
          </a:p>
          <a:p>
            <a:pPr indent="0" lvl="0" marL="0" rtl="0" algn="l">
              <a:spcBef>
                <a:spcPts val="0"/>
              </a:spcBef>
              <a:spcAft>
                <a:spcPts val="0"/>
              </a:spcAft>
              <a:buNone/>
            </a:pPr>
            <a:r>
              <a:rPr lang="en" sz="3000"/>
              <a:t>38 For I am persuaded, that neither death, nor life, nor angels, nor principalities, nor powers, nor things present, nor things to come,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39 Nor height, nor depth, nor any other creature, shall be able to separate us from the love of God, which is in Christ Jesus our Lord.</a:t>
            </a:r>
            <a:endParaRPr sz="3000"/>
          </a:p>
          <a:p>
            <a:pPr indent="0" lvl="0" marL="0" rtl="0" algn="l">
              <a:spcBef>
                <a:spcPts val="0"/>
              </a:spcBef>
              <a:spcAft>
                <a:spcPts val="0"/>
              </a:spcAft>
              <a:buNone/>
            </a:pPr>
            <a:r>
              <a:t/>
            </a:r>
            <a:endParaRPr sz="3600"/>
          </a:p>
          <a:p>
            <a:pPr indent="0" lvl="0" marL="0" rtl="0" algn="l">
              <a:spcBef>
                <a:spcPts val="0"/>
              </a:spcBef>
              <a:spcAft>
                <a:spcPts val="0"/>
              </a:spcAft>
              <a:buNone/>
            </a:pPr>
            <a:r>
              <a:rPr lang="en" sz="3600"/>
              <a:t> </a:t>
            </a:r>
            <a:endParaRPr sz="36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85" name="Shape 85"/>
        <p:cNvGrpSpPr/>
        <p:nvPr/>
      </p:nvGrpSpPr>
      <p:grpSpPr>
        <a:xfrm>
          <a:off x="0" y="0"/>
          <a:ext cx="0" cy="0"/>
          <a:chOff x="0" y="0"/>
          <a:chExt cx="0" cy="0"/>
        </a:xfrm>
      </p:grpSpPr>
      <p:pic>
        <p:nvPicPr>
          <p:cNvPr id="86" name="Google Shape;86;p15"/>
          <p:cNvPicPr preferRelativeResize="0"/>
          <p:nvPr/>
        </p:nvPicPr>
        <p:blipFill>
          <a:blip r:embed="rId3">
            <a:alphaModFix/>
          </a:blip>
          <a:stretch>
            <a:fillRect/>
          </a:stretch>
        </p:blipFill>
        <p:spPr>
          <a:xfrm>
            <a:off x="245475" y="162725"/>
            <a:ext cx="8615375" cy="4980776"/>
          </a:xfrm>
          <a:prstGeom prst="rect">
            <a:avLst/>
          </a:prstGeom>
          <a:noFill/>
          <a:ln>
            <a:noFill/>
          </a:ln>
        </p:spPr>
      </p:pic>
      <p:pic>
        <p:nvPicPr>
          <p:cNvPr id="87" name="Google Shape;87;p15"/>
          <p:cNvPicPr preferRelativeResize="0"/>
          <p:nvPr/>
        </p:nvPicPr>
        <p:blipFill rotWithShape="1">
          <a:blip r:embed="rId4">
            <a:alphaModFix/>
          </a:blip>
          <a:srcRect b="14472" l="0" r="0" t="14479"/>
          <a:stretch/>
        </p:blipFill>
        <p:spPr>
          <a:xfrm rot="154830">
            <a:off x="3446405" y="147232"/>
            <a:ext cx="2247964" cy="736062"/>
          </a:xfrm>
          <a:prstGeom prst="rect">
            <a:avLst/>
          </a:prstGeom>
          <a:noFill/>
          <a:ln>
            <a:noFill/>
          </a:ln>
        </p:spPr>
      </p:pic>
      <p:sp>
        <p:nvSpPr>
          <p:cNvPr id="88" name="Google Shape;88;p15"/>
          <p:cNvSpPr txBox="1"/>
          <p:nvPr/>
        </p:nvSpPr>
        <p:spPr>
          <a:xfrm>
            <a:off x="829975" y="687400"/>
            <a:ext cx="54585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What Is Agape Love?</a:t>
            </a:r>
            <a:endParaRPr b="1" sz="3000">
              <a:solidFill>
                <a:schemeClr val="lt2"/>
              </a:solidFill>
              <a:latin typeface="Raleway"/>
              <a:ea typeface="Raleway"/>
              <a:cs typeface="Raleway"/>
              <a:sym typeface="Raleway"/>
            </a:endParaRPr>
          </a:p>
        </p:txBody>
      </p:sp>
      <p:sp>
        <p:nvSpPr>
          <p:cNvPr id="89" name="Google Shape;89;p15"/>
          <p:cNvSpPr txBox="1"/>
          <p:nvPr>
            <p:ph idx="4294967295" type="body"/>
          </p:nvPr>
        </p:nvSpPr>
        <p:spPr>
          <a:xfrm>
            <a:off x="829975" y="1377475"/>
            <a:ext cx="7551600" cy="332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aleway"/>
                <a:ea typeface="Raleway"/>
                <a:cs typeface="Raleway"/>
                <a:sym typeface="Raleway"/>
              </a:rPr>
              <a:t>The word love in verse 16 is</a:t>
            </a:r>
            <a:r>
              <a:rPr b="1" lang="en" sz="1200">
                <a:latin typeface="Raleway"/>
                <a:ea typeface="Raleway"/>
                <a:cs typeface="Raleway"/>
                <a:sym typeface="Raleway"/>
              </a:rPr>
              <a:t> </a:t>
            </a:r>
            <a:r>
              <a:rPr b="1" lang="en" sz="1200" u="sng">
                <a:latin typeface="Raleway"/>
                <a:ea typeface="Raleway"/>
                <a:cs typeface="Raleway"/>
                <a:sym typeface="Raleway"/>
              </a:rPr>
              <a:t>Agape</a:t>
            </a:r>
            <a:r>
              <a:rPr b="1" lang="en" sz="1200">
                <a:latin typeface="Raleway"/>
                <a:ea typeface="Raleway"/>
                <a:cs typeface="Raleway"/>
                <a:sym typeface="Raleway"/>
              </a:rPr>
              <a:t> </a:t>
            </a:r>
            <a:r>
              <a:rPr lang="en" sz="1200">
                <a:latin typeface="Raleway"/>
                <a:ea typeface="Raleway"/>
                <a:cs typeface="Raleway"/>
                <a:sym typeface="Raleway"/>
              </a:rPr>
              <a:t>love which is the love that God loves us with:</a:t>
            </a:r>
            <a:endParaRPr sz="1200">
              <a:solidFill>
                <a:schemeClr val="dk2"/>
              </a:solidFill>
              <a:latin typeface="Raleway"/>
              <a:ea typeface="Raleway"/>
              <a:cs typeface="Raleway"/>
              <a:sym typeface="Raleway"/>
            </a:endParaRPr>
          </a:p>
          <a:p>
            <a:pPr indent="-317500" lvl="0" marL="457200" rtl="0" algn="l">
              <a:spcBef>
                <a:spcPts val="16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Charity</a:t>
            </a:r>
            <a:endParaRPr sz="1200">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Dear</a:t>
            </a:r>
            <a:endParaRPr sz="1200">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Charitibly</a:t>
            </a:r>
            <a:endParaRPr b="1" sz="1400">
              <a:solidFill>
                <a:schemeClr val="dk1"/>
              </a:solidFill>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Feast of </a:t>
            </a:r>
            <a:r>
              <a:rPr b="1" lang="en" sz="1400">
                <a:solidFill>
                  <a:schemeClr val="dk1"/>
                </a:solidFill>
                <a:latin typeface="Raleway"/>
                <a:ea typeface="Raleway"/>
                <a:cs typeface="Raleway"/>
                <a:sym typeface="Raleway"/>
              </a:rPr>
              <a:t>Charity</a:t>
            </a:r>
            <a:endParaRPr b="1" sz="1400">
              <a:solidFill>
                <a:schemeClr val="dk1"/>
              </a:solidFill>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Brotherly love, affection, good will, love, benevolence</a:t>
            </a:r>
            <a:endParaRPr b="1" sz="1400">
              <a:solidFill>
                <a:schemeClr val="dk1"/>
              </a:solidFill>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Love Feasts</a:t>
            </a:r>
            <a:endParaRPr sz="1400">
              <a:latin typeface="Raleway"/>
              <a:ea typeface="Raleway"/>
              <a:cs typeface="Raleway"/>
              <a:sym typeface="Raleway"/>
            </a:endParaRPr>
          </a:p>
          <a:p>
            <a:pPr indent="0" lvl="0" marL="0" rtl="0" algn="ctr">
              <a:spcBef>
                <a:spcPts val="1000"/>
              </a:spcBef>
              <a:spcAft>
                <a:spcPts val="1000"/>
              </a:spcAft>
              <a:buNone/>
            </a:pPr>
            <a:r>
              <a:rPr b="1" lang="en">
                <a:latin typeface="Raleway"/>
                <a:ea typeface="Raleway"/>
                <a:cs typeface="Raleway"/>
                <a:sym typeface="Raleway"/>
              </a:rPr>
              <a:t>I John 4:16 - </a:t>
            </a:r>
            <a:r>
              <a:rPr lang="en">
                <a:latin typeface="Raleway"/>
                <a:ea typeface="Raleway"/>
                <a:cs typeface="Raleway"/>
                <a:sym typeface="Raleway"/>
              </a:rPr>
              <a:t>And we have known and believed </a:t>
            </a:r>
            <a:r>
              <a:rPr b="1" lang="en">
                <a:latin typeface="Raleway"/>
                <a:ea typeface="Raleway"/>
                <a:cs typeface="Raleway"/>
                <a:sym typeface="Raleway"/>
              </a:rPr>
              <a:t>the love that God hath to us.</a:t>
            </a:r>
            <a:br>
              <a:rPr lang="en" sz="1400">
                <a:latin typeface="Raleway"/>
                <a:ea typeface="Raleway"/>
                <a:cs typeface="Raleway"/>
                <a:sym typeface="Raleway"/>
              </a:rPr>
            </a:br>
            <a:endParaRPr sz="1200">
              <a:solidFill>
                <a:schemeClr val="dk2"/>
              </a:solidFill>
              <a:latin typeface="Raleway"/>
              <a:ea typeface="Raleway"/>
              <a:cs typeface="Raleway"/>
              <a:sym typeface="Raleway"/>
            </a:endParaRPr>
          </a:p>
        </p:txBody>
      </p:sp>
      <p:pic>
        <p:nvPicPr>
          <p:cNvPr id="90" name="Google Shape;90;p15"/>
          <p:cNvPicPr preferRelativeResize="0"/>
          <p:nvPr/>
        </p:nvPicPr>
        <p:blipFill>
          <a:blip r:embed="rId5">
            <a:alphaModFix/>
          </a:blip>
          <a:stretch>
            <a:fillRect/>
          </a:stretch>
        </p:blipFill>
        <p:spPr>
          <a:xfrm>
            <a:off x="6203950" y="1543125"/>
            <a:ext cx="2515775" cy="2515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94" name="Shape 94"/>
        <p:cNvGrpSpPr/>
        <p:nvPr/>
      </p:nvGrpSpPr>
      <p:grpSpPr>
        <a:xfrm>
          <a:off x="0" y="0"/>
          <a:ext cx="0" cy="0"/>
          <a:chOff x="0" y="0"/>
          <a:chExt cx="0" cy="0"/>
        </a:xfrm>
      </p:grpSpPr>
      <p:pic>
        <p:nvPicPr>
          <p:cNvPr id="95" name="Google Shape;95;p16"/>
          <p:cNvPicPr preferRelativeResize="0"/>
          <p:nvPr/>
        </p:nvPicPr>
        <p:blipFill>
          <a:blip r:embed="rId3">
            <a:alphaModFix/>
          </a:blip>
          <a:stretch>
            <a:fillRect/>
          </a:stretch>
        </p:blipFill>
        <p:spPr>
          <a:xfrm>
            <a:off x="245475" y="162725"/>
            <a:ext cx="8615375" cy="4980776"/>
          </a:xfrm>
          <a:prstGeom prst="rect">
            <a:avLst/>
          </a:prstGeom>
          <a:noFill/>
          <a:ln>
            <a:noFill/>
          </a:ln>
        </p:spPr>
      </p:pic>
      <p:pic>
        <p:nvPicPr>
          <p:cNvPr id="96" name="Google Shape;96;p16"/>
          <p:cNvPicPr preferRelativeResize="0"/>
          <p:nvPr/>
        </p:nvPicPr>
        <p:blipFill rotWithShape="1">
          <a:blip r:embed="rId4">
            <a:alphaModFix/>
          </a:blip>
          <a:srcRect b="14472" l="0" r="0" t="14479"/>
          <a:stretch/>
        </p:blipFill>
        <p:spPr>
          <a:xfrm rot="154830">
            <a:off x="3446405" y="147232"/>
            <a:ext cx="2247964" cy="736062"/>
          </a:xfrm>
          <a:prstGeom prst="rect">
            <a:avLst/>
          </a:prstGeom>
          <a:noFill/>
          <a:ln>
            <a:noFill/>
          </a:ln>
        </p:spPr>
      </p:pic>
      <p:sp>
        <p:nvSpPr>
          <p:cNvPr id="97" name="Google Shape;97;p16"/>
          <p:cNvSpPr txBox="1"/>
          <p:nvPr/>
        </p:nvSpPr>
        <p:spPr>
          <a:xfrm>
            <a:off x="829975" y="687400"/>
            <a:ext cx="54585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What Is Phileo </a:t>
            </a:r>
            <a:r>
              <a:rPr b="1" lang="en" sz="3000">
                <a:solidFill>
                  <a:schemeClr val="lt2"/>
                </a:solidFill>
                <a:latin typeface="Raleway"/>
                <a:ea typeface="Raleway"/>
                <a:cs typeface="Raleway"/>
                <a:sym typeface="Raleway"/>
              </a:rPr>
              <a:t>Love?</a:t>
            </a:r>
            <a:endParaRPr b="1" sz="3000">
              <a:solidFill>
                <a:schemeClr val="lt2"/>
              </a:solidFill>
              <a:latin typeface="Raleway"/>
              <a:ea typeface="Raleway"/>
              <a:cs typeface="Raleway"/>
              <a:sym typeface="Raleway"/>
            </a:endParaRPr>
          </a:p>
        </p:txBody>
      </p:sp>
      <p:sp>
        <p:nvSpPr>
          <p:cNvPr id="98" name="Google Shape;98;p16"/>
          <p:cNvSpPr txBox="1"/>
          <p:nvPr>
            <p:ph idx="4294967295" type="body"/>
          </p:nvPr>
        </p:nvSpPr>
        <p:spPr>
          <a:xfrm>
            <a:off x="829975" y="1377475"/>
            <a:ext cx="7551600" cy="332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aleway"/>
                <a:ea typeface="Raleway"/>
                <a:cs typeface="Raleway"/>
                <a:sym typeface="Raleway"/>
              </a:rPr>
              <a:t>There is also </a:t>
            </a:r>
            <a:r>
              <a:rPr b="1" lang="en" sz="1200">
                <a:latin typeface="Raleway"/>
                <a:ea typeface="Raleway"/>
                <a:cs typeface="Raleway"/>
                <a:sym typeface="Raleway"/>
              </a:rPr>
              <a:t>Phileo</a:t>
            </a:r>
            <a:r>
              <a:rPr lang="en" sz="1200">
                <a:latin typeface="Raleway"/>
                <a:ea typeface="Raleway"/>
                <a:cs typeface="Raleway"/>
                <a:sym typeface="Raleway"/>
              </a:rPr>
              <a:t> love which is the physical human love we have for one another or an animal:</a:t>
            </a:r>
            <a:endParaRPr sz="1200">
              <a:solidFill>
                <a:schemeClr val="dk2"/>
              </a:solidFill>
              <a:latin typeface="Raleway"/>
              <a:ea typeface="Raleway"/>
              <a:cs typeface="Raleway"/>
              <a:sym typeface="Raleway"/>
            </a:endParaRPr>
          </a:p>
          <a:p>
            <a:pPr indent="-317500" lvl="0" marL="457200" rtl="0" algn="l">
              <a:spcBef>
                <a:spcPts val="16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To Love</a:t>
            </a:r>
            <a:endParaRPr sz="1200">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To Approve Of</a:t>
            </a:r>
            <a:endParaRPr sz="1200">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To Kiss</a:t>
            </a:r>
            <a:endParaRPr b="1" sz="1400">
              <a:solidFill>
                <a:schemeClr val="dk1"/>
              </a:solidFill>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To Show Signs Of Love</a:t>
            </a:r>
            <a:endParaRPr b="1" sz="1400">
              <a:solidFill>
                <a:schemeClr val="dk1"/>
              </a:solidFill>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to treat affectionately or kindly</a:t>
            </a:r>
            <a:endParaRPr b="1" sz="1400">
              <a:solidFill>
                <a:schemeClr val="dk1"/>
              </a:solidFill>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to be fond of doing</a:t>
            </a:r>
            <a:endParaRPr sz="1400">
              <a:latin typeface="Raleway"/>
              <a:ea typeface="Raleway"/>
              <a:cs typeface="Raleway"/>
              <a:sym typeface="Raleway"/>
            </a:endParaRPr>
          </a:p>
          <a:p>
            <a:pPr indent="0" lvl="0" marL="0" rtl="0" algn="ctr">
              <a:spcBef>
                <a:spcPts val="1000"/>
              </a:spcBef>
              <a:spcAft>
                <a:spcPts val="1000"/>
              </a:spcAft>
              <a:buNone/>
            </a:pPr>
            <a:r>
              <a:rPr b="1" lang="en">
                <a:latin typeface="Raleway"/>
                <a:ea typeface="Raleway"/>
                <a:cs typeface="Raleway"/>
                <a:sym typeface="Raleway"/>
              </a:rPr>
              <a:t>Matt: 10:37 - </a:t>
            </a:r>
            <a:r>
              <a:rPr lang="en">
                <a:latin typeface="Raleway"/>
                <a:ea typeface="Raleway"/>
                <a:cs typeface="Raleway"/>
                <a:sym typeface="Raleway"/>
              </a:rPr>
              <a:t>He that </a:t>
            </a:r>
            <a:r>
              <a:rPr b="1" lang="en">
                <a:latin typeface="Raleway"/>
                <a:ea typeface="Raleway"/>
                <a:cs typeface="Raleway"/>
                <a:sym typeface="Raleway"/>
              </a:rPr>
              <a:t>loveth father or mother more than me</a:t>
            </a:r>
            <a:r>
              <a:rPr lang="en">
                <a:latin typeface="Raleway"/>
                <a:ea typeface="Raleway"/>
                <a:cs typeface="Raleway"/>
                <a:sym typeface="Raleway"/>
              </a:rPr>
              <a:t> is not worthy of me:</a:t>
            </a:r>
            <a:br>
              <a:rPr lang="en" sz="1400">
                <a:latin typeface="Raleway"/>
                <a:ea typeface="Raleway"/>
                <a:cs typeface="Raleway"/>
                <a:sym typeface="Raleway"/>
              </a:rPr>
            </a:br>
            <a:endParaRPr sz="1200">
              <a:solidFill>
                <a:schemeClr val="dk2"/>
              </a:solidFill>
              <a:latin typeface="Raleway"/>
              <a:ea typeface="Raleway"/>
              <a:cs typeface="Raleway"/>
              <a:sym typeface="Raleway"/>
            </a:endParaRPr>
          </a:p>
        </p:txBody>
      </p:sp>
      <p:pic>
        <p:nvPicPr>
          <p:cNvPr id="99" name="Google Shape;99;p16"/>
          <p:cNvPicPr preferRelativeResize="0"/>
          <p:nvPr/>
        </p:nvPicPr>
        <p:blipFill rotWithShape="1">
          <a:blip r:embed="rId5">
            <a:alphaModFix/>
          </a:blip>
          <a:srcRect b="0" l="59" r="59" t="0"/>
          <a:stretch/>
        </p:blipFill>
        <p:spPr>
          <a:xfrm>
            <a:off x="5353925" y="1977900"/>
            <a:ext cx="2472599" cy="16492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pic>
        <p:nvPicPr>
          <p:cNvPr id="104" name="Google Shape;104;p17"/>
          <p:cNvPicPr preferRelativeResize="0"/>
          <p:nvPr/>
        </p:nvPicPr>
        <p:blipFill>
          <a:blip r:embed="rId3">
            <a:alphaModFix amt="20000"/>
          </a:blip>
          <a:stretch>
            <a:fillRect/>
          </a:stretch>
        </p:blipFill>
        <p:spPr>
          <a:xfrm>
            <a:off x="2034350" y="0"/>
            <a:ext cx="5143500" cy="5143500"/>
          </a:xfrm>
          <a:prstGeom prst="rect">
            <a:avLst/>
          </a:prstGeom>
          <a:noFill/>
          <a:ln>
            <a:noFill/>
          </a:ln>
        </p:spPr>
      </p:pic>
      <p:sp>
        <p:nvSpPr>
          <p:cNvPr id="105" name="Google Shape;105;p17"/>
          <p:cNvSpPr txBox="1"/>
          <p:nvPr>
            <p:ph type="title"/>
          </p:nvPr>
        </p:nvSpPr>
        <p:spPr>
          <a:xfrm>
            <a:off x="283100" y="180875"/>
            <a:ext cx="8631600" cy="490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3600"/>
              <a:t>“Now, </a:t>
            </a:r>
            <a:r>
              <a:rPr lang="en" sz="3600">
                <a:solidFill>
                  <a:schemeClr val="accent5"/>
                </a:solidFill>
              </a:rPr>
              <a:t>love one another</a:t>
            </a:r>
            <a:r>
              <a:rPr lang="en" sz="3600"/>
              <a:t>. Above everything that you do, love one another. And as you love one another, you’ll love God. See? </a:t>
            </a:r>
            <a:r>
              <a:rPr lang="en" sz="3600">
                <a:solidFill>
                  <a:schemeClr val="accent5"/>
                </a:solidFill>
              </a:rPr>
              <a:t>You love each other and you’ll love God. For God is love. </a:t>
            </a:r>
            <a:r>
              <a:rPr lang="en" sz="3600"/>
              <a:t>And </a:t>
            </a:r>
            <a:r>
              <a:rPr lang="en" sz="3600" u="sng">
                <a:solidFill>
                  <a:schemeClr val="accent5"/>
                </a:solidFill>
              </a:rPr>
              <a:t>a man that walks in love, walks in life.</a:t>
            </a:r>
            <a:r>
              <a:rPr lang="en" sz="3600">
                <a:solidFill>
                  <a:schemeClr val="accent5"/>
                </a:solidFill>
              </a:rPr>
              <a:t>”</a:t>
            </a:r>
            <a:endParaRPr sz="3600">
              <a:solidFill>
                <a:schemeClr val="accent5"/>
              </a:solidFill>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8"/>
          <p:cNvSpPr txBox="1"/>
          <p:nvPr>
            <p:ph type="title"/>
          </p:nvPr>
        </p:nvSpPr>
        <p:spPr>
          <a:xfrm>
            <a:off x="283100" y="52000"/>
            <a:ext cx="8631600" cy="503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a:t>
            </a:r>
            <a:r>
              <a:rPr lang="en" sz="3600">
                <a:solidFill>
                  <a:schemeClr val="accent5"/>
                </a:solidFill>
              </a:rPr>
              <a:t> And perfect love casteth out all fear.</a:t>
            </a:r>
            <a:r>
              <a:rPr lang="en" sz="3600"/>
              <a:t> Then if you can take Him at His Word, </a:t>
            </a:r>
            <a:r>
              <a:rPr lang="en" sz="3600">
                <a:solidFill>
                  <a:schemeClr val="accent5"/>
                </a:solidFill>
              </a:rPr>
              <a:t>and not fear a bit</a:t>
            </a:r>
            <a:r>
              <a:rPr lang="en" sz="3600"/>
              <a:t> about it. Say, “Lord, I love You; I know You’re going to answer because You promised me You would, and I just know You’re going to do it.” See? </a:t>
            </a:r>
            <a:r>
              <a:rPr lang="en" sz="3600" u="sng">
                <a:solidFill>
                  <a:schemeClr val="accent5"/>
                </a:solidFill>
              </a:rPr>
              <a:t>And it takes away all fear.”</a:t>
            </a:r>
            <a:endParaRPr sz="3600" u="sng">
              <a:solidFill>
                <a:schemeClr val="accent5"/>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11" name="Google Shape;111;p18"/>
          <p:cNvPicPr preferRelativeResize="0"/>
          <p:nvPr/>
        </p:nvPicPr>
        <p:blipFill>
          <a:blip r:embed="rId3">
            <a:alphaModFix amt="20000"/>
          </a:blip>
          <a:stretch>
            <a:fillRect/>
          </a:stretch>
        </p:blipFill>
        <p:spPr>
          <a:xfrm>
            <a:off x="2034350" y="0"/>
            <a:ext cx="51435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9"/>
          <p:cNvSpPr txBox="1"/>
          <p:nvPr>
            <p:ph type="title"/>
          </p:nvPr>
        </p:nvSpPr>
        <p:spPr>
          <a:xfrm>
            <a:off x="283100" y="52000"/>
            <a:ext cx="8631600" cy="503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a:t>
            </a:r>
            <a:r>
              <a:rPr lang="en" sz="3600"/>
              <a:t>How can you have faith in your wife if you don't love her? </a:t>
            </a:r>
            <a:r>
              <a:rPr lang="en" sz="3600">
                <a:solidFill>
                  <a:schemeClr val="accent5"/>
                </a:solidFill>
              </a:rPr>
              <a:t>That's in Phileo</a:t>
            </a:r>
            <a:r>
              <a:rPr lang="en" sz="3600"/>
              <a:t>. Now, </a:t>
            </a:r>
            <a:r>
              <a:rPr lang="en" sz="3600">
                <a:solidFill>
                  <a:schemeClr val="accent5"/>
                </a:solidFill>
              </a:rPr>
              <a:t>how about Agapao to God</a:t>
            </a:r>
            <a:r>
              <a:rPr lang="en" sz="3600"/>
              <a:t>? How can it be if you don't love God? If you said you love your wife and never tell her about it, and never set down and make love to her, expressing it to her, kiss her, hug her, and tell her she's the best cook in the country, </a:t>
            </a:r>
            <a:endParaRPr sz="3600" u="sng">
              <a:solidFill>
                <a:schemeClr val="accent5"/>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17" name="Google Shape;117;p19"/>
          <p:cNvPicPr preferRelativeResize="0"/>
          <p:nvPr/>
        </p:nvPicPr>
        <p:blipFill>
          <a:blip r:embed="rId3">
            <a:alphaModFix amt="20000"/>
          </a:blip>
          <a:stretch>
            <a:fillRect/>
          </a:stretch>
        </p:blipFill>
        <p:spPr>
          <a:xfrm>
            <a:off x="2034350" y="0"/>
            <a:ext cx="51435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0"/>
          <p:cNvSpPr txBox="1"/>
          <p:nvPr>
            <p:ph type="title"/>
          </p:nvPr>
        </p:nvSpPr>
        <p:spPr>
          <a:xfrm>
            <a:off x="283100" y="52000"/>
            <a:ext cx="8631600" cy="503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a:t>
            </a:r>
            <a:r>
              <a:rPr lang="en" sz="3600"/>
              <a:t>all the things that you know, and how pretty she is, and how much you love her; if you don't do that she'll never know it. That's the way. If you do love her, you express it.</a:t>
            </a:r>
            <a:endParaRPr sz="3600"/>
          </a:p>
          <a:p>
            <a:pPr indent="0" lvl="0" marL="0" rtl="0" algn="l">
              <a:spcBef>
                <a:spcPts val="0"/>
              </a:spcBef>
              <a:spcAft>
                <a:spcPts val="0"/>
              </a:spcAft>
              <a:buNone/>
            </a:pPr>
            <a:r>
              <a:rPr lang="en" sz="3600"/>
              <a:t>That's the way we do to God. When we love Him, we tell Him about it. We set down and we adore Him, and worship Him, and... See, love drives us to that.”</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23" name="Google Shape;123;p20"/>
          <p:cNvPicPr preferRelativeResize="0"/>
          <p:nvPr/>
        </p:nvPicPr>
        <p:blipFill>
          <a:blip r:embed="rId3">
            <a:alphaModFix amt="20000"/>
          </a:blip>
          <a:stretch>
            <a:fillRect/>
          </a:stretch>
        </p:blipFill>
        <p:spPr>
          <a:xfrm>
            <a:off x="2034350" y="0"/>
            <a:ext cx="514350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1"/>
          <p:cNvSpPr txBox="1"/>
          <p:nvPr>
            <p:ph type="title"/>
          </p:nvPr>
        </p:nvSpPr>
        <p:spPr>
          <a:xfrm>
            <a:off x="265500" y="303925"/>
            <a:ext cx="4045200" cy="4442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2400">
                <a:solidFill>
                  <a:schemeClr val="dk2"/>
                </a:solidFill>
              </a:rPr>
              <a:t>God </a:t>
            </a:r>
            <a:r>
              <a:rPr b="0" lang="en" sz="2400">
                <a:solidFill>
                  <a:schemeClr val="dk2"/>
                </a:solidFill>
              </a:rPr>
              <a:t>doesn’t want us to just abide in </a:t>
            </a:r>
            <a:r>
              <a:rPr lang="en" sz="2400"/>
              <a:t>PHILEO LOVE</a:t>
            </a:r>
            <a:r>
              <a:rPr b="0" lang="en" sz="2400">
                <a:solidFill>
                  <a:schemeClr val="dk2"/>
                </a:solidFill>
              </a:rPr>
              <a:t> because that love can easily </a:t>
            </a:r>
            <a:r>
              <a:rPr lang="en" sz="2400"/>
              <a:t>FAIL</a:t>
            </a:r>
            <a:endParaRPr sz="2400"/>
          </a:p>
          <a:p>
            <a:pPr indent="0" lvl="0" marL="0" rtl="0" algn="l">
              <a:spcBef>
                <a:spcPts val="0"/>
              </a:spcBef>
              <a:spcAft>
                <a:spcPts val="0"/>
              </a:spcAft>
              <a:buNone/>
            </a:pPr>
            <a:r>
              <a:t/>
            </a:r>
            <a:endParaRPr b="0" sz="2400">
              <a:solidFill>
                <a:schemeClr val="dk2"/>
              </a:solidFill>
            </a:endParaRPr>
          </a:p>
          <a:p>
            <a:pPr indent="0" lvl="0" marL="0" rtl="0" algn="l">
              <a:spcBef>
                <a:spcPts val="0"/>
              </a:spcBef>
              <a:spcAft>
                <a:spcPts val="0"/>
              </a:spcAft>
              <a:buNone/>
            </a:pPr>
            <a:r>
              <a:t/>
            </a:r>
            <a:endParaRPr b="0" sz="2400">
              <a:solidFill>
                <a:schemeClr val="dk2"/>
              </a:solidFill>
            </a:endParaRPr>
          </a:p>
          <a:p>
            <a:pPr indent="0" lvl="0" marL="0" rtl="0" algn="l">
              <a:spcBef>
                <a:spcPts val="0"/>
              </a:spcBef>
              <a:spcAft>
                <a:spcPts val="0"/>
              </a:spcAft>
              <a:buNone/>
            </a:pPr>
            <a:r>
              <a:rPr b="0" lang="en" sz="2400">
                <a:solidFill>
                  <a:schemeClr val="dk2"/>
                </a:solidFill>
              </a:rPr>
              <a:t>G</a:t>
            </a:r>
            <a:r>
              <a:rPr b="0" lang="en" sz="2400">
                <a:solidFill>
                  <a:schemeClr val="dk2"/>
                </a:solidFill>
              </a:rPr>
              <a:t>od’s </a:t>
            </a:r>
            <a:r>
              <a:rPr lang="en" sz="2400"/>
              <a:t>AGAPE LOVE</a:t>
            </a:r>
            <a:r>
              <a:rPr b="0" lang="en" sz="2400">
                <a:solidFill>
                  <a:schemeClr val="dk2"/>
                </a:solidFill>
              </a:rPr>
              <a:t> can never fail because it’s an </a:t>
            </a:r>
            <a:r>
              <a:rPr lang="en" sz="2400"/>
              <a:t>ETERNAL</a:t>
            </a:r>
            <a:r>
              <a:rPr b="0" lang="en" sz="2400">
                <a:solidFill>
                  <a:schemeClr val="dk2"/>
                </a:solidFill>
              </a:rPr>
              <a:t>, </a:t>
            </a:r>
            <a:r>
              <a:rPr lang="en" sz="2400"/>
              <a:t>PURE</a:t>
            </a:r>
            <a:r>
              <a:rPr b="0" lang="en" sz="2400">
                <a:solidFill>
                  <a:schemeClr val="dk2"/>
                </a:solidFill>
              </a:rPr>
              <a:t>, </a:t>
            </a:r>
            <a:r>
              <a:rPr lang="en" sz="2400"/>
              <a:t>LIFE-GIVING</a:t>
            </a:r>
            <a:r>
              <a:rPr b="0" lang="en" sz="2400">
                <a:solidFill>
                  <a:schemeClr val="dk2"/>
                </a:solidFill>
              </a:rPr>
              <a:t> love</a:t>
            </a:r>
            <a:endParaRPr b="0" sz="2400">
              <a:solidFill>
                <a:schemeClr val="dk2"/>
              </a:solidFill>
            </a:endParaRPr>
          </a:p>
        </p:txBody>
      </p:sp>
      <p:pic>
        <p:nvPicPr>
          <p:cNvPr id="129" name="Google Shape;129;p21"/>
          <p:cNvPicPr preferRelativeResize="0"/>
          <p:nvPr/>
        </p:nvPicPr>
        <p:blipFill rotWithShape="1">
          <a:blip r:embed="rId3">
            <a:alphaModFix/>
          </a:blip>
          <a:srcRect b="0" l="3917" r="3908" t="0"/>
          <a:stretch/>
        </p:blipFill>
        <p:spPr>
          <a:xfrm>
            <a:off x="4488725" y="0"/>
            <a:ext cx="4655273" cy="5143502"/>
          </a:xfrm>
          <a:prstGeom prst="rect">
            <a:avLst/>
          </a:prstGeom>
          <a:noFill/>
          <a:ln>
            <a:noFill/>
          </a:ln>
        </p:spPr>
      </p:pic>
      <p:cxnSp>
        <p:nvCxnSpPr>
          <p:cNvPr id="130" name="Google Shape;130;p21"/>
          <p:cNvCxnSpPr>
            <a:stCxn id="128" idx="1"/>
          </p:cNvCxnSpPr>
          <p:nvPr/>
        </p:nvCxnSpPr>
        <p:spPr>
          <a:xfrm>
            <a:off x="265500" y="2524975"/>
            <a:ext cx="40452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