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dingbat_hd.png" descr="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Title Text"/>
          <p:cNvSpPr txBox="1"/>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13" name="Body Level One…"/>
          <p:cNvSpPr txBox="1"/>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lnSpc>
                <a:spcPct val="100000"/>
              </a:lnSpc>
              <a:spcBef>
                <a:spcPts val="0"/>
              </a:spcBef>
              <a:buSzTx/>
              <a:buNone/>
              <a:defRPr sz="2400"/>
            </a:lvl1pPr>
          </a:lstStyle>
          <a:p>
            <a:pPr/>
            <a:r>
              <a:t>–Johnny Appleseed</a:t>
            </a:r>
          </a:p>
        </p:txBody>
      </p:sp>
      <p:sp>
        <p:nvSpPr>
          <p:cNvPr id="95" name="“Type a quote here.”"/>
          <p:cNvSpPr txBox="1"/>
          <p:nvPr>
            <p:ph type="body" sz="quarter" idx="14"/>
          </p:nvPr>
        </p:nvSpPr>
        <p:spPr>
          <a:xfrm>
            <a:off x="1270000" y="4241800"/>
            <a:ext cx="10464800" cy="736600"/>
          </a:xfrm>
          <a:prstGeom prst="rect">
            <a:avLst/>
          </a:prstGeom>
        </p:spPr>
        <p:txBody>
          <a:bodyPr>
            <a:spAutoFit/>
          </a:bodyPr>
          <a:lstStyle>
            <a:lvl1pPr marL="0" indent="0" algn="ctr">
              <a:lnSpc>
                <a:spcPct val="100000"/>
              </a:lnSpc>
              <a:spcBef>
                <a:spcPts val="2400"/>
              </a:spcBef>
              <a:buSzTx/>
              <a:buNone/>
            </a:lvl1pPr>
          </a:lstStyle>
          <a:p>
            <a:pPr/>
            <a:r>
              <a:t>“Type a quote here.”</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3"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Image"/>
          <p:cNvSpPr/>
          <p:nvPr>
            <p:ph type="pic" sz="half" idx="13"/>
          </p:nvPr>
        </p:nvSpPr>
        <p:spPr>
          <a:xfrm>
            <a:off x="2374900" y="952500"/>
            <a:ext cx="8255000" cy="55118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23" name="Body Level One…"/>
          <p:cNvSpPr txBox="1"/>
          <p:nvPr>
            <p:ph type="body" sz="quarter"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1270000" y="3771900"/>
            <a:ext cx="10464800" cy="22098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070725" y="1714500"/>
            <a:ext cx="4733925" cy="6311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774700" y="2717800"/>
            <a:ext cx="6045200" cy="2438400"/>
          </a:xfrm>
          <a:prstGeom prst="rect">
            <a:avLst/>
          </a:prstGeom>
        </p:spPr>
        <p:txBody>
          <a:bodyPr anchor="b"/>
          <a:lstStyle/>
          <a:p>
            <a:pPr/>
            <a:r>
              <a:t>Title Text</a:t>
            </a:r>
          </a:p>
        </p:txBody>
      </p:sp>
      <p:sp>
        <p:nvSpPr>
          <p:cNvPr id="41" name="Body Level One…"/>
          <p:cNvSpPr txBox="1"/>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quarter" idx="13"/>
          </p:nvPr>
        </p:nvSpPr>
        <p:spPr>
          <a:xfrm>
            <a:off x="7569200" y="3302000"/>
            <a:ext cx="3810000" cy="50800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4" name="Image"/>
          <p:cNvSpPr/>
          <p:nvPr>
            <p:ph type="pic" sz="quarter" idx="13"/>
          </p:nvPr>
        </p:nvSpPr>
        <p:spPr>
          <a:xfrm>
            <a:off x="6719758" y="4990857"/>
            <a:ext cx="5410201" cy="3810001"/>
          </a:xfrm>
          <a:prstGeom prst="rect">
            <a:avLst/>
          </a:prstGeom>
          <a:ln w="9525">
            <a:round/>
          </a:ln>
        </p:spPr>
        <p:txBody>
          <a:bodyPr lIns="91439" tIns="45719" rIns="91439" bIns="45719" anchor="t">
            <a:noAutofit/>
          </a:bodyPr>
          <a:lstStyle/>
          <a:p>
            <a:pPr/>
          </a:p>
        </p:txBody>
      </p:sp>
      <p:sp>
        <p:nvSpPr>
          <p:cNvPr id="85" name="Image"/>
          <p:cNvSpPr/>
          <p:nvPr>
            <p:ph type="pic" sz="quarter" idx="14"/>
          </p:nvPr>
        </p:nvSpPr>
        <p:spPr>
          <a:xfrm>
            <a:off x="6719758" y="939557"/>
            <a:ext cx="5410201" cy="3810001"/>
          </a:xfrm>
          <a:prstGeom prst="rect">
            <a:avLst/>
          </a:prstGeom>
          <a:ln w="9525">
            <a:round/>
          </a:ln>
        </p:spPr>
        <p:txBody>
          <a:bodyPr lIns="91439" tIns="45719" rIns="91439" bIns="45719" anchor="t">
            <a:noAutofit/>
          </a:bodyPr>
          <a:lstStyle/>
          <a:p>
            <a:pPr/>
          </a:p>
        </p:txBody>
      </p:sp>
      <p:sp>
        <p:nvSpPr>
          <p:cNvPr id="86" name="Image"/>
          <p:cNvSpPr/>
          <p:nvPr>
            <p:ph type="pic" sz="half" idx="15"/>
          </p:nvPr>
        </p:nvSpPr>
        <p:spPr>
          <a:xfrm>
            <a:off x="979663" y="939800"/>
            <a:ext cx="5499101" cy="7861300"/>
          </a:xfrm>
          <a:prstGeom prst="rect">
            <a:avLst/>
          </a:prstGeom>
          <a:ln w="9525">
            <a:round/>
          </a:ln>
        </p:spPr>
        <p:txBody>
          <a:bodyPr lIns="91439" tIns="45719" rIns="91439" bIns="45719" anchor="t">
            <a:noAutofit/>
          </a:bodyPr>
          <a:lstStyle/>
          <a:p>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600" y="9359899"/>
            <a:ext cx="368301" cy="431801"/>
          </a:xfrm>
          <a:prstGeom prst="rect">
            <a:avLst/>
          </a:prstGeom>
          <a:ln w="12700">
            <a:miter lim="400000"/>
          </a:ln>
        </p:spPr>
        <p:txBody>
          <a:bodyPr wrap="none" lIns="50800" tIns="50800" rIns="50800" bIns="50800" anchor="ctr">
            <a:spAutoFit/>
          </a:bodyPr>
          <a:lstStyle>
            <a:lvl1pPr>
              <a:defRPr b="1" i="0" sz="20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965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1447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1930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24130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2895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3378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3860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4343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iblestudytools.com/colossians/1-7.html" TargetMode="External"/><Relationship Id="rId3" Type="http://schemas.openxmlformats.org/officeDocument/2006/relationships/hyperlink" Target="http://www.biblestudytools.com/colossians/1-8.html" TargetMode="External"/><Relationship Id="rId4" Type="http://schemas.openxmlformats.org/officeDocument/2006/relationships/hyperlink" Target="http://www.biblestudytools.com/colossians/4-12.html" TargetMode="External"/><Relationship Id="rId5" Type="http://schemas.openxmlformats.org/officeDocument/2006/relationships/hyperlink" Target="http://www.sheknows.com/baby-names/name/epaphras"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Praying for perfection of others"/>
          <p:cNvSpPr txBox="1"/>
          <p:nvPr>
            <p:ph type="ctrTitle"/>
          </p:nvPr>
        </p:nvSpPr>
        <p:spPr>
          <a:prstGeom prst="rect">
            <a:avLst/>
          </a:prstGeom>
        </p:spPr>
        <p:txBody>
          <a:bodyPr/>
          <a:lstStyle/>
          <a:p>
            <a:pPr/>
            <a:r>
              <a:t>Praying for perfection of others</a:t>
            </a:r>
          </a:p>
        </p:txBody>
      </p:sp>
      <p:sp>
        <p:nvSpPr>
          <p:cNvPr id="121" name="Selfless service to the Bride"/>
          <p:cNvSpPr txBox="1"/>
          <p:nvPr>
            <p:ph type="subTitle" sz="quarter" idx="1"/>
          </p:nvPr>
        </p:nvSpPr>
        <p:spPr>
          <a:prstGeom prst="rect">
            <a:avLst/>
          </a:prstGeom>
        </p:spPr>
        <p:txBody>
          <a:bodyPr/>
          <a:lstStyle/>
          <a:p>
            <a:pPr/>
            <a:r>
              <a:t>Selfless service to the Bride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Our example"/>
          <p:cNvSpPr txBox="1"/>
          <p:nvPr>
            <p:ph type="title"/>
          </p:nvPr>
        </p:nvSpPr>
        <p:spPr>
          <a:prstGeom prst="rect">
            <a:avLst/>
          </a:prstGeom>
        </p:spPr>
        <p:txBody>
          <a:bodyPr/>
          <a:lstStyle/>
          <a:p>
            <a:pPr/>
            <a:r>
              <a:t>Our example</a:t>
            </a:r>
          </a:p>
        </p:txBody>
      </p:sp>
      <p:sp>
        <p:nvSpPr>
          <p:cNvPr id="148" name="Matthew 20:28.  Even as the Son of man came not to be ministered unto, but to minister, and to give his life a ransom for many."/>
          <p:cNvSpPr txBox="1"/>
          <p:nvPr>
            <p:ph type="body" idx="1"/>
          </p:nvPr>
        </p:nvSpPr>
        <p:spPr>
          <a:prstGeom prst="rect">
            <a:avLst/>
          </a:prstGeom>
        </p:spPr>
        <p:txBody>
          <a:bodyPr/>
          <a:lstStyle>
            <a:lvl1pPr>
              <a:buBlip>
                <a:blip r:embed="rId2"/>
              </a:buBlip>
            </a:lvl1pPr>
          </a:lstStyle>
          <a:p>
            <a:pPr/>
            <a:r>
              <a:t>Matthew 20:28.  Even as the Son of man came not to be ministered unto, but to minister, and to give his life a ransom for many.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ecret of success of Brother Branham"/>
          <p:cNvSpPr txBox="1"/>
          <p:nvPr>
            <p:ph type="title"/>
          </p:nvPr>
        </p:nvSpPr>
        <p:spPr>
          <a:prstGeom prst="rect">
            <a:avLst/>
          </a:prstGeom>
        </p:spPr>
        <p:txBody>
          <a:bodyPr/>
          <a:lstStyle>
            <a:lvl1pPr defTabSz="443991">
              <a:defRPr sz="5168">
                <a:solidFill>
                  <a:srgbClr val="BCA566"/>
                </a:solidFill>
                <a:effectLst>
                  <a:outerShdw sx="100000" sy="100000" kx="0" ky="0" algn="b" rotWithShape="0" blurRad="9652" dist="9652" dir="16200000">
                    <a:srgbClr val="000000">
                      <a:alpha val="50000"/>
                    </a:srgbClr>
                  </a:outerShdw>
                </a:effectLst>
              </a:defRPr>
            </a:lvl1pPr>
          </a:lstStyle>
          <a:p>
            <a:pPr/>
            <a:r>
              <a:t>Secret of success of Brother Branham</a:t>
            </a:r>
          </a:p>
        </p:txBody>
      </p:sp>
      <p:sp>
        <p:nvSpPr>
          <p:cNvPr id="151" name="113 When I first started with these claims here, I told my church, “Stay on your face and pray.” God begin to move. First thing you know, I heard calls coming from Africa, from all over the world. How did it get in there? I don’t know. Prayer went up.…"/>
          <p:cNvSpPr txBox="1"/>
          <p:nvPr>
            <p:ph type="body" idx="1"/>
          </p:nvPr>
        </p:nvSpPr>
        <p:spPr>
          <a:prstGeom prst="rect">
            <a:avLst/>
          </a:prstGeom>
        </p:spPr>
        <p:txBody>
          <a:bodyPr/>
          <a:lstStyle/>
          <a:p>
            <a:pPr>
              <a:lnSpc>
                <a:spcPct val="100000"/>
              </a:lnSpc>
              <a:buBlip>
                <a:blip r:embed="rId2"/>
              </a:buBlip>
              <a:defRPr i="0">
                <a:solidFill>
                  <a:srgbClr val="5F5D5A"/>
                </a:solidFill>
              </a:defRPr>
            </a:pPr>
            <a:r>
              <a:t>113 When I first started with these claims here, I told my church, “Stay on your face and pray.” God begin to move. First thing you know, I heard calls coming from Africa, from all over the world. How did it get in there? I don’t know. Prayer went up. </a:t>
            </a:r>
          </a:p>
          <a:p>
            <a:pPr>
              <a:lnSpc>
                <a:spcPct val="100000"/>
              </a:lnSpc>
              <a:buBlip>
                <a:blip r:embed="rId2"/>
              </a:buBlip>
              <a:defRPr>
                <a:solidFill>
                  <a:srgbClr val="5F5D5A"/>
                </a:solidFill>
              </a:defRPr>
            </a:pPr>
            <a:r>
              <a:rPr i="0"/>
              <a:t>Pray! Believe when you pray. That’s it. </a:t>
            </a:r>
            <a:r>
              <a:t>Believe!  52-0224 - "Believing God”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We are a unit."/>
          <p:cNvSpPr txBox="1"/>
          <p:nvPr>
            <p:ph type="title"/>
          </p:nvPr>
        </p:nvSpPr>
        <p:spPr>
          <a:prstGeom prst="rect">
            <a:avLst/>
          </a:prstGeom>
        </p:spPr>
        <p:txBody>
          <a:bodyPr/>
          <a:lstStyle>
            <a:lvl1pPr>
              <a:defRPr>
                <a:solidFill>
                  <a:srgbClr val="BCA569"/>
                </a:solidFill>
              </a:defRPr>
            </a:lvl1pPr>
          </a:lstStyle>
          <a:p>
            <a:pPr/>
            <a:r>
              <a:t>We are a unit.</a:t>
            </a:r>
          </a:p>
        </p:txBody>
      </p:sp>
      <p:sp>
        <p:nvSpPr>
          <p:cNvPr id="154" name="That’s the success of my meetings, is because real godly people pray for me. That’s it. That’s the reason success in my meetings. When I come in and introduce these things about the visions and things, there’s a many old mother and dad, sister and brother, setting out there that believe that with all their heart. The Holy Spirit drops right down on them then. If they didn’t do that, I have no way of doing it. No matter how great it would be for myself, it has to be for you the same. We have to do a unit, two of us together, to make the contact with God: you, as a believer, and myself, as a believer. 60-0304 - &quot;Thirsting For Life”"/>
          <p:cNvSpPr txBox="1"/>
          <p:nvPr>
            <p:ph type="body" idx="1"/>
          </p:nvPr>
        </p:nvSpPr>
        <p:spPr>
          <a:prstGeom prst="rect">
            <a:avLst/>
          </a:prstGeom>
        </p:spPr>
        <p:txBody>
          <a:bodyPr/>
          <a:lstStyle/>
          <a:p>
            <a:pPr marL="360426" indent="-360426" defTabSz="502412">
              <a:spcBef>
                <a:spcPts val="2400"/>
              </a:spcBef>
              <a:buBlip>
                <a:blip r:embed="rId2"/>
              </a:buBlip>
              <a:defRPr sz="3096">
                <a:solidFill>
                  <a:srgbClr val="424242"/>
                </a:solidFill>
                <a:effectLst>
                  <a:outerShdw sx="100000" sy="100000" kx="0" ky="0" algn="b" rotWithShape="0" blurRad="21844" dist="10922" dir="5400000">
                    <a:srgbClr val="FFFFFF"/>
                  </a:outerShdw>
                </a:effectLst>
              </a:defRPr>
            </a:pPr>
            <a:r>
              <a:t>That’s the </a:t>
            </a:r>
            <a:r>
              <a:rPr b="1"/>
              <a:t>success of my meetings</a:t>
            </a:r>
            <a:r>
              <a:t>, is because real godly people pray for me. That’s it. That’s the reason success in my meetings. When I come in and introduce these things about the visions and things, there’s a many old mother and dad, sister and brother, setting out there that believe that with all their heart. The Holy Spirit drops right down on them then. If they didn’t do that, I have no way of doing it. No matter how great it would be for myself, it has to be for you the same. </a:t>
            </a:r>
            <a:r>
              <a:rPr b="1"/>
              <a:t>We have to do a unit, two of us together, to make the contact with God:</a:t>
            </a:r>
            <a:r>
              <a:t> you, as a believer, and myself, as a believer. 60-0304 - "Thirsting For Life”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Fellowship = protection"/>
          <p:cNvSpPr txBox="1"/>
          <p:nvPr>
            <p:ph type="title"/>
          </p:nvPr>
        </p:nvSpPr>
        <p:spPr>
          <a:prstGeom prst="rect">
            <a:avLst/>
          </a:prstGeom>
        </p:spPr>
        <p:txBody>
          <a:bodyPr/>
          <a:lstStyle>
            <a:lvl1pPr>
              <a:defRPr>
                <a:solidFill>
                  <a:srgbClr val="BCA975"/>
                </a:solidFill>
              </a:defRPr>
            </a:lvl1pPr>
          </a:lstStyle>
          <a:p>
            <a:pPr/>
            <a:r>
              <a:t>Fellowship = protection</a:t>
            </a:r>
          </a:p>
        </p:txBody>
      </p:sp>
      <p:sp>
        <p:nvSpPr>
          <p:cNvPr id="157" name="We need one another more now than we ever did need each other, is now. When you get yourself singled out from the rest of them making yourself just a little different, you don’t want to associate with them because they believe this, and don’t want to associate with that, you’re getting on dangerous ground, right then, keeping away from church. Find the one of your choice, and remain there, and be a Christian brother to all of them. That’s the way to be a real Christian. Then we’ve got fellowship, protection; people love you and pray for you.  60-0304 - &quot;Thirsting For Life&quot;"/>
          <p:cNvSpPr txBox="1"/>
          <p:nvPr>
            <p:ph type="body" idx="1"/>
          </p:nvPr>
        </p:nvSpPr>
        <p:spPr>
          <a:prstGeom prst="rect">
            <a:avLst/>
          </a:prstGeom>
        </p:spPr>
        <p:txBody>
          <a:bodyPr/>
          <a:lstStyle>
            <a:lvl1pPr marL="372998" indent="-372998" defTabSz="519937">
              <a:spcBef>
                <a:spcPts val="2400"/>
              </a:spcBef>
              <a:buBlip>
                <a:blip r:embed="rId2"/>
              </a:buBlip>
              <a:defRPr sz="3204">
                <a:solidFill>
                  <a:srgbClr val="706E6A"/>
                </a:solidFill>
                <a:effectLst>
                  <a:outerShdw sx="100000" sy="100000" kx="0" ky="0" algn="b" rotWithShape="0" blurRad="22606" dist="11303" dir="5400000">
                    <a:srgbClr val="FFFFFF"/>
                  </a:outerShdw>
                </a:effectLst>
              </a:defRPr>
            </a:lvl1pPr>
          </a:lstStyle>
          <a:p>
            <a:pPr/>
            <a:r>
              <a:t>We need one another more now than we ever did need each other, is now. When you get yourself singled out from the rest of them making yourself just a little different, you don’t want to associate with them because they believe this, and don’t want to associate with that, you’re getting on dangerous ground, right then, keeping away from church. Find the one of your choice, and remain there, and be a Christian brother to all of them. That’s the way to be a real Christian. Then we’ve got fellowship, protection; people love you and pray for you.  60-0304 - "Thirsting For Life"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Fellowprisoner in Christ"/>
          <p:cNvSpPr txBox="1"/>
          <p:nvPr>
            <p:ph type="title"/>
          </p:nvPr>
        </p:nvSpPr>
        <p:spPr>
          <a:prstGeom prst="rect">
            <a:avLst/>
          </a:prstGeom>
        </p:spPr>
        <p:txBody>
          <a:bodyPr/>
          <a:lstStyle>
            <a:lvl1pPr>
              <a:defRPr>
                <a:solidFill>
                  <a:srgbClr val="BCA360"/>
                </a:solidFill>
              </a:defRPr>
            </a:lvl1pPr>
          </a:lstStyle>
          <a:p>
            <a:pPr/>
            <a:r>
              <a:t>Fellowprisoner in Christ</a:t>
            </a:r>
          </a:p>
        </p:txBody>
      </p:sp>
      <p:sp>
        <p:nvSpPr>
          <p:cNvPr id="160" name="Philemon 1:23…"/>
          <p:cNvSpPr txBox="1"/>
          <p:nvPr>
            <p:ph type="body" idx="1"/>
          </p:nvPr>
        </p:nvSpPr>
        <p:spPr>
          <a:prstGeom prst="rect">
            <a:avLst/>
          </a:prstGeom>
        </p:spPr>
        <p:txBody>
          <a:bodyPr/>
          <a:lstStyle/>
          <a:p>
            <a:pPr>
              <a:buBlip>
                <a:blip r:embed="rId2"/>
              </a:buBlip>
              <a:defRPr>
                <a:solidFill>
                  <a:srgbClr val="43413F"/>
                </a:solidFill>
              </a:defRPr>
            </a:pPr>
            <a:r>
              <a:t>Philemon 1:23</a:t>
            </a:r>
          </a:p>
          <a:p>
            <a:pPr>
              <a:buBlip>
                <a:blip r:embed="rId2"/>
              </a:buBlip>
              <a:defRPr>
                <a:solidFill>
                  <a:srgbClr val="43413F"/>
                </a:solidFill>
              </a:defRPr>
            </a:pPr>
            <a:r>
              <a:t>There salute thee Epaphras, my fellowprisoner in Christ Jesus;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econd nature"/>
          <p:cNvSpPr txBox="1"/>
          <p:nvPr>
            <p:ph type="title"/>
          </p:nvPr>
        </p:nvSpPr>
        <p:spPr>
          <a:prstGeom prst="rect">
            <a:avLst/>
          </a:prstGeom>
        </p:spPr>
        <p:txBody>
          <a:bodyPr/>
          <a:lstStyle>
            <a:lvl1pPr>
              <a:defRPr>
                <a:solidFill>
                  <a:srgbClr val="BCA25C"/>
                </a:solidFill>
              </a:defRPr>
            </a:lvl1pPr>
          </a:lstStyle>
          <a:p>
            <a:pPr/>
            <a:r>
              <a:t>Second nature</a:t>
            </a:r>
          </a:p>
        </p:txBody>
      </p:sp>
      <p:sp>
        <p:nvSpPr>
          <p:cNvPr id="163" name="98 Unselfish life; not the second thought. Not to think about it; but you are so dead to the things of this world, and so alive in Christ, and so walking on the highway, that these things are just an automatic thing. You just do it. Not saying, “Well, now, the Lord would, Lord, want me to do that.” It’s not that. You’re just part of Him. His Spirit is in you, and you act the way He acted. Ah! Do get it.…"/>
          <p:cNvSpPr txBox="1"/>
          <p:nvPr>
            <p:ph type="body" idx="1"/>
          </p:nvPr>
        </p:nvSpPr>
        <p:spPr>
          <a:prstGeom prst="rect">
            <a:avLst/>
          </a:prstGeom>
        </p:spPr>
        <p:txBody>
          <a:bodyPr/>
          <a:lstStyle/>
          <a:p>
            <a:pPr marL="414909" indent="-414909" defTabSz="578358">
              <a:spcBef>
                <a:spcPts val="2700"/>
              </a:spcBef>
              <a:buBlip>
                <a:blip r:embed="rId2"/>
              </a:buBlip>
              <a:defRPr sz="3564">
                <a:solidFill>
                  <a:srgbClr val="63615E"/>
                </a:solidFill>
                <a:effectLst>
                  <a:outerShdw sx="100000" sy="100000" kx="0" ky="0" algn="b" rotWithShape="0" blurRad="25146" dist="12573" dir="5400000">
                    <a:srgbClr val="FFFFFF"/>
                  </a:outerShdw>
                </a:effectLst>
              </a:defRPr>
            </a:pPr>
            <a:r>
              <a:t>98 Unselfish life; not the second thought. Not to think about it; but you are so dead to the things of this world, and so alive in Christ, and so walking on the highway, that these things are just an </a:t>
            </a:r>
            <a:r>
              <a:rPr b="1"/>
              <a:t>automatic</a:t>
            </a:r>
            <a:r>
              <a:t> thing. You just do it. Not saying, “Well, now, the Lord would, Lord, want me to do that.” It’s not that. You’re just part of Him. His Spirit is in you, and you act the way He acted. Ah! Do get it.</a:t>
            </a:r>
          </a:p>
          <a:p>
            <a:pPr marL="414909" indent="-414909" defTabSz="578358">
              <a:spcBef>
                <a:spcPts val="2700"/>
              </a:spcBef>
              <a:buBlip>
                <a:blip r:embed="rId2"/>
              </a:buBlip>
              <a:defRPr sz="3564">
                <a:solidFill>
                  <a:srgbClr val="63615E"/>
                </a:solidFill>
                <a:effectLst>
                  <a:outerShdw sx="100000" sy="100000" kx="0" ky="0" algn="b" rotWithShape="0" blurRad="25146" dist="12573" dir="5400000">
                    <a:srgbClr val="FFFFFF"/>
                  </a:outerShdw>
                </a:effectLst>
              </a:defRPr>
            </a:pPr>
            <a:r>
              <a:t>60-0925 - "That Day On Calvary"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e knows"/>
          <p:cNvSpPr txBox="1"/>
          <p:nvPr>
            <p:ph type="title"/>
          </p:nvPr>
        </p:nvSpPr>
        <p:spPr>
          <a:prstGeom prst="rect">
            <a:avLst/>
          </a:prstGeom>
        </p:spPr>
        <p:txBody>
          <a:bodyPr/>
          <a:lstStyle>
            <a:lvl1pPr>
              <a:defRPr>
                <a:solidFill>
                  <a:srgbClr val="BCA35E"/>
                </a:solidFill>
              </a:defRPr>
            </a:lvl1pPr>
          </a:lstStyle>
          <a:p>
            <a:pPr/>
            <a:r>
              <a:t>She knows</a:t>
            </a:r>
          </a:p>
        </p:txBody>
      </p:sp>
      <p:sp>
        <p:nvSpPr>
          <p:cNvPr id="166" name="Here is the secret. The Word is in the Bride, and the mind of Christ, to know what He wants done with the Word. And She does it in His Name. She has THUS SAITH THE LORD. Then It is germitized, so the Holy Spirit waters It until It is grown and serves Its purpose.  62-0318 - &quot;The Spoken Word Is The Original Seed&quot;"/>
          <p:cNvSpPr txBox="1"/>
          <p:nvPr>
            <p:ph type="body" idx="1"/>
          </p:nvPr>
        </p:nvSpPr>
        <p:spPr>
          <a:prstGeom prst="rect">
            <a:avLst/>
          </a:prstGeom>
        </p:spPr>
        <p:txBody>
          <a:bodyPr/>
          <a:lstStyle>
            <a:lvl1pPr>
              <a:buBlip>
                <a:blip r:embed="rId2"/>
              </a:buBlip>
              <a:defRPr>
                <a:solidFill>
                  <a:srgbClr val="6B6966"/>
                </a:solidFill>
              </a:defRPr>
            </a:lvl1pPr>
          </a:lstStyle>
          <a:p>
            <a:pPr/>
            <a:r>
              <a:t>Here is the secret. The Word is in the Bride, and the mind of Christ, to know what He wants done with the Word. And She does it in His Name. She has THUS SAITH THE LORD. Then It is germitized, so the Holy Spirit waters It until It is grown and serves Its purpose.  62-0318 - "The Spoken Word Is The Original Seed"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promise"/>
          <p:cNvSpPr txBox="1"/>
          <p:nvPr>
            <p:ph type="title"/>
          </p:nvPr>
        </p:nvSpPr>
        <p:spPr>
          <a:prstGeom prst="rect">
            <a:avLst/>
          </a:prstGeom>
        </p:spPr>
        <p:txBody>
          <a:bodyPr/>
          <a:lstStyle/>
          <a:p>
            <a:pPr/>
            <a:r>
              <a:t>The promise</a:t>
            </a:r>
          </a:p>
        </p:txBody>
      </p:sp>
      <p:sp>
        <p:nvSpPr>
          <p:cNvPr id="169" name="Matthew 7:7-11…"/>
          <p:cNvSpPr txBox="1"/>
          <p:nvPr>
            <p:ph type="body" idx="1"/>
          </p:nvPr>
        </p:nvSpPr>
        <p:spPr>
          <a:prstGeom prst="rect">
            <a:avLst/>
          </a:prstGeom>
        </p:spPr>
        <p:txBody>
          <a:bodyPr/>
          <a:lstStyle/>
          <a:p>
            <a:pPr marL="377189" indent="-377189" defTabSz="525779">
              <a:spcBef>
                <a:spcPts val="2500"/>
              </a:spcBef>
              <a:buBlip>
                <a:blip r:embed="rId2"/>
              </a:buBlip>
              <a:defRPr sz="3239">
                <a:effectLst>
                  <a:outerShdw sx="100000" sy="100000" kx="0" ky="0" algn="b" rotWithShape="0" blurRad="22860" dist="11430" dir="5400000">
                    <a:srgbClr val="FFFFFF"/>
                  </a:outerShdw>
                </a:effectLst>
              </a:defRPr>
            </a:pPr>
            <a:r>
              <a:t>Matthew 7:7-11</a:t>
            </a:r>
          </a:p>
          <a:p>
            <a:pPr marL="377189" indent="-377189" defTabSz="525779">
              <a:spcBef>
                <a:spcPts val="2500"/>
              </a:spcBef>
              <a:buBlip>
                <a:blip r:embed="rId2"/>
              </a:buBlip>
              <a:defRPr sz="3239">
                <a:effectLst>
                  <a:outerShdw sx="100000" sy="100000" kx="0" ky="0" algn="b" rotWithShape="0" blurRad="22860" dist="11430" dir="5400000">
                    <a:srgbClr val="FFFFFF"/>
                  </a:outerShdw>
                </a:effectLst>
              </a:defRPr>
            </a:pPr>
            <a:r>
              <a:t>Ask, and it shall be given you; seek, and ye shall find; knock, and it shall be opened unto you: For every one that asketh receiveth; and he that seeketh findeth; and to him that knocketh it shall be opened. Or what man is there of you, whom if his son ask bread, will he give him a stone? Or if he ask a fish, will he give him a serpent? If ye then, being evil, know how to give good gifts unto your children, how much more shall your Father which is in heaven give good things to them that ask him?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sk in Faith"/>
          <p:cNvSpPr txBox="1"/>
          <p:nvPr>
            <p:ph type="title"/>
          </p:nvPr>
        </p:nvSpPr>
        <p:spPr>
          <a:prstGeom prst="rect">
            <a:avLst/>
          </a:prstGeom>
        </p:spPr>
        <p:txBody>
          <a:bodyPr/>
          <a:lstStyle>
            <a:lvl1pPr>
              <a:defRPr>
                <a:solidFill>
                  <a:srgbClr val="BCA159"/>
                </a:solidFill>
              </a:defRPr>
            </a:lvl1pPr>
          </a:lstStyle>
          <a:p>
            <a:pPr/>
            <a:r>
              <a:t>Ask in Faith</a:t>
            </a:r>
          </a:p>
        </p:txBody>
      </p:sp>
      <p:sp>
        <p:nvSpPr>
          <p:cNvPr id="172" name="1 John 5:14. And this is the confidence that we have in him, that, if we ask any thing according to his will, he heareth us:…"/>
          <p:cNvSpPr txBox="1"/>
          <p:nvPr>
            <p:ph type="body" idx="1"/>
          </p:nvPr>
        </p:nvSpPr>
        <p:spPr>
          <a:prstGeom prst="rect">
            <a:avLst/>
          </a:prstGeom>
        </p:spPr>
        <p:txBody>
          <a:bodyPr/>
          <a:lstStyle/>
          <a:p>
            <a:pPr>
              <a:buBlip>
                <a:blip r:embed="rId2"/>
              </a:buBlip>
              <a:defRPr>
                <a:solidFill>
                  <a:srgbClr val="706E6A"/>
                </a:solidFill>
              </a:defRPr>
            </a:pPr>
            <a:r>
              <a:t>1 John 5:14. And this is the confidence that we have in him, that, if we ask any thing </a:t>
            </a:r>
            <a:r>
              <a:rPr b="1"/>
              <a:t>according to his will</a:t>
            </a:r>
            <a:r>
              <a:t>, he heareth us:</a:t>
            </a:r>
          </a:p>
          <a:p>
            <a:pPr>
              <a:buBlip>
                <a:blip r:embed="rId2"/>
              </a:buBlip>
              <a:defRPr>
                <a:solidFill>
                  <a:srgbClr val="706E6A"/>
                </a:solidFill>
              </a:defRPr>
            </a:pPr>
            <a:r>
              <a:t>James 4:3. Ye ask, and receive not, because </a:t>
            </a:r>
            <a:r>
              <a:rPr b="1"/>
              <a:t>ye ask amiss</a:t>
            </a:r>
            <a:r>
              <a:t>, that ye may consume it upon your lusts.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Don’t despise a brother who is a little wrong"/>
          <p:cNvSpPr txBox="1"/>
          <p:nvPr>
            <p:ph type="title"/>
          </p:nvPr>
        </p:nvSpPr>
        <p:spPr>
          <a:prstGeom prst="rect">
            <a:avLst/>
          </a:prstGeom>
        </p:spPr>
        <p:txBody>
          <a:bodyPr/>
          <a:lstStyle>
            <a:lvl1pPr defTabSz="443991">
              <a:defRPr sz="5168">
                <a:solidFill>
                  <a:srgbClr val="BCA360"/>
                </a:solidFill>
                <a:effectLst>
                  <a:outerShdw sx="100000" sy="100000" kx="0" ky="0" algn="b" rotWithShape="0" blurRad="9652" dist="9652" dir="16200000">
                    <a:srgbClr val="000000">
                      <a:alpha val="50000"/>
                    </a:srgbClr>
                  </a:outerShdw>
                </a:effectLst>
              </a:defRPr>
            </a:lvl1pPr>
          </a:lstStyle>
          <a:p>
            <a:pPr/>
            <a:r>
              <a:t>Don’t despise a brother who is a little wrong</a:t>
            </a:r>
          </a:p>
        </p:txBody>
      </p:sp>
      <p:sp>
        <p:nvSpPr>
          <p:cNvPr id="175" name="86 If the brother, you think he’s a little wrong, or the sister, say, “Lord, don’t let me never have the root of bitterness spring up, ’cause it’ll—it’ll affect him, and it’ll take the Christ right out of my life.” That poison acids of malice, and jealousy, and hatred, that will just take the Holy Spirit right away from you. It will run Him from the tabernacle here. It’ll kill the Spirit of God, or drive It away from here, hurt your pastor. It’ll do everything. See? Don’t you do that.  63-0728 - &quot;Christ Is The Mystery Of God Revealed&quot;"/>
          <p:cNvSpPr txBox="1"/>
          <p:nvPr>
            <p:ph type="body" idx="1"/>
          </p:nvPr>
        </p:nvSpPr>
        <p:spPr>
          <a:prstGeom prst="rect">
            <a:avLst/>
          </a:prstGeom>
        </p:spPr>
        <p:txBody>
          <a:bodyPr/>
          <a:lstStyle>
            <a:lvl1pPr marL="393954" indent="-393954" defTabSz="549148">
              <a:spcBef>
                <a:spcPts val="2600"/>
              </a:spcBef>
              <a:buBlip>
                <a:blip r:embed="rId2"/>
              </a:buBlip>
              <a:defRPr sz="3384">
                <a:solidFill>
                  <a:srgbClr val="615F5C"/>
                </a:solidFill>
                <a:effectLst>
                  <a:outerShdw sx="100000" sy="100000" kx="0" ky="0" algn="b" rotWithShape="0" blurRad="23876" dist="11938" dir="5400000">
                    <a:srgbClr val="FFFFFF"/>
                  </a:outerShdw>
                </a:effectLst>
              </a:defRPr>
            </a:lvl1pPr>
          </a:lstStyle>
          <a:p>
            <a:pPr/>
            <a:r>
              <a:t>86 If the brother, you think he’s a little wrong, or the sister, say, “Lord, don’t let me never have the root of bitterness spring up, ’cause it’ll—it’ll affect him, and it’ll take the Christ right out of my life.” That poison acids of malice, and jealousy, and hatred, that will just take the Holy Spirit right away from you. It will run Him from the tabernacle here. It’ll kill the Spirit of God, or drive It away from here, hurt your pastor. It’ll do everything. See? Don’t you do that.  63-0728 - "Christ Is The Mystery Of God Revealed"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Col. 1:7-13"/>
          <p:cNvSpPr txBox="1"/>
          <p:nvPr>
            <p:ph type="title"/>
          </p:nvPr>
        </p:nvSpPr>
        <p:spPr>
          <a:prstGeom prst="rect">
            <a:avLst/>
          </a:prstGeom>
        </p:spPr>
        <p:txBody>
          <a:bodyPr/>
          <a:lstStyle>
            <a:lvl1pPr>
              <a:defRPr>
                <a:solidFill>
                  <a:srgbClr val="8D836B"/>
                </a:solidFill>
              </a:defRPr>
            </a:lvl1pPr>
          </a:lstStyle>
          <a:p>
            <a:pPr/>
            <a:r>
              <a:t>Col. 1:7-13</a:t>
            </a:r>
          </a:p>
        </p:txBody>
      </p:sp>
      <p:sp>
        <p:nvSpPr>
          <p:cNvPr id="124" name="7 As ye also learned of Epaphras our dear fellowservant, who is for you a faithful minister of Christ;…"/>
          <p:cNvSpPr txBox="1"/>
          <p:nvPr>
            <p:ph type="body" idx="1"/>
          </p:nvPr>
        </p:nvSpPr>
        <p:spPr>
          <a:prstGeom prst="rect">
            <a:avLst/>
          </a:prstGeom>
        </p:spPr>
        <p:txBody>
          <a:bodyPr/>
          <a:lstStyle/>
          <a:p>
            <a:pPr marL="0" indent="0" defTabSz="457200">
              <a:lnSpc>
                <a:spcPct val="100000"/>
              </a:lnSpc>
              <a:spcBef>
                <a:spcPts val="0"/>
              </a:spcBef>
              <a:buSzTx/>
              <a:buNone/>
              <a:defRPr i="0" sz="2600">
                <a:solidFill>
                  <a:srgbClr val="000000"/>
                </a:solidFill>
                <a:effectLst/>
                <a:latin typeface="Helvetica"/>
                <a:ea typeface="Helvetica"/>
                <a:cs typeface="Helvetica"/>
                <a:sym typeface="Helvetica"/>
              </a:defRPr>
            </a:pPr>
            <a:r>
              <a:rPr b="1"/>
              <a:t>7</a:t>
            </a:r>
            <a:r>
              <a:t> As ye also learned of Epaphras our dear fellowservant, who is for you a faithful minister of Christ;</a:t>
            </a:r>
          </a:p>
          <a:p>
            <a:pPr marL="0" indent="0" defTabSz="457200">
              <a:lnSpc>
                <a:spcPct val="100000"/>
              </a:lnSpc>
              <a:spcBef>
                <a:spcPts val="0"/>
              </a:spcBef>
              <a:buSzTx/>
              <a:buNone/>
              <a:defRPr i="0" sz="2600">
                <a:solidFill>
                  <a:srgbClr val="000000"/>
                </a:solidFill>
                <a:effectLst/>
                <a:latin typeface="Helvetica"/>
                <a:ea typeface="Helvetica"/>
                <a:cs typeface="Helvetica"/>
                <a:sym typeface="Helvetica"/>
              </a:defRPr>
            </a:pPr>
            <a:r>
              <a:rPr b="1"/>
              <a:t>8</a:t>
            </a:r>
            <a:r>
              <a:t> Who also </a:t>
            </a:r>
            <a:r>
              <a:rPr b="1"/>
              <a:t>declared</a:t>
            </a:r>
            <a:r>
              <a:t> unto us your </a:t>
            </a:r>
            <a:r>
              <a:rPr b="1"/>
              <a:t>love</a:t>
            </a:r>
            <a:r>
              <a:t> in the Spirit.</a:t>
            </a:r>
          </a:p>
          <a:p>
            <a:pPr marL="0" indent="0" defTabSz="457200">
              <a:lnSpc>
                <a:spcPct val="100000"/>
              </a:lnSpc>
              <a:spcBef>
                <a:spcPts val="0"/>
              </a:spcBef>
              <a:buSzTx/>
              <a:buNone/>
              <a:defRPr i="0" sz="2600">
                <a:solidFill>
                  <a:srgbClr val="000000"/>
                </a:solidFill>
                <a:effectLst/>
                <a:latin typeface="Helvetica"/>
                <a:ea typeface="Helvetica"/>
                <a:cs typeface="Helvetica"/>
                <a:sym typeface="Helvetica"/>
              </a:defRPr>
            </a:pPr>
            <a:r>
              <a:rPr b="1"/>
              <a:t>9</a:t>
            </a:r>
            <a:r>
              <a:t> For this cause we also, since the day we heard it, do </a:t>
            </a:r>
            <a:r>
              <a:rPr b="1"/>
              <a:t>not cease to pray for you,</a:t>
            </a:r>
            <a:r>
              <a:t> and to desire that </a:t>
            </a:r>
            <a:r>
              <a:rPr b="1"/>
              <a:t>ye might be filled with the knowledge</a:t>
            </a:r>
            <a:r>
              <a:t> of </a:t>
            </a:r>
            <a:r>
              <a:rPr b="1"/>
              <a:t>his will</a:t>
            </a:r>
            <a:r>
              <a:t> in all wisdom and spiritual understanding;</a:t>
            </a:r>
          </a:p>
          <a:p>
            <a:pPr marL="0" indent="0" defTabSz="457200">
              <a:lnSpc>
                <a:spcPct val="100000"/>
              </a:lnSpc>
              <a:spcBef>
                <a:spcPts val="0"/>
              </a:spcBef>
              <a:buSzTx/>
              <a:buNone/>
              <a:defRPr i="0" sz="2600">
                <a:solidFill>
                  <a:srgbClr val="000000"/>
                </a:solidFill>
                <a:effectLst/>
                <a:latin typeface="Helvetica"/>
                <a:ea typeface="Helvetica"/>
                <a:cs typeface="Helvetica"/>
                <a:sym typeface="Helvetica"/>
              </a:defRPr>
            </a:pPr>
            <a:r>
              <a:rPr b="1"/>
              <a:t>10</a:t>
            </a:r>
            <a:r>
              <a:t> That ye might walk </a:t>
            </a:r>
            <a:r>
              <a:rPr b="1"/>
              <a:t>worthy</a:t>
            </a:r>
            <a:r>
              <a:t> of the Lord </a:t>
            </a:r>
            <a:r>
              <a:rPr b="1"/>
              <a:t>unto all pleasing</a:t>
            </a:r>
            <a:r>
              <a:t>, being </a:t>
            </a:r>
            <a:r>
              <a:rPr b="1"/>
              <a:t>fruitful</a:t>
            </a:r>
            <a:r>
              <a:t> in every good work, and increasing in the knowledge of God;</a:t>
            </a:r>
          </a:p>
          <a:p>
            <a:pPr marL="0" indent="0" defTabSz="457200">
              <a:lnSpc>
                <a:spcPct val="100000"/>
              </a:lnSpc>
              <a:spcBef>
                <a:spcPts val="0"/>
              </a:spcBef>
              <a:buSzTx/>
              <a:buNone/>
              <a:defRPr i="0" sz="2600">
                <a:solidFill>
                  <a:srgbClr val="000000"/>
                </a:solidFill>
                <a:effectLst/>
                <a:latin typeface="Helvetica"/>
                <a:ea typeface="Helvetica"/>
                <a:cs typeface="Helvetica"/>
                <a:sym typeface="Helvetica"/>
              </a:defRPr>
            </a:pPr>
            <a:r>
              <a:rPr b="1"/>
              <a:t>11</a:t>
            </a:r>
            <a:r>
              <a:t> Strengthened with all might, according to his glorious power, unto all patience and </a:t>
            </a:r>
            <a:r>
              <a:rPr b="1"/>
              <a:t>longsuffering with joyfulness;</a:t>
            </a:r>
            <a:endParaRPr b="1"/>
          </a:p>
          <a:p>
            <a:pPr marL="0" indent="0" defTabSz="457200">
              <a:lnSpc>
                <a:spcPct val="100000"/>
              </a:lnSpc>
              <a:spcBef>
                <a:spcPts val="0"/>
              </a:spcBef>
              <a:buSzTx/>
              <a:buNone/>
              <a:defRPr i="0" sz="2600">
                <a:solidFill>
                  <a:srgbClr val="000000"/>
                </a:solidFill>
                <a:effectLst/>
                <a:latin typeface="Helvetica"/>
                <a:ea typeface="Helvetica"/>
                <a:cs typeface="Helvetica"/>
                <a:sym typeface="Helvetica"/>
              </a:defRPr>
            </a:pPr>
            <a:r>
              <a:rPr b="1"/>
              <a:t>12</a:t>
            </a:r>
            <a:r>
              <a:t> Giving thanks unto the Father, which hath made us meet to be </a:t>
            </a:r>
            <a:r>
              <a:rPr b="1"/>
              <a:t>partakers</a:t>
            </a:r>
            <a:r>
              <a:t> of the </a:t>
            </a:r>
            <a:r>
              <a:rPr b="1"/>
              <a:t>inheritance</a:t>
            </a:r>
            <a:r>
              <a:t> of the saints in light:</a:t>
            </a:r>
          </a:p>
          <a:p>
            <a:pPr marL="0" indent="0" defTabSz="457200">
              <a:lnSpc>
                <a:spcPct val="100000"/>
              </a:lnSpc>
              <a:spcBef>
                <a:spcPts val="0"/>
              </a:spcBef>
              <a:buSzTx/>
              <a:buNone/>
              <a:defRPr i="0" sz="2600">
                <a:solidFill>
                  <a:srgbClr val="000000"/>
                </a:solidFill>
                <a:effectLst/>
                <a:latin typeface="Helvetica"/>
                <a:ea typeface="Helvetica"/>
                <a:cs typeface="Helvetica"/>
                <a:sym typeface="Helvetica"/>
              </a:defRPr>
            </a:pPr>
            <a:r>
              <a:rPr b="1"/>
              <a:t>13</a:t>
            </a:r>
            <a:r>
              <a:t> Who hath delivered us from the power of darkness, and hath translated us into the kingdom of his dear Son: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rrogant, hostile spirit"/>
          <p:cNvSpPr txBox="1"/>
          <p:nvPr>
            <p:ph type="title"/>
          </p:nvPr>
        </p:nvSpPr>
        <p:spPr>
          <a:prstGeom prst="rect">
            <a:avLst/>
          </a:prstGeom>
        </p:spPr>
        <p:txBody>
          <a:bodyPr/>
          <a:lstStyle>
            <a:lvl1pPr>
              <a:defRPr>
                <a:solidFill>
                  <a:srgbClr val="BCA569"/>
                </a:solidFill>
              </a:defRPr>
            </a:lvl1pPr>
          </a:lstStyle>
          <a:p>
            <a:pPr/>
            <a:r>
              <a:t>Arrogant, hostile spirit</a:t>
            </a:r>
          </a:p>
        </p:txBody>
      </p:sp>
      <p:sp>
        <p:nvSpPr>
          <p:cNvPr id="178" name="God, You sweated it out of us. The Holy Spirit come down, convinced people that they were wrong. They were sinning. Their spirits were arrogant. They become hostile, snoopy, know-it-all, not willing to repent, not willing to forgive people that’s done things against them. They wasn’t willing to, but today the Holy Spirit took the Word of God, placed It right in their gentle hearts, and said, “Now do you want to come back to where you was the first time you come to the altar, come back to where everybody, you love everybody, and you love Me with undying love? Then just rise up and come up to the altar.” They did it, Lord.…"/>
          <p:cNvSpPr txBox="1"/>
          <p:nvPr>
            <p:ph type="body" idx="1"/>
          </p:nvPr>
        </p:nvSpPr>
        <p:spPr>
          <a:prstGeom prst="rect">
            <a:avLst/>
          </a:prstGeom>
        </p:spPr>
        <p:txBody>
          <a:bodyPr/>
          <a:lstStyle/>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defRPr>
            </a:pPr>
            <a:r>
              <a:t>God, You sweated it out of us. The Holy Spirit come down, convinced people that they were wrong. They were sinning. Their spirits were arrogant. They become hostile, snoopy, know-it-all, not willing to repent, not willing to forgive people that’s done things against them. They wasn’t willing to, but today the Holy Spirit took the Word of God, placed It right in their </a:t>
            </a:r>
            <a:r>
              <a:rPr b="1"/>
              <a:t>gentle</a:t>
            </a:r>
            <a:r>
              <a:t> hearts, and said, “Now do you want to come back to where you was the first time you come to the altar, come back to where everybody, you love everybody, and you love Me with undying love? Then just rise up and come up to the altar.” They did it, Lord.</a:t>
            </a:r>
          </a:p>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defRPr>
            </a:pPr>
            <a:r>
              <a:t>56-0805 - "The Church And Its Condition"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Col.4:12"/>
          <p:cNvSpPr txBox="1"/>
          <p:nvPr>
            <p:ph type="title"/>
          </p:nvPr>
        </p:nvSpPr>
        <p:spPr>
          <a:prstGeom prst="rect">
            <a:avLst/>
          </a:prstGeom>
        </p:spPr>
        <p:txBody>
          <a:bodyPr/>
          <a:lstStyle>
            <a:lvl1pPr>
              <a:defRPr>
                <a:solidFill>
                  <a:srgbClr val="7A725D"/>
                </a:solidFill>
              </a:defRPr>
            </a:lvl1pPr>
          </a:lstStyle>
          <a:p>
            <a:pPr/>
            <a:r>
              <a:t>Col.4:12</a:t>
            </a:r>
          </a:p>
        </p:txBody>
      </p:sp>
      <p:sp>
        <p:nvSpPr>
          <p:cNvPr id="127" name="12 Epaphras, who is one of you, a servant of Christ, saluteth you, always labouring fervently for you in prayers, that ye may stand perfect and complete in all the will of God."/>
          <p:cNvSpPr txBox="1"/>
          <p:nvPr>
            <p:ph type="body" idx="1"/>
          </p:nvPr>
        </p:nvSpPr>
        <p:spPr>
          <a:prstGeom prst="rect">
            <a:avLst/>
          </a:prstGeom>
        </p:spPr>
        <p:txBody>
          <a:bodyPr/>
          <a:lstStyle/>
          <a:p>
            <a:pPr marL="0" indent="0" defTabSz="457200">
              <a:lnSpc>
                <a:spcPct val="100000"/>
              </a:lnSpc>
              <a:spcBef>
                <a:spcPts val="0"/>
              </a:spcBef>
              <a:buSzTx/>
              <a:buNone/>
              <a:defRPr i="0" sz="4100">
                <a:solidFill>
                  <a:srgbClr val="000000"/>
                </a:solidFill>
                <a:effectLst/>
                <a:latin typeface="Helvetica"/>
                <a:ea typeface="Helvetica"/>
                <a:cs typeface="Helvetica"/>
                <a:sym typeface="Helvetica"/>
              </a:defRPr>
            </a:pPr>
            <a:r>
              <a:rPr b="1"/>
              <a:t>12</a:t>
            </a:r>
            <a:r>
              <a:t> Epaphras, who is </a:t>
            </a:r>
            <a:r>
              <a:rPr b="1"/>
              <a:t>one of you</a:t>
            </a:r>
            <a:r>
              <a:t>, a </a:t>
            </a:r>
            <a:r>
              <a:rPr u="sng"/>
              <a:t>servant</a:t>
            </a:r>
            <a:r>
              <a:t> of Christ, saluteth you, </a:t>
            </a:r>
            <a:r>
              <a:rPr b="1"/>
              <a:t>always labouring fervently for you </a:t>
            </a:r>
            <a:r>
              <a:rPr b="1" u="sng"/>
              <a:t>in prayers</a:t>
            </a:r>
            <a:r>
              <a:t>, that ye may stand </a:t>
            </a:r>
            <a:r>
              <a:rPr b="1"/>
              <a:t>perfect</a:t>
            </a:r>
            <a:r>
              <a:t> and </a:t>
            </a:r>
            <a:r>
              <a:rPr b="1"/>
              <a:t>complete</a:t>
            </a:r>
            <a:r>
              <a:t> in all the </a:t>
            </a:r>
            <a:r>
              <a:rPr b="1"/>
              <a:t>will of God</a:t>
            </a: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Name meaning"/>
          <p:cNvSpPr txBox="1"/>
          <p:nvPr>
            <p:ph type="title"/>
          </p:nvPr>
        </p:nvSpPr>
        <p:spPr>
          <a:prstGeom prst="rect">
            <a:avLst/>
          </a:prstGeom>
        </p:spPr>
        <p:txBody>
          <a:bodyPr/>
          <a:lstStyle>
            <a:lvl1pPr>
              <a:defRPr>
                <a:solidFill>
                  <a:srgbClr val="7B735E"/>
                </a:solidFill>
              </a:defRPr>
            </a:lvl1pPr>
          </a:lstStyle>
          <a:p>
            <a:pPr/>
            <a:r>
              <a:t>Name meaning</a:t>
            </a:r>
          </a:p>
        </p:txBody>
      </p:sp>
      <p:sp>
        <p:nvSpPr>
          <p:cNvPr id="130" name="Epaphras…"/>
          <p:cNvSpPr txBox="1"/>
          <p:nvPr>
            <p:ph type="body" idx="1"/>
          </p:nvPr>
        </p:nvSpPr>
        <p:spPr>
          <a:prstGeom prst="rect">
            <a:avLst/>
          </a:prstGeom>
        </p:spPr>
        <p:txBody>
          <a:bodyPr/>
          <a:lstStyle/>
          <a:p>
            <a:pPr marL="0" indent="0" defTabSz="457200">
              <a:lnSpc>
                <a:spcPct val="100000"/>
              </a:lnSpc>
              <a:spcBef>
                <a:spcPts val="0"/>
              </a:spcBef>
              <a:buSzTx/>
              <a:buNone/>
              <a:defRPr i="0" sz="3000">
                <a:solidFill>
                  <a:srgbClr val="333333"/>
                </a:solidFill>
                <a:effectLst/>
                <a:latin typeface="Helvetica"/>
                <a:ea typeface="Helvetica"/>
                <a:cs typeface="Helvetica"/>
                <a:sym typeface="Helvetica"/>
              </a:defRPr>
            </a:pPr>
            <a:r>
              <a:rPr b="1">
                <a:latin typeface="Arial"/>
                <a:ea typeface="Arial"/>
                <a:cs typeface="Arial"/>
                <a:sym typeface="Arial"/>
              </a:rPr>
              <a:t>Epaphras</a:t>
            </a:r>
          </a:p>
          <a:p>
            <a:pPr marL="0" indent="0" defTabSz="457200">
              <a:lnSpc>
                <a:spcPct val="100000"/>
              </a:lnSpc>
              <a:spcBef>
                <a:spcPts val="0"/>
              </a:spcBef>
              <a:buSzTx/>
              <a:buNone/>
              <a:defRPr i="0" sz="3000">
                <a:solidFill>
                  <a:srgbClr val="333333"/>
                </a:solidFill>
                <a:effectLst/>
                <a:latin typeface="Arial"/>
                <a:ea typeface="Arial"/>
                <a:cs typeface="Arial"/>
                <a:sym typeface="Arial"/>
              </a:defRPr>
            </a:pPr>
            <a:r>
              <a:t>(</a:t>
            </a:r>
            <a:r>
              <a:rPr b="1"/>
              <a:t>lovely</a:t>
            </a:r>
            <a:r>
              <a:t> ), a fellow laborer with the apostle Paul, mentioned ( </a:t>
            </a:r>
            <a:r>
              <a:rPr>
                <a:solidFill>
                  <a:srgbClr val="4C92DC"/>
                </a:solidFill>
                <a:hlinkClick r:id="rId2" invalidUrl="" action="" tgtFrame="" tooltip="" history="1" highlightClick="0" endSnd="0"/>
              </a:rPr>
              <a:t>Colossians 1:7</a:t>
            </a:r>
            <a:r>
              <a:t> ) as having taught the Colossian church the grace of God in truth, and designated a faithful minister of Christ on their behalf. He was at that time with St. Paul at Rome. (A.D. 57.) For Pauls estimate of him see ( </a:t>
            </a:r>
            <a:r>
              <a:rPr>
                <a:solidFill>
                  <a:srgbClr val="4C92DC"/>
                </a:solidFill>
                <a:hlinkClick r:id="rId2" invalidUrl="" action="" tgtFrame="" tooltip="" history="1" highlightClick="0" endSnd="0"/>
              </a:rPr>
              <a:t>Colossians 1:7</a:t>
            </a:r>
            <a:r>
              <a:t> </a:t>
            </a:r>
            <a:r>
              <a:rPr>
                <a:solidFill>
                  <a:srgbClr val="4C92DC"/>
                </a:solidFill>
                <a:hlinkClick r:id="rId3" invalidUrl="" action="" tgtFrame="" tooltip="" history="1" highlightClick="0" endSnd="0"/>
              </a:rPr>
              <a:t>Colossians 1:8</a:t>
            </a:r>
            <a:r>
              <a:t> ; </a:t>
            </a:r>
            <a:r>
              <a:rPr>
                <a:solidFill>
                  <a:srgbClr val="4C92DC"/>
                </a:solidFill>
                <a:hlinkClick r:id="rId4" invalidUrl="" action="" tgtFrame="" tooltip="" history="1" highlightClick="0" endSnd="0"/>
              </a:rPr>
              <a:t>4:12</a:t>
            </a:r>
            <a:r>
              <a:t> )</a:t>
            </a:r>
          </a:p>
          <a:p>
            <a:pPr marL="0" indent="0" defTabSz="457200">
              <a:lnSpc>
                <a:spcPct val="100000"/>
              </a:lnSpc>
              <a:spcBef>
                <a:spcPts val="0"/>
              </a:spcBef>
              <a:buSzTx/>
              <a:buNone/>
              <a:defRPr i="0" sz="2700">
                <a:solidFill>
                  <a:srgbClr val="3C4043"/>
                </a:solidFill>
                <a:effectLst/>
                <a:latin typeface="Helvetica Neue"/>
                <a:ea typeface="Helvetica Neue"/>
                <a:cs typeface="Helvetica Neue"/>
                <a:sym typeface="Helvetica Neue"/>
              </a:defRPr>
            </a:pPr>
            <a:r>
              <a:t>The </a:t>
            </a:r>
            <a:r>
              <a:rPr b="1"/>
              <a:t>name Epaphras</a:t>
            </a:r>
            <a:r>
              <a:t> is a Biblical baby </a:t>
            </a:r>
            <a:r>
              <a:rPr b="1"/>
              <a:t>name</a:t>
            </a:r>
            <a:r>
              <a:t>. In Biblical the </a:t>
            </a:r>
            <a:r>
              <a:rPr b="1"/>
              <a:t>meaning</a:t>
            </a:r>
            <a:r>
              <a:t> of the </a:t>
            </a:r>
            <a:r>
              <a:rPr b="1"/>
              <a:t>name Epaphras</a:t>
            </a:r>
            <a:r>
              <a:t> is: </a:t>
            </a:r>
            <a:r>
              <a:rPr b="1"/>
              <a:t>Covered with foam.</a:t>
            </a:r>
          </a:p>
          <a:p>
            <a:pPr marL="0" indent="0" defTabSz="457200">
              <a:lnSpc>
                <a:spcPct val="100000"/>
              </a:lnSpc>
              <a:spcBef>
                <a:spcPts val="0"/>
              </a:spcBef>
              <a:buSzTx/>
              <a:buNone/>
              <a:defRPr i="0" sz="2700">
                <a:solidFill>
                  <a:srgbClr val="1967D2"/>
                </a:solidFill>
                <a:effectLst/>
                <a:latin typeface="Helvetica Neue"/>
                <a:ea typeface="Helvetica Neue"/>
                <a:cs typeface="Helvetica Neue"/>
                <a:sym typeface="Helvetica Neue"/>
              </a:defRPr>
            </a:pPr>
            <a:r>
              <a:rPr u="sng">
                <a:hlinkClick r:id="rId5" invalidUrl="" action="" tgtFrame="" tooltip="" history="1" highlightClick="0" endSnd="0"/>
              </a:rPr>
              <a:t>Epaphras name meaning - SheKnows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We tend to be too individualistic"/>
          <p:cNvSpPr txBox="1"/>
          <p:nvPr>
            <p:ph type="title"/>
          </p:nvPr>
        </p:nvSpPr>
        <p:spPr>
          <a:xfrm>
            <a:off x="1118218" y="749300"/>
            <a:ext cx="10464801" cy="1651000"/>
          </a:xfrm>
          <a:prstGeom prst="rect">
            <a:avLst/>
          </a:prstGeom>
        </p:spPr>
        <p:txBody>
          <a:bodyPr/>
          <a:lstStyle>
            <a:lvl1pPr defTabSz="502412">
              <a:defRPr sz="5848">
                <a:solidFill>
                  <a:srgbClr val="827963"/>
                </a:solidFill>
                <a:effectLst>
                  <a:outerShdw sx="100000" sy="100000" kx="0" ky="0" algn="b" rotWithShape="0" blurRad="10922" dist="10922" dir="16200000">
                    <a:srgbClr val="000000">
                      <a:alpha val="50000"/>
                    </a:srgbClr>
                  </a:outerShdw>
                </a:effectLst>
              </a:defRPr>
            </a:lvl1pPr>
          </a:lstStyle>
          <a:p>
            <a:pPr/>
            <a:r>
              <a:t>We tend to be too individualistic</a:t>
            </a:r>
          </a:p>
        </p:txBody>
      </p:sp>
      <p:sp>
        <p:nvSpPr>
          <p:cNvPr id="133" name="No man is an island.…"/>
          <p:cNvSpPr txBox="1"/>
          <p:nvPr>
            <p:ph type="body" idx="1"/>
          </p:nvPr>
        </p:nvSpPr>
        <p:spPr>
          <a:prstGeom prst="rect">
            <a:avLst/>
          </a:prstGeom>
        </p:spPr>
        <p:txBody>
          <a:bodyPr/>
          <a:lstStyle/>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latin typeface="Helvetica"/>
                <a:ea typeface="Helvetica"/>
                <a:cs typeface="Helvetica"/>
                <a:sym typeface="Helvetica"/>
              </a:defRPr>
            </a:pPr>
            <a:r>
              <a:t>No man is an island.</a:t>
            </a:r>
          </a:p>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latin typeface="Helvetica"/>
                <a:ea typeface="Helvetica"/>
                <a:cs typeface="Helvetica"/>
                <a:sym typeface="Helvetica"/>
              </a:defRPr>
            </a:pPr>
            <a:r>
              <a:t>We need other people to help us attain perfection, vv.</a:t>
            </a:r>
          </a:p>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latin typeface="Helvetica"/>
                <a:ea typeface="Helvetica"/>
                <a:cs typeface="Helvetica"/>
                <a:sym typeface="Helvetica"/>
              </a:defRPr>
            </a:pPr>
            <a:r>
              <a:t>Challenge: be an Epaphras.  See other people’s desire for perfection and labour in prayer that others may attain it.</a:t>
            </a:r>
          </a:p>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latin typeface="Helvetica"/>
                <a:ea typeface="Helvetica"/>
                <a:cs typeface="Helvetica"/>
                <a:sym typeface="Helvetica"/>
              </a:defRPr>
            </a:pPr>
            <a:r>
              <a:t>Not easy.  Satan will try to derail your every effort.</a:t>
            </a:r>
          </a:p>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latin typeface="Helvetica"/>
                <a:ea typeface="Helvetica"/>
                <a:cs typeface="Helvetica"/>
                <a:sym typeface="Helvetica"/>
              </a:defRPr>
            </a:pPr>
            <a:r>
              <a:t>It is a lot easier to be selfish and think of your own spiritual growth and perfection.</a:t>
            </a:r>
          </a:p>
          <a:p>
            <a:pPr marL="335279" indent="-335279" defTabSz="467359">
              <a:spcBef>
                <a:spcPts val="2200"/>
              </a:spcBef>
              <a:buBlip>
                <a:blip r:embed="rId2"/>
              </a:buBlip>
              <a:defRPr sz="2880">
                <a:solidFill>
                  <a:srgbClr val="686562"/>
                </a:solidFill>
                <a:effectLst>
                  <a:outerShdw sx="100000" sy="100000" kx="0" ky="0" algn="b" rotWithShape="0" blurRad="20320" dist="10160" dir="5400000">
                    <a:srgbClr val="FFFFFF"/>
                  </a:outerShdw>
                </a:effectLst>
                <a:latin typeface="Helvetica"/>
                <a:ea typeface="Helvetica"/>
                <a:cs typeface="Helvetica"/>
                <a:sym typeface="Helvetica"/>
              </a:defRPr>
            </a:pPr>
            <a:r>
              <a:t>The reality is: You can’t make it without me.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The Bride will be a complete body"/>
          <p:cNvSpPr txBox="1"/>
          <p:nvPr>
            <p:ph type="title"/>
          </p:nvPr>
        </p:nvSpPr>
        <p:spPr>
          <a:prstGeom prst="rect">
            <a:avLst/>
          </a:prstGeom>
        </p:spPr>
        <p:txBody>
          <a:bodyPr/>
          <a:lstStyle>
            <a:lvl1pPr defTabSz="479044">
              <a:defRPr sz="5576">
                <a:solidFill>
                  <a:srgbClr val="6D6653"/>
                </a:solidFill>
                <a:effectLst>
                  <a:outerShdw sx="100000" sy="100000" kx="0" ky="0" algn="b" rotWithShape="0" blurRad="10414" dist="10414" dir="16200000">
                    <a:srgbClr val="000000">
                      <a:alpha val="50000"/>
                    </a:srgbClr>
                  </a:outerShdw>
                </a:effectLst>
              </a:defRPr>
            </a:lvl1pPr>
          </a:lstStyle>
          <a:p>
            <a:pPr/>
            <a:r>
              <a:t>The Bride will be a complete body</a:t>
            </a:r>
          </a:p>
        </p:txBody>
      </p:sp>
      <p:sp>
        <p:nvSpPr>
          <p:cNvPr id="136" name="There is nobody can add anything to It or take anything from It. If you would, it would be a freak body of God. It would have, maybe like six fingers on one hand, or three arms, or something, to add something, to take something away from it and be one arm short, one finger short. It’s the complete Body of Jesus Christ. And in Christ, being the Male, the Groom, the Bride is represented in Him also. And these two are One.   65-0801e - &quot;Events Made Clear By Prophecy&quot;"/>
          <p:cNvSpPr txBox="1"/>
          <p:nvPr>
            <p:ph type="body" idx="1"/>
          </p:nvPr>
        </p:nvSpPr>
        <p:spPr>
          <a:prstGeom prst="rect">
            <a:avLst/>
          </a:prstGeom>
        </p:spPr>
        <p:txBody>
          <a:bodyPr/>
          <a:lstStyle/>
          <a:p>
            <a:pPr marL="372998" indent="-372998" defTabSz="519937">
              <a:spcBef>
                <a:spcPts val="2400"/>
              </a:spcBef>
              <a:buBlip>
                <a:blip r:embed="rId2"/>
              </a:buBlip>
              <a:defRPr sz="3204">
                <a:solidFill>
                  <a:srgbClr val="86755F"/>
                </a:solidFill>
                <a:effectLst>
                  <a:outerShdw sx="100000" sy="100000" kx="0" ky="0" algn="b" rotWithShape="0" blurRad="22606" dist="11303" dir="5400000">
                    <a:srgbClr val="FFFFFF"/>
                  </a:outerShdw>
                </a:effectLst>
                <a:latin typeface="Helvetica"/>
                <a:ea typeface="Helvetica"/>
                <a:cs typeface="Helvetica"/>
                <a:sym typeface="Helvetica"/>
              </a:defRPr>
            </a:pPr>
            <a:r>
              <a:t>There is nobody can add anything to It or take anything from It. If you would, it would be a </a:t>
            </a:r>
            <a:r>
              <a:rPr b="1"/>
              <a:t>freak body of God</a:t>
            </a:r>
            <a:r>
              <a:t>. It would have, maybe like six fingers on one hand, or three arms, or something, to add something, to take something away from it and be one arm short, one finger short. It’s the complete Body of Jesus Christ. And in Christ, being the Male, the Groom, the Bride is represented in Him also. And these two are One.   65-0801e - "Events Made Clear By Prophecy"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Putting needs of others before your own"/>
          <p:cNvSpPr txBox="1"/>
          <p:nvPr>
            <p:ph type="title"/>
          </p:nvPr>
        </p:nvSpPr>
        <p:spPr>
          <a:prstGeom prst="rect">
            <a:avLst/>
          </a:prstGeom>
        </p:spPr>
        <p:txBody>
          <a:bodyPr/>
          <a:lstStyle>
            <a:lvl1pPr defTabSz="443991">
              <a:defRPr sz="5168">
                <a:effectLst>
                  <a:outerShdw sx="100000" sy="100000" kx="0" ky="0" algn="b" rotWithShape="0" blurRad="9652" dist="9652" dir="16200000">
                    <a:srgbClr val="000000">
                      <a:alpha val="50000"/>
                    </a:srgbClr>
                  </a:outerShdw>
                </a:effectLst>
              </a:defRPr>
            </a:lvl1pPr>
          </a:lstStyle>
          <a:p>
            <a:pPr/>
            <a:r>
              <a:t>Putting needs of others before your own</a:t>
            </a:r>
          </a:p>
        </p:txBody>
      </p:sp>
      <p:sp>
        <p:nvSpPr>
          <p:cNvPr id="139" name="Philippians 2:4…"/>
          <p:cNvSpPr txBox="1"/>
          <p:nvPr>
            <p:ph type="body" idx="1"/>
          </p:nvPr>
        </p:nvSpPr>
        <p:spPr>
          <a:prstGeom prst="rect">
            <a:avLst/>
          </a:prstGeom>
        </p:spPr>
        <p:txBody>
          <a:bodyPr/>
          <a:lstStyle/>
          <a:p>
            <a:pPr>
              <a:buBlip>
                <a:blip r:embed="rId2"/>
              </a:buBlip>
              <a:defRPr>
                <a:solidFill>
                  <a:srgbClr val="696663"/>
                </a:solidFill>
              </a:defRPr>
            </a:pPr>
            <a:r>
              <a:t>Philippians 2:4</a:t>
            </a:r>
          </a:p>
          <a:p>
            <a:pPr>
              <a:buBlip>
                <a:blip r:embed="rId2"/>
              </a:buBlip>
              <a:defRPr>
                <a:solidFill>
                  <a:srgbClr val="696663"/>
                </a:solidFill>
              </a:defRPr>
            </a:pPr>
            <a:r>
              <a:t>Look not every man on his own things, but every man also on the things of others.</a:t>
            </a:r>
          </a:p>
          <a:p>
            <a:pPr>
              <a:buBlip>
                <a:blip r:embed="rId2"/>
              </a:buBlip>
              <a:defRPr>
                <a:solidFill>
                  <a:srgbClr val="696663"/>
                </a:solidFill>
              </a:defRPr>
            </a:pPr>
            <a:r>
              <a:t>2 Corinthians 13:9</a:t>
            </a:r>
          </a:p>
          <a:p>
            <a:pPr>
              <a:buBlip>
                <a:blip r:embed="rId2"/>
              </a:buBlip>
              <a:defRPr>
                <a:solidFill>
                  <a:srgbClr val="696663"/>
                </a:solidFill>
              </a:defRPr>
            </a:pPr>
            <a:r>
              <a:t>For we are glad, when we are weak, and ye are strong: and this also we wish, even your perfection.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Engaged"/>
          <p:cNvSpPr txBox="1"/>
          <p:nvPr>
            <p:ph type="title"/>
          </p:nvPr>
        </p:nvSpPr>
        <p:spPr>
          <a:prstGeom prst="rect">
            <a:avLst/>
          </a:prstGeom>
        </p:spPr>
        <p:txBody>
          <a:bodyPr/>
          <a:lstStyle>
            <a:lvl1pPr>
              <a:defRPr>
                <a:solidFill>
                  <a:srgbClr val="9E9479"/>
                </a:solidFill>
              </a:defRPr>
            </a:lvl1pPr>
          </a:lstStyle>
          <a:p>
            <a:pPr/>
            <a:r>
              <a:t>Engaged </a:t>
            </a:r>
          </a:p>
        </p:txBody>
      </p:sp>
      <p:sp>
        <p:nvSpPr>
          <p:cNvPr id="142" name="Church is a community of believers, a corporal body, enjoying corporal grace.…"/>
          <p:cNvSpPr txBox="1"/>
          <p:nvPr>
            <p:ph type="body" idx="1"/>
          </p:nvPr>
        </p:nvSpPr>
        <p:spPr>
          <a:prstGeom prst="rect">
            <a:avLst/>
          </a:prstGeom>
        </p:spPr>
        <p:txBody>
          <a:bodyPr/>
          <a:lstStyle/>
          <a:p>
            <a:pPr>
              <a:buBlip>
                <a:blip r:embed="rId2"/>
              </a:buBlip>
              <a:defRPr>
                <a:solidFill>
                  <a:srgbClr val="5F5D5A"/>
                </a:solidFill>
                <a:latin typeface="Helvetica"/>
                <a:ea typeface="Helvetica"/>
                <a:cs typeface="Helvetica"/>
                <a:sym typeface="Helvetica"/>
              </a:defRPr>
            </a:pPr>
            <a:r>
              <a:t>Church is a community of believers, a corporal body, enjoying corporal grace.</a:t>
            </a:r>
          </a:p>
          <a:p>
            <a:pPr>
              <a:buBlip>
                <a:blip r:embed="rId2"/>
              </a:buBlip>
              <a:defRPr>
                <a:solidFill>
                  <a:srgbClr val="5F5D5A"/>
                </a:solidFill>
                <a:latin typeface="Helvetica"/>
                <a:ea typeface="Helvetica"/>
                <a:cs typeface="Helvetica"/>
                <a:sym typeface="Helvetica"/>
              </a:defRPr>
            </a:pPr>
            <a:r>
              <a:t>If you are involved in other people’s lives it becomes natural to be concerned and help in any way you could. What better way to help others than by praying for them.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Living for others"/>
          <p:cNvSpPr txBox="1"/>
          <p:nvPr>
            <p:ph type="title"/>
          </p:nvPr>
        </p:nvSpPr>
        <p:spPr>
          <a:prstGeom prst="rect">
            <a:avLst/>
          </a:prstGeom>
        </p:spPr>
        <p:txBody>
          <a:bodyPr/>
          <a:lstStyle>
            <a:lvl1pPr>
              <a:defRPr>
                <a:solidFill>
                  <a:srgbClr val="BCA871"/>
                </a:solidFill>
              </a:defRPr>
            </a:lvl1pPr>
          </a:lstStyle>
          <a:p>
            <a:pPr/>
            <a:r>
              <a:t>Living for others</a:t>
            </a:r>
          </a:p>
        </p:txBody>
      </p:sp>
      <p:sp>
        <p:nvSpPr>
          <p:cNvPr id="145" name="85 Now, the first thing I want to say, is, Jesus never lived for Himself. His life was spent for others. That’s, perfectly, Eternal Life. When you say you go to church, and you do good things, that’s fine. But when you live your life to yourself, you haven’t Eternal Life. Eternal Life, is living for others. It proved it when It come in the Lamb of God. He lived, and had Eternal Life, because He did not live for Himself. He lived for others. And you receive Eternal Life, by receiving that day, and you don’t live for yourself no more. You live for others.  60-0925 - &quot;That Day On Calvary&quot;"/>
          <p:cNvSpPr txBox="1"/>
          <p:nvPr>
            <p:ph type="body" idx="1"/>
          </p:nvPr>
        </p:nvSpPr>
        <p:spPr>
          <a:prstGeom prst="rect">
            <a:avLst/>
          </a:prstGeom>
        </p:spPr>
        <p:txBody>
          <a:bodyPr/>
          <a:lstStyle>
            <a:lvl1pPr marL="368807" indent="-368807" defTabSz="514095">
              <a:spcBef>
                <a:spcPts val="2400"/>
              </a:spcBef>
              <a:buBlip>
                <a:blip r:embed="rId2"/>
              </a:buBlip>
              <a:defRPr sz="3168">
                <a:solidFill>
                  <a:srgbClr val="867660"/>
                </a:solidFill>
                <a:effectLst>
                  <a:outerShdw sx="100000" sy="100000" kx="0" ky="0" algn="b" rotWithShape="0" blurRad="22352" dist="11176" dir="5400000">
                    <a:srgbClr val="FFFFFF"/>
                  </a:outerShdw>
                </a:effectLst>
              </a:defRPr>
            </a:lvl1pPr>
          </a:lstStyle>
          <a:p>
            <a:pPr/>
            <a:r>
              <a:t>85 Now, the first thing I want to say, is, Jesus never lived for Himself. His life was spent for others. That’s, perfectly, Eternal Life. When you say you go to church, and you do good things, that’s fine. But when you live your life to yourself, you haven’t Eternal Life. Eternal Life, is living for others. It proved it when It come in the Lamb of God. He lived, and had Eternal Life, because He did not live for Himself. He lived for others. And you receive Eternal Life, by receiving that day, and you don’t live for yourself no more. You live for others.  60-0925 - "That Day On Calvary"</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