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 id="2147483660" r:id="rId3"/>
  </p:sldMasterIdLst>
  <p:notesMasterIdLst>
    <p:notesMasterId r:id="rId94"/>
  </p:notesMasterIdLst>
  <p:handoutMasterIdLst>
    <p:handoutMasterId r:id="rId95"/>
  </p:handoutMasterIdLst>
  <p:sldIdLst>
    <p:sldId id="265" r:id="rId4"/>
    <p:sldId id="480" r:id="rId5"/>
    <p:sldId id="481" r:id="rId6"/>
    <p:sldId id="482" r:id="rId7"/>
    <p:sldId id="483" r:id="rId8"/>
    <p:sldId id="484" r:id="rId9"/>
    <p:sldId id="394" r:id="rId10"/>
    <p:sldId id="352" r:id="rId11"/>
    <p:sldId id="401" r:id="rId12"/>
    <p:sldId id="402" r:id="rId13"/>
    <p:sldId id="403" r:id="rId14"/>
    <p:sldId id="404" r:id="rId15"/>
    <p:sldId id="357" r:id="rId16"/>
    <p:sldId id="329" r:id="rId17"/>
    <p:sldId id="405" r:id="rId18"/>
    <p:sldId id="406" r:id="rId19"/>
    <p:sldId id="407" r:id="rId20"/>
    <p:sldId id="408" r:id="rId21"/>
    <p:sldId id="409" r:id="rId22"/>
    <p:sldId id="414" r:id="rId23"/>
    <p:sldId id="413" r:id="rId24"/>
    <p:sldId id="410" r:id="rId25"/>
    <p:sldId id="411" r:id="rId26"/>
    <p:sldId id="412" r:id="rId27"/>
    <p:sldId id="358" r:id="rId28"/>
    <p:sldId id="421" r:id="rId29"/>
    <p:sldId id="422" r:id="rId30"/>
    <p:sldId id="423" r:id="rId31"/>
    <p:sldId id="415" r:id="rId32"/>
    <p:sldId id="416" r:id="rId33"/>
    <p:sldId id="417" r:id="rId34"/>
    <p:sldId id="418" r:id="rId35"/>
    <p:sldId id="424" r:id="rId36"/>
    <p:sldId id="426" r:id="rId37"/>
    <p:sldId id="428" r:id="rId38"/>
    <p:sldId id="429" r:id="rId39"/>
    <p:sldId id="360" r:id="rId40"/>
    <p:sldId id="430" r:id="rId41"/>
    <p:sldId id="431" r:id="rId42"/>
    <p:sldId id="432" r:id="rId43"/>
    <p:sldId id="433" r:id="rId44"/>
    <p:sldId id="444" r:id="rId45"/>
    <p:sldId id="434" r:id="rId46"/>
    <p:sldId id="435" r:id="rId47"/>
    <p:sldId id="437" r:id="rId48"/>
    <p:sldId id="427" r:id="rId49"/>
    <p:sldId id="425" r:id="rId50"/>
    <p:sldId id="439" r:id="rId51"/>
    <p:sldId id="440" r:id="rId52"/>
    <p:sldId id="441" r:id="rId53"/>
    <p:sldId id="442" r:id="rId54"/>
    <p:sldId id="361" r:id="rId55"/>
    <p:sldId id="443" r:id="rId56"/>
    <p:sldId id="321" r:id="rId57"/>
    <p:sldId id="445" r:id="rId58"/>
    <p:sldId id="446" r:id="rId59"/>
    <p:sldId id="447" r:id="rId60"/>
    <p:sldId id="448" r:id="rId61"/>
    <p:sldId id="449" r:id="rId62"/>
    <p:sldId id="450" r:id="rId63"/>
    <p:sldId id="451" r:id="rId64"/>
    <p:sldId id="452" r:id="rId65"/>
    <p:sldId id="453" r:id="rId66"/>
    <p:sldId id="366" r:id="rId67"/>
    <p:sldId id="455" r:id="rId68"/>
    <p:sldId id="456" r:id="rId69"/>
    <p:sldId id="457" r:id="rId70"/>
    <p:sldId id="454" r:id="rId71"/>
    <p:sldId id="458" r:id="rId72"/>
    <p:sldId id="459" r:id="rId73"/>
    <p:sldId id="460" r:id="rId74"/>
    <p:sldId id="461" r:id="rId75"/>
    <p:sldId id="462" r:id="rId76"/>
    <p:sldId id="463" r:id="rId77"/>
    <p:sldId id="464" r:id="rId78"/>
    <p:sldId id="465" r:id="rId79"/>
    <p:sldId id="466" r:id="rId80"/>
    <p:sldId id="467" r:id="rId81"/>
    <p:sldId id="468" r:id="rId82"/>
    <p:sldId id="469" r:id="rId83"/>
    <p:sldId id="470" r:id="rId84"/>
    <p:sldId id="471" r:id="rId85"/>
    <p:sldId id="472" r:id="rId86"/>
    <p:sldId id="473" r:id="rId87"/>
    <p:sldId id="474" r:id="rId88"/>
    <p:sldId id="475" r:id="rId89"/>
    <p:sldId id="477" r:id="rId90"/>
    <p:sldId id="476" r:id="rId91"/>
    <p:sldId id="479" r:id="rId92"/>
    <p:sldId id="400" r:id="rId93"/>
  </p:sldIdLst>
  <p:sldSz cx="12188825" cy="6858000"/>
  <p:notesSz cx="6858000" cy="9144000"/>
  <p:custDataLst>
    <p:tags r:id="rId9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229"/>
    <a:srgbClr val="A30B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8" autoAdjust="0"/>
    <p:restoredTop sz="94629" autoAdjust="0"/>
  </p:normalViewPr>
  <p:slideViewPr>
    <p:cSldViewPr showGuides="1">
      <p:cViewPr varScale="1">
        <p:scale>
          <a:sx n="78" d="100"/>
          <a:sy n="78" d="100"/>
        </p:scale>
        <p:origin x="-96" y="-140"/>
      </p:cViewPr>
      <p:guideLst>
        <p:guide orient="horz" pos="2160"/>
        <p:guide pos="3839"/>
      </p:guideLst>
    </p:cSldViewPr>
  </p:slideViewPr>
  <p:outlineViewPr>
    <p:cViewPr>
      <p:scale>
        <a:sx n="33" d="100"/>
        <a:sy n="33" d="100"/>
      </p:scale>
      <p:origin x="0" y="0"/>
    </p:cViewPr>
  </p:outlineViewPr>
  <p:notesTextViewPr>
    <p:cViewPr>
      <p:scale>
        <a:sx n="3" d="2"/>
        <a:sy n="3" d="2"/>
      </p:scale>
      <p:origin x="0" y="0"/>
    </p:cViewPr>
  </p:notesText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handoutMaster" Target="handoutMasters/handout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1.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7DB67B-89A3-4657-9E05-D9D4A1A445E6}" type="doc">
      <dgm:prSet loTypeId="urn:microsoft.com/office/officeart/2005/8/layout/cycle2" loCatId="cycle" qsTypeId="urn:microsoft.com/office/officeart/2005/8/quickstyle/simple1" qsCatId="simple" csTypeId="urn:microsoft.com/office/officeart/2005/8/colors/accent3_2" csCatId="accent3" phldr="1"/>
      <dgm:spPr/>
      <dgm:t>
        <a:bodyPr/>
        <a:lstStyle/>
        <a:p>
          <a:endParaRPr lang="en-US"/>
        </a:p>
      </dgm:t>
    </dgm:pt>
    <dgm:pt modelId="{58200CDC-8B19-4747-B5AB-E179B7912A86}">
      <dgm:prSet phldrT="[Text]" phldr="1"/>
      <dgm:spPr>
        <a:ln w="25400">
          <a:solidFill>
            <a:schemeClr val="tx1"/>
          </a:solidFill>
        </a:ln>
      </dgm:spPr>
      <dgm:t>
        <a:bodyPr/>
        <a:lstStyle/>
        <a:p>
          <a:endParaRPr lang="en-US" dirty="0"/>
        </a:p>
      </dgm:t>
    </dgm:pt>
    <dgm:pt modelId="{5420CF62-487E-49A8-B291-42EA1CD95A0D}" type="parTrans" cxnId="{93BB0F94-9189-432B-83FC-C5A3247E204C}">
      <dgm:prSet/>
      <dgm:spPr/>
      <dgm:t>
        <a:bodyPr/>
        <a:lstStyle/>
        <a:p>
          <a:endParaRPr lang="en-US"/>
        </a:p>
      </dgm:t>
    </dgm:pt>
    <dgm:pt modelId="{706AF249-E9B1-451B-8B2B-A907C00D2B19}" type="sibTrans" cxnId="{93BB0F94-9189-432B-83FC-C5A3247E204C}">
      <dgm:prSet/>
      <dgm:spPr/>
      <dgm:t>
        <a:bodyPr/>
        <a:lstStyle/>
        <a:p>
          <a:endParaRPr lang="en-US"/>
        </a:p>
      </dgm:t>
    </dgm:pt>
    <dgm:pt modelId="{FA610F36-01A3-48ED-9964-A2C94DB7D127}">
      <dgm:prSet phldrT="[Text]" phldr="1"/>
      <dgm:spPr>
        <a:ln w="25400">
          <a:solidFill>
            <a:schemeClr val="tx1"/>
          </a:solidFill>
        </a:ln>
      </dgm:spPr>
      <dgm:t>
        <a:bodyPr/>
        <a:lstStyle/>
        <a:p>
          <a:endParaRPr lang="en-US" dirty="0"/>
        </a:p>
      </dgm:t>
    </dgm:pt>
    <dgm:pt modelId="{BD3EDAA2-FD38-425B-ABB0-14FE4E44A8D8}" type="parTrans" cxnId="{7C734CE7-1D82-4C92-978D-080186A94C0B}">
      <dgm:prSet/>
      <dgm:spPr/>
      <dgm:t>
        <a:bodyPr/>
        <a:lstStyle/>
        <a:p>
          <a:endParaRPr lang="en-US"/>
        </a:p>
      </dgm:t>
    </dgm:pt>
    <dgm:pt modelId="{92465D9C-1CB3-4301-9913-DD7CABC899EE}" type="sibTrans" cxnId="{7C734CE7-1D82-4C92-978D-080186A94C0B}">
      <dgm:prSet/>
      <dgm:spPr/>
      <dgm:t>
        <a:bodyPr/>
        <a:lstStyle/>
        <a:p>
          <a:endParaRPr lang="en-US"/>
        </a:p>
      </dgm:t>
    </dgm:pt>
    <dgm:pt modelId="{D28C8D2B-D292-438F-ACCA-22FB3C97F4EF}">
      <dgm:prSet phldrT="[Text]" phldr="1"/>
      <dgm:spPr>
        <a:ln w="25400">
          <a:solidFill>
            <a:schemeClr val="tx1"/>
          </a:solidFill>
        </a:ln>
      </dgm:spPr>
      <dgm:t>
        <a:bodyPr/>
        <a:lstStyle/>
        <a:p>
          <a:endParaRPr lang="en-US" dirty="0"/>
        </a:p>
      </dgm:t>
    </dgm:pt>
    <dgm:pt modelId="{E59A2493-9E74-452D-9F7E-287985099D9D}" type="parTrans" cxnId="{C14B7358-42A8-49DE-BAE6-48C2D6F1F4C6}">
      <dgm:prSet/>
      <dgm:spPr/>
      <dgm:t>
        <a:bodyPr/>
        <a:lstStyle/>
        <a:p>
          <a:endParaRPr lang="en-US"/>
        </a:p>
      </dgm:t>
    </dgm:pt>
    <dgm:pt modelId="{97D2AA50-ED34-46B4-8669-B0F14B7BFD83}" type="sibTrans" cxnId="{C14B7358-42A8-49DE-BAE6-48C2D6F1F4C6}">
      <dgm:prSet/>
      <dgm:spPr/>
      <dgm:t>
        <a:bodyPr/>
        <a:lstStyle/>
        <a:p>
          <a:endParaRPr lang="en-US"/>
        </a:p>
      </dgm:t>
    </dgm:pt>
    <dgm:pt modelId="{2D8D0387-5544-425C-9829-0758EF26A52F}">
      <dgm:prSet phldrT="[Text]" phldr="1"/>
      <dgm:spPr>
        <a:ln w="25400">
          <a:solidFill>
            <a:schemeClr val="tx1"/>
          </a:solidFill>
        </a:ln>
      </dgm:spPr>
      <dgm:t>
        <a:bodyPr/>
        <a:lstStyle/>
        <a:p>
          <a:endParaRPr lang="en-US" dirty="0"/>
        </a:p>
      </dgm:t>
    </dgm:pt>
    <dgm:pt modelId="{165A34C3-6CB3-49B6-8776-C7171DFEE69B}" type="parTrans" cxnId="{73764521-FBC8-4F6D-A9A9-81532C151898}">
      <dgm:prSet/>
      <dgm:spPr/>
      <dgm:t>
        <a:bodyPr/>
        <a:lstStyle/>
        <a:p>
          <a:endParaRPr lang="en-US"/>
        </a:p>
      </dgm:t>
    </dgm:pt>
    <dgm:pt modelId="{82878889-D1AC-4A89-A8CE-5C3351402129}" type="sibTrans" cxnId="{73764521-FBC8-4F6D-A9A9-81532C151898}">
      <dgm:prSet/>
      <dgm:spPr/>
      <dgm:t>
        <a:bodyPr/>
        <a:lstStyle/>
        <a:p>
          <a:endParaRPr lang="en-US"/>
        </a:p>
      </dgm:t>
    </dgm:pt>
    <dgm:pt modelId="{75156CC6-7E4A-45B4-A627-058CB55668DB}">
      <dgm:prSet phldrT="[Text]" phldr="1"/>
      <dgm:spPr>
        <a:ln w="25400">
          <a:solidFill>
            <a:schemeClr val="tx1"/>
          </a:solidFill>
        </a:ln>
      </dgm:spPr>
      <dgm:t>
        <a:bodyPr/>
        <a:lstStyle/>
        <a:p>
          <a:endParaRPr lang="en-US" dirty="0"/>
        </a:p>
      </dgm:t>
    </dgm:pt>
    <dgm:pt modelId="{B3EF6E9D-6D7C-459C-9D64-13881FD14DEC}" type="parTrans" cxnId="{2FDDFDDA-2853-46B2-A87A-7CA712EF1004}">
      <dgm:prSet/>
      <dgm:spPr/>
      <dgm:t>
        <a:bodyPr/>
        <a:lstStyle/>
        <a:p>
          <a:endParaRPr lang="en-US"/>
        </a:p>
      </dgm:t>
    </dgm:pt>
    <dgm:pt modelId="{B46BB774-6720-4707-9DFD-9FAB922FBDD1}" type="sibTrans" cxnId="{2FDDFDDA-2853-46B2-A87A-7CA712EF1004}">
      <dgm:prSet/>
      <dgm:spPr/>
      <dgm:t>
        <a:bodyPr/>
        <a:lstStyle/>
        <a:p>
          <a:endParaRPr lang="en-US"/>
        </a:p>
      </dgm:t>
    </dgm:pt>
    <dgm:pt modelId="{0D4D0457-A45F-42BA-B6C1-DA5A7AF97748}">
      <dgm:prSet/>
      <dgm:spPr>
        <a:ln w="25400">
          <a:solidFill>
            <a:schemeClr val="tx1"/>
          </a:solidFill>
        </a:ln>
      </dgm:spPr>
      <dgm:t>
        <a:bodyPr/>
        <a:lstStyle/>
        <a:p>
          <a:endParaRPr lang="en-US"/>
        </a:p>
      </dgm:t>
    </dgm:pt>
    <dgm:pt modelId="{0F0FCC49-A065-4A39-A64E-3B5D91136BA5}" type="parTrans" cxnId="{C383AAEB-ACA0-44C7-B307-97444E444CCE}">
      <dgm:prSet/>
      <dgm:spPr/>
      <dgm:t>
        <a:bodyPr/>
        <a:lstStyle/>
        <a:p>
          <a:endParaRPr lang="en-US"/>
        </a:p>
      </dgm:t>
    </dgm:pt>
    <dgm:pt modelId="{8436D03F-D291-4075-AB3F-63BF8548DE25}" type="sibTrans" cxnId="{C383AAEB-ACA0-44C7-B307-97444E444CCE}">
      <dgm:prSet/>
      <dgm:spPr/>
      <dgm:t>
        <a:bodyPr/>
        <a:lstStyle/>
        <a:p>
          <a:endParaRPr lang="en-US"/>
        </a:p>
      </dgm:t>
    </dgm:pt>
    <dgm:pt modelId="{3531E25F-8544-4200-8DE6-B653723D1AFF}">
      <dgm:prSet/>
      <dgm:spPr>
        <a:ln w="25400">
          <a:solidFill>
            <a:schemeClr val="tx1"/>
          </a:solidFill>
        </a:ln>
      </dgm:spPr>
      <dgm:t>
        <a:bodyPr/>
        <a:lstStyle/>
        <a:p>
          <a:endParaRPr lang="en-US"/>
        </a:p>
      </dgm:t>
    </dgm:pt>
    <dgm:pt modelId="{D80228CF-4DA9-4272-B863-F1D649F04BAC}" type="parTrans" cxnId="{3A047B2B-DB2F-4F7E-9AA6-B965EFDE03A4}">
      <dgm:prSet/>
      <dgm:spPr/>
      <dgm:t>
        <a:bodyPr/>
        <a:lstStyle/>
        <a:p>
          <a:endParaRPr lang="en-US"/>
        </a:p>
      </dgm:t>
    </dgm:pt>
    <dgm:pt modelId="{3A7718A8-1D2A-44A4-9E7E-01AD954BB5F1}" type="sibTrans" cxnId="{3A047B2B-DB2F-4F7E-9AA6-B965EFDE03A4}">
      <dgm:prSet/>
      <dgm:spPr/>
      <dgm:t>
        <a:bodyPr/>
        <a:lstStyle/>
        <a:p>
          <a:endParaRPr lang="en-US"/>
        </a:p>
      </dgm:t>
    </dgm:pt>
    <dgm:pt modelId="{D119FC6E-463F-4A18-AE3E-DF70FE8BE003}" type="pres">
      <dgm:prSet presAssocID="{107DB67B-89A3-4657-9E05-D9D4A1A445E6}" presName="cycle" presStyleCnt="0">
        <dgm:presLayoutVars>
          <dgm:dir/>
          <dgm:resizeHandles val="exact"/>
        </dgm:presLayoutVars>
      </dgm:prSet>
      <dgm:spPr/>
      <dgm:t>
        <a:bodyPr/>
        <a:lstStyle/>
        <a:p>
          <a:endParaRPr lang="en-US"/>
        </a:p>
      </dgm:t>
    </dgm:pt>
    <dgm:pt modelId="{901759F2-F6D7-443F-BADA-421FC7DBA743}" type="pres">
      <dgm:prSet presAssocID="{58200CDC-8B19-4747-B5AB-E179B7912A86}" presName="node" presStyleLbl="node1" presStyleIdx="0" presStyleCnt="7">
        <dgm:presLayoutVars>
          <dgm:bulletEnabled val="1"/>
        </dgm:presLayoutVars>
      </dgm:prSet>
      <dgm:spPr/>
      <dgm:t>
        <a:bodyPr/>
        <a:lstStyle/>
        <a:p>
          <a:endParaRPr lang="en-US"/>
        </a:p>
      </dgm:t>
    </dgm:pt>
    <dgm:pt modelId="{44442C41-08DD-49AC-B443-C1F688F1CBC1}" type="pres">
      <dgm:prSet presAssocID="{706AF249-E9B1-451B-8B2B-A907C00D2B19}" presName="sibTrans" presStyleLbl="sibTrans2D1" presStyleIdx="0" presStyleCnt="7"/>
      <dgm:spPr/>
      <dgm:t>
        <a:bodyPr/>
        <a:lstStyle/>
        <a:p>
          <a:endParaRPr lang="en-US"/>
        </a:p>
      </dgm:t>
    </dgm:pt>
    <dgm:pt modelId="{E92C5A06-D74D-484D-8F9D-10DEE5AAC3B7}" type="pres">
      <dgm:prSet presAssocID="{706AF249-E9B1-451B-8B2B-A907C00D2B19}" presName="connectorText" presStyleLbl="sibTrans2D1" presStyleIdx="0" presStyleCnt="7"/>
      <dgm:spPr/>
      <dgm:t>
        <a:bodyPr/>
        <a:lstStyle/>
        <a:p>
          <a:endParaRPr lang="en-US"/>
        </a:p>
      </dgm:t>
    </dgm:pt>
    <dgm:pt modelId="{7AC8B5E6-64B4-4047-B62D-9BE0ECDB5CCE}" type="pres">
      <dgm:prSet presAssocID="{3531E25F-8544-4200-8DE6-B653723D1AFF}" presName="node" presStyleLbl="node1" presStyleIdx="1" presStyleCnt="7">
        <dgm:presLayoutVars>
          <dgm:bulletEnabled val="1"/>
        </dgm:presLayoutVars>
      </dgm:prSet>
      <dgm:spPr/>
      <dgm:t>
        <a:bodyPr/>
        <a:lstStyle/>
        <a:p>
          <a:endParaRPr lang="en-US"/>
        </a:p>
      </dgm:t>
    </dgm:pt>
    <dgm:pt modelId="{05A79D84-B4F8-4C78-AE57-6F1482B58ACD}" type="pres">
      <dgm:prSet presAssocID="{3A7718A8-1D2A-44A4-9E7E-01AD954BB5F1}" presName="sibTrans" presStyleLbl="sibTrans2D1" presStyleIdx="1" presStyleCnt="7"/>
      <dgm:spPr/>
      <dgm:t>
        <a:bodyPr/>
        <a:lstStyle/>
        <a:p>
          <a:endParaRPr lang="en-US"/>
        </a:p>
      </dgm:t>
    </dgm:pt>
    <dgm:pt modelId="{A4072388-C9C8-419D-BBB9-35DFA6E61E89}" type="pres">
      <dgm:prSet presAssocID="{3A7718A8-1D2A-44A4-9E7E-01AD954BB5F1}" presName="connectorText" presStyleLbl="sibTrans2D1" presStyleIdx="1" presStyleCnt="7"/>
      <dgm:spPr/>
      <dgm:t>
        <a:bodyPr/>
        <a:lstStyle/>
        <a:p>
          <a:endParaRPr lang="en-US"/>
        </a:p>
      </dgm:t>
    </dgm:pt>
    <dgm:pt modelId="{08C8B9E7-5FB6-4909-8D6B-06B032E894F0}" type="pres">
      <dgm:prSet presAssocID="{0D4D0457-A45F-42BA-B6C1-DA5A7AF97748}" presName="node" presStyleLbl="node1" presStyleIdx="2" presStyleCnt="7">
        <dgm:presLayoutVars>
          <dgm:bulletEnabled val="1"/>
        </dgm:presLayoutVars>
      </dgm:prSet>
      <dgm:spPr/>
      <dgm:t>
        <a:bodyPr/>
        <a:lstStyle/>
        <a:p>
          <a:endParaRPr lang="en-US"/>
        </a:p>
      </dgm:t>
    </dgm:pt>
    <dgm:pt modelId="{8446D0A3-28C0-4094-830A-753856BCE417}" type="pres">
      <dgm:prSet presAssocID="{8436D03F-D291-4075-AB3F-63BF8548DE25}" presName="sibTrans" presStyleLbl="sibTrans2D1" presStyleIdx="2" presStyleCnt="7"/>
      <dgm:spPr/>
      <dgm:t>
        <a:bodyPr/>
        <a:lstStyle/>
        <a:p>
          <a:endParaRPr lang="en-US"/>
        </a:p>
      </dgm:t>
    </dgm:pt>
    <dgm:pt modelId="{37C8FD9E-489C-437F-991C-6AB58559B255}" type="pres">
      <dgm:prSet presAssocID="{8436D03F-D291-4075-AB3F-63BF8548DE25}" presName="connectorText" presStyleLbl="sibTrans2D1" presStyleIdx="2" presStyleCnt="7"/>
      <dgm:spPr/>
      <dgm:t>
        <a:bodyPr/>
        <a:lstStyle/>
        <a:p>
          <a:endParaRPr lang="en-US"/>
        </a:p>
      </dgm:t>
    </dgm:pt>
    <dgm:pt modelId="{9B98CA33-AB51-4C07-9F20-5748030D5847}" type="pres">
      <dgm:prSet presAssocID="{FA610F36-01A3-48ED-9964-A2C94DB7D127}" presName="node" presStyleLbl="node1" presStyleIdx="3" presStyleCnt="7">
        <dgm:presLayoutVars>
          <dgm:bulletEnabled val="1"/>
        </dgm:presLayoutVars>
      </dgm:prSet>
      <dgm:spPr/>
      <dgm:t>
        <a:bodyPr/>
        <a:lstStyle/>
        <a:p>
          <a:endParaRPr lang="en-US"/>
        </a:p>
      </dgm:t>
    </dgm:pt>
    <dgm:pt modelId="{FC030D73-FCCA-4982-BCD7-A35B35191D7C}" type="pres">
      <dgm:prSet presAssocID="{92465D9C-1CB3-4301-9913-DD7CABC899EE}" presName="sibTrans" presStyleLbl="sibTrans2D1" presStyleIdx="3" presStyleCnt="7"/>
      <dgm:spPr/>
      <dgm:t>
        <a:bodyPr/>
        <a:lstStyle/>
        <a:p>
          <a:endParaRPr lang="en-US"/>
        </a:p>
      </dgm:t>
    </dgm:pt>
    <dgm:pt modelId="{B0E557A3-1FE3-4813-9256-2DC79CA3B648}" type="pres">
      <dgm:prSet presAssocID="{92465D9C-1CB3-4301-9913-DD7CABC899EE}" presName="connectorText" presStyleLbl="sibTrans2D1" presStyleIdx="3" presStyleCnt="7"/>
      <dgm:spPr/>
      <dgm:t>
        <a:bodyPr/>
        <a:lstStyle/>
        <a:p>
          <a:endParaRPr lang="en-US"/>
        </a:p>
      </dgm:t>
    </dgm:pt>
    <dgm:pt modelId="{54F09019-3545-49DC-96A9-B73EFE434680}" type="pres">
      <dgm:prSet presAssocID="{D28C8D2B-D292-438F-ACCA-22FB3C97F4EF}" presName="node" presStyleLbl="node1" presStyleIdx="4" presStyleCnt="7">
        <dgm:presLayoutVars>
          <dgm:bulletEnabled val="1"/>
        </dgm:presLayoutVars>
      </dgm:prSet>
      <dgm:spPr/>
      <dgm:t>
        <a:bodyPr/>
        <a:lstStyle/>
        <a:p>
          <a:endParaRPr lang="en-US"/>
        </a:p>
      </dgm:t>
    </dgm:pt>
    <dgm:pt modelId="{EA85864C-1DC4-45E3-BC1A-10D7BBDEFCA8}" type="pres">
      <dgm:prSet presAssocID="{97D2AA50-ED34-46B4-8669-B0F14B7BFD83}" presName="sibTrans" presStyleLbl="sibTrans2D1" presStyleIdx="4" presStyleCnt="7"/>
      <dgm:spPr/>
      <dgm:t>
        <a:bodyPr/>
        <a:lstStyle/>
        <a:p>
          <a:endParaRPr lang="en-US"/>
        </a:p>
      </dgm:t>
    </dgm:pt>
    <dgm:pt modelId="{7D17518B-4316-492F-9655-3E1250CFD1AF}" type="pres">
      <dgm:prSet presAssocID="{97D2AA50-ED34-46B4-8669-B0F14B7BFD83}" presName="connectorText" presStyleLbl="sibTrans2D1" presStyleIdx="4" presStyleCnt="7"/>
      <dgm:spPr/>
      <dgm:t>
        <a:bodyPr/>
        <a:lstStyle/>
        <a:p>
          <a:endParaRPr lang="en-US"/>
        </a:p>
      </dgm:t>
    </dgm:pt>
    <dgm:pt modelId="{8BF04793-2F5D-4270-A18D-63C48D69A359}" type="pres">
      <dgm:prSet presAssocID="{2D8D0387-5544-425C-9829-0758EF26A52F}" presName="node" presStyleLbl="node1" presStyleIdx="5" presStyleCnt="7">
        <dgm:presLayoutVars>
          <dgm:bulletEnabled val="1"/>
        </dgm:presLayoutVars>
      </dgm:prSet>
      <dgm:spPr/>
      <dgm:t>
        <a:bodyPr/>
        <a:lstStyle/>
        <a:p>
          <a:endParaRPr lang="en-US"/>
        </a:p>
      </dgm:t>
    </dgm:pt>
    <dgm:pt modelId="{AD5F2226-693C-494C-AC05-96AD825D23E3}" type="pres">
      <dgm:prSet presAssocID="{82878889-D1AC-4A89-A8CE-5C3351402129}" presName="sibTrans" presStyleLbl="sibTrans2D1" presStyleIdx="5" presStyleCnt="7"/>
      <dgm:spPr/>
      <dgm:t>
        <a:bodyPr/>
        <a:lstStyle/>
        <a:p>
          <a:endParaRPr lang="en-US"/>
        </a:p>
      </dgm:t>
    </dgm:pt>
    <dgm:pt modelId="{41269E7C-C2EC-403B-AF39-DACBA69FA9C8}" type="pres">
      <dgm:prSet presAssocID="{82878889-D1AC-4A89-A8CE-5C3351402129}" presName="connectorText" presStyleLbl="sibTrans2D1" presStyleIdx="5" presStyleCnt="7"/>
      <dgm:spPr/>
      <dgm:t>
        <a:bodyPr/>
        <a:lstStyle/>
        <a:p>
          <a:endParaRPr lang="en-US"/>
        </a:p>
      </dgm:t>
    </dgm:pt>
    <dgm:pt modelId="{A843B4A8-867F-4996-92B6-1BBFFED31FEE}" type="pres">
      <dgm:prSet presAssocID="{75156CC6-7E4A-45B4-A627-058CB55668DB}" presName="node" presStyleLbl="node1" presStyleIdx="6" presStyleCnt="7">
        <dgm:presLayoutVars>
          <dgm:bulletEnabled val="1"/>
        </dgm:presLayoutVars>
      </dgm:prSet>
      <dgm:spPr/>
      <dgm:t>
        <a:bodyPr/>
        <a:lstStyle/>
        <a:p>
          <a:endParaRPr lang="en-US"/>
        </a:p>
      </dgm:t>
    </dgm:pt>
    <dgm:pt modelId="{CA122D24-6358-4B98-9990-590751443E9D}" type="pres">
      <dgm:prSet presAssocID="{B46BB774-6720-4707-9DFD-9FAB922FBDD1}" presName="sibTrans" presStyleLbl="sibTrans2D1" presStyleIdx="6" presStyleCnt="7"/>
      <dgm:spPr/>
      <dgm:t>
        <a:bodyPr/>
        <a:lstStyle/>
        <a:p>
          <a:endParaRPr lang="en-US"/>
        </a:p>
      </dgm:t>
    </dgm:pt>
    <dgm:pt modelId="{B48A4201-2813-4CAA-AA7E-FA08F4930901}" type="pres">
      <dgm:prSet presAssocID="{B46BB774-6720-4707-9DFD-9FAB922FBDD1}" presName="connectorText" presStyleLbl="sibTrans2D1" presStyleIdx="6" presStyleCnt="7"/>
      <dgm:spPr/>
      <dgm:t>
        <a:bodyPr/>
        <a:lstStyle/>
        <a:p>
          <a:endParaRPr lang="en-US"/>
        </a:p>
      </dgm:t>
    </dgm:pt>
  </dgm:ptLst>
  <dgm:cxnLst>
    <dgm:cxn modelId="{2FDDFDDA-2853-46B2-A87A-7CA712EF1004}" srcId="{107DB67B-89A3-4657-9E05-D9D4A1A445E6}" destId="{75156CC6-7E4A-45B4-A627-058CB55668DB}" srcOrd="6" destOrd="0" parTransId="{B3EF6E9D-6D7C-459C-9D64-13881FD14DEC}" sibTransId="{B46BB774-6720-4707-9DFD-9FAB922FBDD1}"/>
    <dgm:cxn modelId="{7E781ECD-A15D-4904-936F-F98802A99D55}" type="presOf" srcId="{82878889-D1AC-4A89-A8CE-5C3351402129}" destId="{41269E7C-C2EC-403B-AF39-DACBA69FA9C8}" srcOrd="1" destOrd="0" presId="urn:microsoft.com/office/officeart/2005/8/layout/cycle2"/>
    <dgm:cxn modelId="{629EDECC-EC63-4892-9A3E-E74CE1F63F9E}" type="presOf" srcId="{D28C8D2B-D292-438F-ACCA-22FB3C97F4EF}" destId="{54F09019-3545-49DC-96A9-B73EFE434680}" srcOrd="0" destOrd="0" presId="urn:microsoft.com/office/officeart/2005/8/layout/cycle2"/>
    <dgm:cxn modelId="{C383AAEB-ACA0-44C7-B307-97444E444CCE}" srcId="{107DB67B-89A3-4657-9E05-D9D4A1A445E6}" destId="{0D4D0457-A45F-42BA-B6C1-DA5A7AF97748}" srcOrd="2" destOrd="0" parTransId="{0F0FCC49-A065-4A39-A64E-3B5D91136BA5}" sibTransId="{8436D03F-D291-4075-AB3F-63BF8548DE25}"/>
    <dgm:cxn modelId="{8F2DE840-2573-477E-9A83-10613CB38A4C}" type="presOf" srcId="{8436D03F-D291-4075-AB3F-63BF8548DE25}" destId="{37C8FD9E-489C-437F-991C-6AB58559B255}" srcOrd="1" destOrd="0" presId="urn:microsoft.com/office/officeart/2005/8/layout/cycle2"/>
    <dgm:cxn modelId="{2406B7BB-7C0F-4E5D-A618-267CBE5BF8FD}" type="presOf" srcId="{97D2AA50-ED34-46B4-8669-B0F14B7BFD83}" destId="{7D17518B-4316-492F-9655-3E1250CFD1AF}" srcOrd="1" destOrd="0" presId="urn:microsoft.com/office/officeart/2005/8/layout/cycle2"/>
    <dgm:cxn modelId="{93BB0F94-9189-432B-83FC-C5A3247E204C}" srcId="{107DB67B-89A3-4657-9E05-D9D4A1A445E6}" destId="{58200CDC-8B19-4747-B5AB-E179B7912A86}" srcOrd="0" destOrd="0" parTransId="{5420CF62-487E-49A8-B291-42EA1CD95A0D}" sibTransId="{706AF249-E9B1-451B-8B2B-A907C00D2B19}"/>
    <dgm:cxn modelId="{73764521-FBC8-4F6D-A9A9-81532C151898}" srcId="{107DB67B-89A3-4657-9E05-D9D4A1A445E6}" destId="{2D8D0387-5544-425C-9829-0758EF26A52F}" srcOrd="5" destOrd="0" parTransId="{165A34C3-6CB3-49B6-8776-C7171DFEE69B}" sibTransId="{82878889-D1AC-4A89-A8CE-5C3351402129}"/>
    <dgm:cxn modelId="{EAFD81E8-7FC5-41D7-A8C4-68CFB9CB24B1}" type="presOf" srcId="{706AF249-E9B1-451B-8B2B-A907C00D2B19}" destId="{E92C5A06-D74D-484D-8F9D-10DEE5AAC3B7}" srcOrd="1" destOrd="0" presId="urn:microsoft.com/office/officeart/2005/8/layout/cycle2"/>
    <dgm:cxn modelId="{3C60CC2D-E6EF-457D-923F-D9F0EAA9B364}" type="presOf" srcId="{75156CC6-7E4A-45B4-A627-058CB55668DB}" destId="{A843B4A8-867F-4996-92B6-1BBFFED31FEE}" srcOrd="0" destOrd="0" presId="urn:microsoft.com/office/officeart/2005/8/layout/cycle2"/>
    <dgm:cxn modelId="{F5314A5F-6FCA-45A0-B467-95E687CA3AB3}" type="presOf" srcId="{B46BB774-6720-4707-9DFD-9FAB922FBDD1}" destId="{CA122D24-6358-4B98-9990-590751443E9D}" srcOrd="0" destOrd="0" presId="urn:microsoft.com/office/officeart/2005/8/layout/cycle2"/>
    <dgm:cxn modelId="{7C734CE7-1D82-4C92-978D-080186A94C0B}" srcId="{107DB67B-89A3-4657-9E05-D9D4A1A445E6}" destId="{FA610F36-01A3-48ED-9964-A2C94DB7D127}" srcOrd="3" destOrd="0" parTransId="{BD3EDAA2-FD38-425B-ABB0-14FE4E44A8D8}" sibTransId="{92465D9C-1CB3-4301-9913-DD7CABC899EE}"/>
    <dgm:cxn modelId="{44BA7F97-D8F6-4BF5-850D-DB25118A26BB}" type="presOf" srcId="{97D2AA50-ED34-46B4-8669-B0F14B7BFD83}" destId="{EA85864C-1DC4-45E3-BC1A-10D7BBDEFCA8}" srcOrd="0" destOrd="0" presId="urn:microsoft.com/office/officeart/2005/8/layout/cycle2"/>
    <dgm:cxn modelId="{6FD5956F-C8D0-45AC-815D-36852804145F}" type="presOf" srcId="{0D4D0457-A45F-42BA-B6C1-DA5A7AF97748}" destId="{08C8B9E7-5FB6-4909-8D6B-06B032E894F0}" srcOrd="0" destOrd="0" presId="urn:microsoft.com/office/officeart/2005/8/layout/cycle2"/>
    <dgm:cxn modelId="{B1631A8F-4716-440F-B1B9-FFBD759E08C2}" type="presOf" srcId="{2D8D0387-5544-425C-9829-0758EF26A52F}" destId="{8BF04793-2F5D-4270-A18D-63C48D69A359}" srcOrd="0" destOrd="0" presId="urn:microsoft.com/office/officeart/2005/8/layout/cycle2"/>
    <dgm:cxn modelId="{B428739B-82A7-4BD4-A61A-F3A7A77FACCE}" type="presOf" srcId="{706AF249-E9B1-451B-8B2B-A907C00D2B19}" destId="{44442C41-08DD-49AC-B443-C1F688F1CBC1}" srcOrd="0" destOrd="0" presId="urn:microsoft.com/office/officeart/2005/8/layout/cycle2"/>
    <dgm:cxn modelId="{85CB1D84-5B33-4CB9-8F86-A9A730A2BA4D}" type="presOf" srcId="{82878889-D1AC-4A89-A8CE-5C3351402129}" destId="{AD5F2226-693C-494C-AC05-96AD825D23E3}" srcOrd="0" destOrd="0" presId="urn:microsoft.com/office/officeart/2005/8/layout/cycle2"/>
    <dgm:cxn modelId="{3A047B2B-DB2F-4F7E-9AA6-B965EFDE03A4}" srcId="{107DB67B-89A3-4657-9E05-D9D4A1A445E6}" destId="{3531E25F-8544-4200-8DE6-B653723D1AFF}" srcOrd="1" destOrd="0" parTransId="{D80228CF-4DA9-4272-B863-F1D649F04BAC}" sibTransId="{3A7718A8-1D2A-44A4-9E7E-01AD954BB5F1}"/>
    <dgm:cxn modelId="{FED85147-F637-4662-A26B-F4D6E89F4815}" type="presOf" srcId="{8436D03F-D291-4075-AB3F-63BF8548DE25}" destId="{8446D0A3-28C0-4094-830A-753856BCE417}" srcOrd="0" destOrd="0" presId="urn:microsoft.com/office/officeart/2005/8/layout/cycle2"/>
    <dgm:cxn modelId="{C14B7358-42A8-49DE-BAE6-48C2D6F1F4C6}" srcId="{107DB67B-89A3-4657-9E05-D9D4A1A445E6}" destId="{D28C8D2B-D292-438F-ACCA-22FB3C97F4EF}" srcOrd="4" destOrd="0" parTransId="{E59A2493-9E74-452D-9F7E-287985099D9D}" sibTransId="{97D2AA50-ED34-46B4-8669-B0F14B7BFD83}"/>
    <dgm:cxn modelId="{DD4A486B-24B9-47B1-A9E1-9A31303A9E92}" type="presOf" srcId="{3A7718A8-1D2A-44A4-9E7E-01AD954BB5F1}" destId="{05A79D84-B4F8-4C78-AE57-6F1482B58ACD}" srcOrd="0" destOrd="0" presId="urn:microsoft.com/office/officeart/2005/8/layout/cycle2"/>
    <dgm:cxn modelId="{587AB3EF-31B3-4ADB-98F7-351B4051AD4D}" type="presOf" srcId="{B46BB774-6720-4707-9DFD-9FAB922FBDD1}" destId="{B48A4201-2813-4CAA-AA7E-FA08F4930901}" srcOrd="1" destOrd="0" presId="urn:microsoft.com/office/officeart/2005/8/layout/cycle2"/>
    <dgm:cxn modelId="{FA64D13C-88BF-4A7B-A6D3-F7A9CBB10F8C}" type="presOf" srcId="{3A7718A8-1D2A-44A4-9E7E-01AD954BB5F1}" destId="{A4072388-C9C8-419D-BBB9-35DFA6E61E89}" srcOrd="1" destOrd="0" presId="urn:microsoft.com/office/officeart/2005/8/layout/cycle2"/>
    <dgm:cxn modelId="{D6A56779-03A8-4E8D-AA28-0EF24FBF2A7F}" type="presOf" srcId="{107DB67B-89A3-4657-9E05-D9D4A1A445E6}" destId="{D119FC6E-463F-4A18-AE3E-DF70FE8BE003}" srcOrd="0" destOrd="0" presId="urn:microsoft.com/office/officeart/2005/8/layout/cycle2"/>
    <dgm:cxn modelId="{01819448-A30C-426A-8346-03CF398BE3AB}" type="presOf" srcId="{3531E25F-8544-4200-8DE6-B653723D1AFF}" destId="{7AC8B5E6-64B4-4047-B62D-9BE0ECDB5CCE}" srcOrd="0" destOrd="0" presId="urn:microsoft.com/office/officeart/2005/8/layout/cycle2"/>
    <dgm:cxn modelId="{A8608BB0-2C24-4C5E-9765-77B8C8F335DE}" type="presOf" srcId="{58200CDC-8B19-4747-B5AB-E179B7912A86}" destId="{901759F2-F6D7-443F-BADA-421FC7DBA743}" srcOrd="0" destOrd="0" presId="urn:microsoft.com/office/officeart/2005/8/layout/cycle2"/>
    <dgm:cxn modelId="{89795990-8DA6-420D-B487-AF67F54D437E}" type="presOf" srcId="{92465D9C-1CB3-4301-9913-DD7CABC899EE}" destId="{B0E557A3-1FE3-4813-9256-2DC79CA3B648}" srcOrd="1" destOrd="0" presId="urn:microsoft.com/office/officeart/2005/8/layout/cycle2"/>
    <dgm:cxn modelId="{9D7B783C-1A17-42A4-8093-8ED2F434CB40}" type="presOf" srcId="{92465D9C-1CB3-4301-9913-DD7CABC899EE}" destId="{FC030D73-FCCA-4982-BCD7-A35B35191D7C}" srcOrd="0" destOrd="0" presId="urn:microsoft.com/office/officeart/2005/8/layout/cycle2"/>
    <dgm:cxn modelId="{4A5DA721-0A54-4189-A456-290DA7F0B2E3}" type="presOf" srcId="{FA610F36-01A3-48ED-9964-A2C94DB7D127}" destId="{9B98CA33-AB51-4C07-9F20-5748030D5847}" srcOrd="0" destOrd="0" presId="urn:microsoft.com/office/officeart/2005/8/layout/cycle2"/>
    <dgm:cxn modelId="{55E7E62A-2206-4487-B102-4DA4F72AB877}" type="presParOf" srcId="{D119FC6E-463F-4A18-AE3E-DF70FE8BE003}" destId="{901759F2-F6D7-443F-BADA-421FC7DBA743}" srcOrd="0" destOrd="0" presId="urn:microsoft.com/office/officeart/2005/8/layout/cycle2"/>
    <dgm:cxn modelId="{EC057E99-CA40-4C2F-A5D7-AA48F605445C}" type="presParOf" srcId="{D119FC6E-463F-4A18-AE3E-DF70FE8BE003}" destId="{44442C41-08DD-49AC-B443-C1F688F1CBC1}" srcOrd="1" destOrd="0" presId="urn:microsoft.com/office/officeart/2005/8/layout/cycle2"/>
    <dgm:cxn modelId="{BEBDA342-5D67-4D07-AC8F-5B51745D1F0B}" type="presParOf" srcId="{44442C41-08DD-49AC-B443-C1F688F1CBC1}" destId="{E92C5A06-D74D-484D-8F9D-10DEE5AAC3B7}" srcOrd="0" destOrd="0" presId="urn:microsoft.com/office/officeart/2005/8/layout/cycle2"/>
    <dgm:cxn modelId="{641E6CA1-2AF5-4AB5-9038-3420E9DAA607}" type="presParOf" srcId="{D119FC6E-463F-4A18-AE3E-DF70FE8BE003}" destId="{7AC8B5E6-64B4-4047-B62D-9BE0ECDB5CCE}" srcOrd="2" destOrd="0" presId="urn:microsoft.com/office/officeart/2005/8/layout/cycle2"/>
    <dgm:cxn modelId="{69D1EF3D-996E-4760-8A54-AA814CD6B653}" type="presParOf" srcId="{D119FC6E-463F-4A18-AE3E-DF70FE8BE003}" destId="{05A79D84-B4F8-4C78-AE57-6F1482B58ACD}" srcOrd="3" destOrd="0" presId="urn:microsoft.com/office/officeart/2005/8/layout/cycle2"/>
    <dgm:cxn modelId="{5BEA6724-541F-4919-B055-1F9B875A3B9A}" type="presParOf" srcId="{05A79D84-B4F8-4C78-AE57-6F1482B58ACD}" destId="{A4072388-C9C8-419D-BBB9-35DFA6E61E89}" srcOrd="0" destOrd="0" presId="urn:microsoft.com/office/officeart/2005/8/layout/cycle2"/>
    <dgm:cxn modelId="{8D57ADB5-B1A9-4DF8-B363-10BC3F77F4CE}" type="presParOf" srcId="{D119FC6E-463F-4A18-AE3E-DF70FE8BE003}" destId="{08C8B9E7-5FB6-4909-8D6B-06B032E894F0}" srcOrd="4" destOrd="0" presId="urn:microsoft.com/office/officeart/2005/8/layout/cycle2"/>
    <dgm:cxn modelId="{3498C831-A995-4B15-ADF8-69A742240057}" type="presParOf" srcId="{D119FC6E-463F-4A18-AE3E-DF70FE8BE003}" destId="{8446D0A3-28C0-4094-830A-753856BCE417}" srcOrd="5" destOrd="0" presId="urn:microsoft.com/office/officeart/2005/8/layout/cycle2"/>
    <dgm:cxn modelId="{876E0083-21EA-4E27-9A37-569FD88AF244}" type="presParOf" srcId="{8446D0A3-28C0-4094-830A-753856BCE417}" destId="{37C8FD9E-489C-437F-991C-6AB58559B255}" srcOrd="0" destOrd="0" presId="urn:microsoft.com/office/officeart/2005/8/layout/cycle2"/>
    <dgm:cxn modelId="{2D749445-928D-4E8A-898B-8EBDA9BD2162}" type="presParOf" srcId="{D119FC6E-463F-4A18-AE3E-DF70FE8BE003}" destId="{9B98CA33-AB51-4C07-9F20-5748030D5847}" srcOrd="6" destOrd="0" presId="urn:microsoft.com/office/officeart/2005/8/layout/cycle2"/>
    <dgm:cxn modelId="{AF9867A5-B5A9-4A3A-9C26-8F6C22E61914}" type="presParOf" srcId="{D119FC6E-463F-4A18-AE3E-DF70FE8BE003}" destId="{FC030D73-FCCA-4982-BCD7-A35B35191D7C}" srcOrd="7" destOrd="0" presId="urn:microsoft.com/office/officeart/2005/8/layout/cycle2"/>
    <dgm:cxn modelId="{547B4AB5-829F-4892-808C-7CD5C727D642}" type="presParOf" srcId="{FC030D73-FCCA-4982-BCD7-A35B35191D7C}" destId="{B0E557A3-1FE3-4813-9256-2DC79CA3B648}" srcOrd="0" destOrd="0" presId="urn:microsoft.com/office/officeart/2005/8/layout/cycle2"/>
    <dgm:cxn modelId="{3449A8A1-F972-437C-951A-70FDF96CFB86}" type="presParOf" srcId="{D119FC6E-463F-4A18-AE3E-DF70FE8BE003}" destId="{54F09019-3545-49DC-96A9-B73EFE434680}" srcOrd="8" destOrd="0" presId="urn:microsoft.com/office/officeart/2005/8/layout/cycle2"/>
    <dgm:cxn modelId="{359BADDB-0E82-4BC9-9261-076E420FC273}" type="presParOf" srcId="{D119FC6E-463F-4A18-AE3E-DF70FE8BE003}" destId="{EA85864C-1DC4-45E3-BC1A-10D7BBDEFCA8}" srcOrd="9" destOrd="0" presId="urn:microsoft.com/office/officeart/2005/8/layout/cycle2"/>
    <dgm:cxn modelId="{D10DA11F-521E-4840-8678-F9FA58CDAFF1}" type="presParOf" srcId="{EA85864C-1DC4-45E3-BC1A-10D7BBDEFCA8}" destId="{7D17518B-4316-492F-9655-3E1250CFD1AF}" srcOrd="0" destOrd="0" presId="urn:microsoft.com/office/officeart/2005/8/layout/cycle2"/>
    <dgm:cxn modelId="{CA9AB339-A28D-4D63-8414-B614BF365B32}" type="presParOf" srcId="{D119FC6E-463F-4A18-AE3E-DF70FE8BE003}" destId="{8BF04793-2F5D-4270-A18D-63C48D69A359}" srcOrd="10" destOrd="0" presId="urn:microsoft.com/office/officeart/2005/8/layout/cycle2"/>
    <dgm:cxn modelId="{02EEC798-5C03-4B68-B4C3-03E51B6CDAE8}" type="presParOf" srcId="{D119FC6E-463F-4A18-AE3E-DF70FE8BE003}" destId="{AD5F2226-693C-494C-AC05-96AD825D23E3}" srcOrd="11" destOrd="0" presId="urn:microsoft.com/office/officeart/2005/8/layout/cycle2"/>
    <dgm:cxn modelId="{1992C3F2-C876-4EF1-B5B4-83470C8F5F6B}" type="presParOf" srcId="{AD5F2226-693C-494C-AC05-96AD825D23E3}" destId="{41269E7C-C2EC-403B-AF39-DACBA69FA9C8}" srcOrd="0" destOrd="0" presId="urn:microsoft.com/office/officeart/2005/8/layout/cycle2"/>
    <dgm:cxn modelId="{534B1A47-3305-478B-9CA3-00E6334E19C3}" type="presParOf" srcId="{D119FC6E-463F-4A18-AE3E-DF70FE8BE003}" destId="{A843B4A8-867F-4996-92B6-1BBFFED31FEE}" srcOrd="12" destOrd="0" presId="urn:microsoft.com/office/officeart/2005/8/layout/cycle2"/>
    <dgm:cxn modelId="{68369D62-2C56-4023-875D-F7AB265123FE}" type="presParOf" srcId="{D119FC6E-463F-4A18-AE3E-DF70FE8BE003}" destId="{CA122D24-6358-4B98-9990-590751443E9D}" srcOrd="13" destOrd="0" presId="urn:microsoft.com/office/officeart/2005/8/layout/cycle2"/>
    <dgm:cxn modelId="{9A10CFB4-7196-46F1-BE27-C84794ED24C1}" type="presParOf" srcId="{CA122D24-6358-4B98-9990-590751443E9D}" destId="{B48A4201-2813-4CAA-AA7E-FA08F493090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759F2-F6D7-443F-BADA-421FC7DBA743}">
      <dsp:nvSpPr>
        <dsp:cNvPr id="0" name=""/>
        <dsp:cNvSpPr/>
      </dsp:nvSpPr>
      <dsp:spPr>
        <a:xfrm>
          <a:off x="3432074" y="215"/>
          <a:ext cx="1261733" cy="1261733"/>
        </a:xfrm>
        <a:prstGeom prst="ellipse">
          <a:avLst/>
        </a:prstGeom>
        <a:solidFill>
          <a:schemeClr val="accent3">
            <a:hueOff val="0"/>
            <a:satOff val="0"/>
            <a:lumOff val="0"/>
            <a:alphaOff val="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616851" y="184992"/>
        <a:ext cx="892179" cy="892179"/>
      </dsp:txXfrm>
    </dsp:sp>
    <dsp:sp modelId="{44442C41-08DD-49AC-B443-C1F688F1CBC1}">
      <dsp:nvSpPr>
        <dsp:cNvPr id="0" name=""/>
        <dsp:cNvSpPr/>
      </dsp:nvSpPr>
      <dsp:spPr>
        <a:xfrm rot="1542857">
          <a:off x="4740535" y="825515"/>
          <a:ext cx="336555" cy="42583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4745534" y="888778"/>
        <a:ext cx="235589" cy="255501"/>
      </dsp:txXfrm>
    </dsp:sp>
    <dsp:sp modelId="{7AC8B5E6-64B4-4047-B62D-9BE0ECDB5CCE}">
      <dsp:nvSpPr>
        <dsp:cNvPr id="0" name=""/>
        <dsp:cNvSpPr/>
      </dsp:nvSpPr>
      <dsp:spPr>
        <a:xfrm>
          <a:off x="5140982" y="823182"/>
          <a:ext cx="1261733" cy="1261733"/>
        </a:xfrm>
        <a:prstGeom prst="ellipse">
          <a:avLst/>
        </a:prstGeom>
        <a:solidFill>
          <a:schemeClr val="accent3">
            <a:hueOff val="0"/>
            <a:satOff val="0"/>
            <a:lumOff val="0"/>
            <a:alphaOff val="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a:p>
      </dsp:txBody>
      <dsp:txXfrm>
        <a:off x="5325759" y="1007959"/>
        <a:ext cx="892179" cy="892179"/>
      </dsp:txXfrm>
    </dsp:sp>
    <dsp:sp modelId="{05A79D84-B4F8-4C78-AE57-6F1482B58ACD}">
      <dsp:nvSpPr>
        <dsp:cNvPr id="0" name=""/>
        <dsp:cNvSpPr/>
      </dsp:nvSpPr>
      <dsp:spPr>
        <a:xfrm rot="4628571">
          <a:off x="5812484" y="2156440"/>
          <a:ext cx="336555" cy="42583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5851733" y="2192390"/>
        <a:ext cx="235589" cy="255501"/>
      </dsp:txXfrm>
    </dsp:sp>
    <dsp:sp modelId="{08C8B9E7-5FB6-4909-8D6B-06B032E894F0}">
      <dsp:nvSpPr>
        <dsp:cNvPr id="0" name=""/>
        <dsp:cNvSpPr/>
      </dsp:nvSpPr>
      <dsp:spPr>
        <a:xfrm>
          <a:off x="5563048" y="2672371"/>
          <a:ext cx="1261733" cy="1261733"/>
        </a:xfrm>
        <a:prstGeom prst="ellipse">
          <a:avLst/>
        </a:prstGeom>
        <a:solidFill>
          <a:schemeClr val="accent3">
            <a:hueOff val="0"/>
            <a:satOff val="0"/>
            <a:lumOff val="0"/>
            <a:alphaOff val="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a:p>
      </dsp:txBody>
      <dsp:txXfrm>
        <a:off x="5747825" y="2857148"/>
        <a:ext cx="892179" cy="892179"/>
      </dsp:txXfrm>
    </dsp:sp>
    <dsp:sp modelId="{8446D0A3-28C0-4094-830A-753856BCE417}">
      <dsp:nvSpPr>
        <dsp:cNvPr id="0" name=""/>
        <dsp:cNvSpPr/>
      </dsp:nvSpPr>
      <dsp:spPr>
        <a:xfrm rot="7714286">
          <a:off x="5440275" y="3824341"/>
          <a:ext cx="336555" cy="42583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5522234" y="3870039"/>
        <a:ext cx="235589" cy="255501"/>
      </dsp:txXfrm>
    </dsp:sp>
    <dsp:sp modelId="{9B98CA33-AB51-4C07-9F20-5748030D5847}">
      <dsp:nvSpPr>
        <dsp:cNvPr id="0" name=""/>
        <dsp:cNvSpPr/>
      </dsp:nvSpPr>
      <dsp:spPr>
        <a:xfrm>
          <a:off x="4380447" y="4155306"/>
          <a:ext cx="1261733" cy="1261733"/>
        </a:xfrm>
        <a:prstGeom prst="ellipse">
          <a:avLst/>
        </a:prstGeom>
        <a:solidFill>
          <a:schemeClr val="accent3">
            <a:hueOff val="0"/>
            <a:satOff val="0"/>
            <a:lumOff val="0"/>
            <a:alphaOff val="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4565224" y="4340083"/>
        <a:ext cx="892179" cy="892179"/>
      </dsp:txXfrm>
    </dsp:sp>
    <dsp:sp modelId="{FC030D73-FCCA-4982-BCD7-A35B35191D7C}">
      <dsp:nvSpPr>
        <dsp:cNvPr id="0" name=""/>
        <dsp:cNvSpPr/>
      </dsp:nvSpPr>
      <dsp:spPr>
        <a:xfrm rot="10800000">
          <a:off x="3904188" y="4573256"/>
          <a:ext cx="336555" cy="42583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4005154" y="4658423"/>
        <a:ext cx="235589" cy="255501"/>
      </dsp:txXfrm>
    </dsp:sp>
    <dsp:sp modelId="{54F09019-3545-49DC-96A9-B73EFE434680}">
      <dsp:nvSpPr>
        <dsp:cNvPr id="0" name=""/>
        <dsp:cNvSpPr/>
      </dsp:nvSpPr>
      <dsp:spPr>
        <a:xfrm>
          <a:off x="2483702" y="4155306"/>
          <a:ext cx="1261733" cy="1261733"/>
        </a:xfrm>
        <a:prstGeom prst="ellipse">
          <a:avLst/>
        </a:prstGeom>
        <a:solidFill>
          <a:schemeClr val="accent3">
            <a:hueOff val="0"/>
            <a:satOff val="0"/>
            <a:lumOff val="0"/>
            <a:alphaOff val="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2668479" y="4340083"/>
        <a:ext cx="892179" cy="892179"/>
      </dsp:txXfrm>
    </dsp:sp>
    <dsp:sp modelId="{EA85864C-1DC4-45E3-BC1A-10D7BBDEFCA8}">
      <dsp:nvSpPr>
        <dsp:cNvPr id="0" name=""/>
        <dsp:cNvSpPr/>
      </dsp:nvSpPr>
      <dsp:spPr>
        <a:xfrm rot="13885714">
          <a:off x="2360929" y="3839235"/>
          <a:ext cx="336555" cy="42583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2442888" y="3963871"/>
        <a:ext cx="235589" cy="255501"/>
      </dsp:txXfrm>
    </dsp:sp>
    <dsp:sp modelId="{8BF04793-2F5D-4270-A18D-63C48D69A359}">
      <dsp:nvSpPr>
        <dsp:cNvPr id="0" name=""/>
        <dsp:cNvSpPr/>
      </dsp:nvSpPr>
      <dsp:spPr>
        <a:xfrm>
          <a:off x="1301100" y="2672371"/>
          <a:ext cx="1261733" cy="1261733"/>
        </a:xfrm>
        <a:prstGeom prst="ellipse">
          <a:avLst/>
        </a:prstGeom>
        <a:solidFill>
          <a:schemeClr val="accent3">
            <a:hueOff val="0"/>
            <a:satOff val="0"/>
            <a:lumOff val="0"/>
            <a:alphaOff val="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1485877" y="2857148"/>
        <a:ext cx="892179" cy="892179"/>
      </dsp:txXfrm>
    </dsp:sp>
    <dsp:sp modelId="{AD5F2226-693C-494C-AC05-96AD825D23E3}">
      <dsp:nvSpPr>
        <dsp:cNvPr id="0" name=""/>
        <dsp:cNvSpPr/>
      </dsp:nvSpPr>
      <dsp:spPr>
        <a:xfrm rot="16971429">
          <a:off x="1972603" y="2175012"/>
          <a:ext cx="336555" cy="42583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011852" y="2309396"/>
        <a:ext cx="235589" cy="255501"/>
      </dsp:txXfrm>
    </dsp:sp>
    <dsp:sp modelId="{A843B4A8-867F-4996-92B6-1BBFFED31FEE}">
      <dsp:nvSpPr>
        <dsp:cNvPr id="0" name=""/>
        <dsp:cNvSpPr/>
      </dsp:nvSpPr>
      <dsp:spPr>
        <a:xfrm>
          <a:off x="1723166" y="823182"/>
          <a:ext cx="1261733" cy="1261733"/>
        </a:xfrm>
        <a:prstGeom prst="ellipse">
          <a:avLst/>
        </a:prstGeom>
        <a:solidFill>
          <a:schemeClr val="accent3">
            <a:hueOff val="0"/>
            <a:satOff val="0"/>
            <a:lumOff val="0"/>
            <a:alphaOff val="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1907943" y="1007959"/>
        <a:ext cx="892179" cy="892179"/>
      </dsp:txXfrm>
    </dsp:sp>
    <dsp:sp modelId="{CA122D24-6358-4B98-9990-590751443E9D}">
      <dsp:nvSpPr>
        <dsp:cNvPr id="0" name=""/>
        <dsp:cNvSpPr/>
      </dsp:nvSpPr>
      <dsp:spPr>
        <a:xfrm rot="20057143">
          <a:off x="3031627" y="833780"/>
          <a:ext cx="336555" cy="42583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3036626" y="940851"/>
        <a:ext cx="235589" cy="25550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8/14/2016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8/14/2016</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latin typeface="Calibri" panose="020F0502020204030204" pitchFamily="34" charset="0"/>
              </a:defRPr>
            </a:lvl1pPr>
          </a:lstStyle>
          <a:p>
            <a:r>
              <a:rPr lang="en-US" dirty="0" smtClean="0"/>
              <a:t>Click to edit Master title style</a:t>
            </a:r>
            <a:endParaRPr dirty="0"/>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8/14/2016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8/14/2016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latin typeface="Calibri" panose="020F0502020204030204" pitchFamily="34" charset="0"/>
              </a:defRPr>
            </a:lvl1pPr>
          </a:lstStyle>
          <a:p>
            <a:r>
              <a:rPr lang="en-US" dirty="0" smtClean="0"/>
              <a:t>Click to edit Master title style</a:t>
            </a:r>
            <a:endParaRPr dirty="0"/>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Tree>
    <p:extLst>
      <p:ext uri="{BB962C8B-B14F-4D97-AF65-F5344CB8AC3E}">
        <p14:creationId xmlns:p14="http://schemas.microsoft.com/office/powerpoint/2010/main" val="377234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smtClean="0"/>
              <a:t>Click to edit Master title style</a:t>
            </a:r>
            <a:endParaRPr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vl6pPr>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03F41C87-7AD9-4845-A077-840E4A0F3F06}" type="datetimeFigureOut">
              <a:rPr lang="en-US" smtClean="0">
                <a:solidFill>
                  <a:prstClr val="white">
                    <a:tint val="75000"/>
                  </a:prstClr>
                </a:solidFill>
              </a:rPr>
              <a:pPr/>
              <a:t>8/14/2016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2A013F82-EE5E-44EE-A61D-E31C6657F26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315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atin typeface="Calibri" panose="020F0502020204030204" pitchFamily="34" charset="0"/>
              </a:defRPr>
            </a:lvl1pPr>
          </a:lstStyle>
          <a:p>
            <a:r>
              <a:rPr lang="en-US" dirty="0" smtClean="0"/>
              <a:t>Click to edit Master title style</a:t>
            </a:r>
            <a:endParaRPr dirty="0"/>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03F41C87-7AD9-4845-A077-840E4A0F3F06}" type="datetimeFigureOut">
              <a:rPr lang="en-US" smtClean="0">
                <a:solidFill>
                  <a:prstClr val="white">
                    <a:tint val="75000"/>
                  </a:prstClr>
                </a:solidFill>
              </a:rPr>
              <a:pPr/>
              <a:t>8/14/2016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2A013F82-EE5E-44EE-A61D-E31C6657F26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7079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3F41C87-7AD9-4845-A077-840E4A0F3F06}" type="datetimeFigureOut">
              <a:rPr lang="en-US">
                <a:solidFill>
                  <a:prstClr val="white">
                    <a:tint val="75000"/>
                  </a:prstClr>
                </a:solidFill>
              </a:rPr>
              <a:pPr/>
              <a:t>8/14/2016</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30169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3F41C87-7AD9-4845-A077-840E4A0F3F06}" type="datetimeFigureOut">
              <a:rPr lang="en-US">
                <a:solidFill>
                  <a:prstClr val="white">
                    <a:tint val="75000"/>
                  </a:prstClr>
                </a:solidFill>
              </a:rPr>
              <a:pPr/>
              <a:t>8/14/2016</a:t>
            </a:fld>
            <a:endParaRPr>
              <a:solidFill>
                <a:prstClr val="white">
                  <a:tint val="75000"/>
                </a:prstClr>
              </a:solidFill>
            </a:endParaRPr>
          </a:p>
        </p:txBody>
      </p:sp>
      <p:sp>
        <p:nvSpPr>
          <p:cNvPr id="8" name="Footer Placeholder 7"/>
          <p:cNvSpPr>
            <a:spLocks noGrp="1"/>
          </p:cNvSpPr>
          <p:nvPr>
            <p:ph type="ftr" sz="quarter" idx="11"/>
          </p:nvPr>
        </p:nvSpPr>
        <p:spPr/>
        <p:txBody>
          <a:bodyPr/>
          <a:lstStyle/>
          <a:p>
            <a:endParaRPr>
              <a:solidFill>
                <a:prstClr val="white">
                  <a:tint val="75000"/>
                </a:prstClr>
              </a:solidFill>
            </a:endParaRPr>
          </a:p>
        </p:txBody>
      </p:sp>
      <p:sp>
        <p:nvSpPr>
          <p:cNvPr id="9" name="Slide Number Placeholder 8"/>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19887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smtClean="0"/>
              <a:t>Click to edit Master title style</a:t>
            </a:r>
            <a:endParaRPr dirty="0"/>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03F41C87-7AD9-4845-A077-840E4A0F3F06}" type="datetimeFigureOut">
              <a:rPr lang="en-US" smtClean="0">
                <a:solidFill>
                  <a:prstClr val="white">
                    <a:tint val="75000"/>
                  </a:prstClr>
                </a:solidFill>
              </a:rPr>
              <a:pPr/>
              <a:t>8/14/2016</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2A013F82-EE5E-44EE-A61D-E31C6657F26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9829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solidFill>
                  <a:prstClr val="white">
                    <a:tint val="75000"/>
                  </a:prstClr>
                </a:solidFill>
              </a:rPr>
              <a:pPr/>
              <a:t>8/14/2016</a:t>
            </a:fld>
            <a:endParaRPr>
              <a:solidFill>
                <a:prstClr val="white">
                  <a:tint val="75000"/>
                </a:prstClr>
              </a:solidFill>
            </a:endParaRPr>
          </a:p>
        </p:txBody>
      </p:sp>
      <p:sp>
        <p:nvSpPr>
          <p:cNvPr id="3" name="Footer Placeholder 2"/>
          <p:cNvSpPr>
            <a:spLocks noGrp="1"/>
          </p:cNvSpPr>
          <p:nvPr>
            <p:ph type="ftr" sz="quarter" idx="11"/>
          </p:nvPr>
        </p:nvSpPr>
        <p:spPr/>
        <p:txBody>
          <a:bodyPr/>
          <a:lstStyle/>
          <a:p>
            <a:endParaRPr>
              <a:solidFill>
                <a:prstClr val="white">
                  <a:tint val="75000"/>
                </a:prstClr>
              </a:solidFill>
            </a:endParaRPr>
          </a:p>
        </p:txBody>
      </p:sp>
      <p:sp>
        <p:nvSpPr>
          <p:cNvPr id="4" name="Slide Number Placeholder 3"/>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420364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solidFill>
                  <a:prstClr val="white">
                    <a:tint val="75000"/>
                  </a:prstClr>
                </a:solidFill>
              </a:rPr>
              <a:pPr/>
              <a:t>8/14/2016</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56771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smtClean="0"/>
              <a:t>Click to edit Master title style</a:t>
            </a:r>
            <a:endParaRPr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vl6pPr>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03F41C87-7AD9-4845-A077-840E4A0F3F06}" type="datetimeFigureOut">
              <a:rPr lang="en-US" smtClean="0"/>
              <a:pPr/>
              <a:t>8/14/2016</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solidFill>
                  <a:prstClr val="white">
                    <a:tint val="75000"/>
                  </a:prstClr>
                </a:solidFill>
              </a:rPr>
              <a:pPr/>
              <a:t>8/14/2016</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143001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solidFill>
                  <a:prstClr val="white">
                    <a:tint val="75000"/>
                  </a:prstClr>
                </a:solidFill>
              </a:rPr>
              <a:pPr/>
              <a:t>8/14/2016</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121560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solidFill>
                  <a:prstClr val="white">
                    <a:tint val="75000"/>
                  </a:prstClr>
                </a:solidFill>
              </a:rPr>
              <a:pPr/>
              <a:t>8/14/2016</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129116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atin typeface="Calibri" panose="020F0502020204030204" pitchFamily="34" charset="0"/>
              </a:defRPr>
            </a:lvl1pPr>
          </a:lstStyle>
          <a:p>
            <a:r>
              <a:rPr lang="en-US" dirty="0" smtClean="0"/>
              <a:t>Click to edit Master title style</a:t>
            </a:r>
            <a:endParaRPr dirty="0"/>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03F41C87-7AD9-4845-A077-840E4A0F3F06}" type="datetimeFigureOut">
              <a:rPr lang="en-US" smtClean="0"/>
              <a:pPr/>
              <a:t>8/14/2016</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3F41C87-7AD9-4845-A077-840E4A0F3F06}" type="datetimeFigureOut">
              <a:rPr lang="en-US"/>
              <a:t>8/14/2016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3F41C87-7AD9-4845-A077-840E4A0F3F06}" type="datetimeFigureOut">
              <a:rPr lang="en-US"/>
              <a:t>8/14/2016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smtClean="0"/>
              <a:t>Click to edit Master title style</a:t>
            </a:r>
            <a:endParaRPr dirty="0"/>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03F41C87-7AD9-4845-A077-840E4A0F3F06}" type="datetimeFigureOut">
              <a:rPr lang="en-US" smtClean="0"/>
              <a:pPr/>
              <a:t>8/14/2016</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t>8/14/2016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t>8/14/2016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8/14/2016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en-US"/>
              <a:pPr/>
              <a:t>8/14/2016</a:t>
            </a:fld>
            <a:endParaRPr/>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a:t>
            </a:fld>
            <a:endParaRPr/>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en-US">
                <a:solidFill>
                  <a:prstClr val="white">
                    <a:tint val="75000"/>
                  </a:prstClr>
                </a:solidFill>
              </a:rPr>
              <a:pPr/>
              <a:t>8/14/2016</a:t>
            </a:fld>
            <a:endParaRPr>
              <a:solidFill>
                <a:prstClr val="white">
                  <a:tint val="75000"/>
                </a:prstClr>
              </a:solidFill>
            </a:endParaRPr>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solidFill>
                <a:prstClr val="white">
                  <a:tint val="75000"/>
                </a:prstClr>
              </a:solidFill>
            </a:endParaRPr>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82232930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8613" cy="6858000"/>
          </a:xfrm>
          <a:prstGeom prst="rect">
            <a:avLst/>
          </a:prstGeom>
        </p:spPr>
      </p:pic>
      <p:sp>
        <p:nvSpPr>
          <p:cNvPr id="3" name="Title 2"/>
          <p:cNvSpPr>
            <a:spLocks noGrp="1"/>
          </p:cNvSpPr>
          <p:nvPr>
            <p:ph type="ctrTitle"/>
          </p:nvPr>
        </p:nvSpPr>
        <p:spPr>
          <a:xfrm>
            <a:off x="1065214" y="1828800"/>
            <a:ext cx="8686798" cy="2895600"/>
          </a:xfrm>
        </p:spPr>
        <p:txBody>
          <a:bodyPr>
            <a:normAutofit/>
          </a:bodyPr>
          <a:lstStyle/>
          <a:p>
            <a:pPr algn="r"/>
            <a:r>
              <a:rPr lang="en-US" sz="7200" dirty="0" smtClean="0">
                <a:effectLst>
                  <a:outerShdw blurRad="38100" dist="38100" dir="2700000" algn="tl">
                    <a:srgbClr val="000000">
                      <a:alpha val="43137"/>
                    </a:srgbClr>
                  </a:outerShdw>
                </a:effectLst>
                <a:latin typeface="Calibri" panose="020F0502020204030204" pitchFamily="34" charset="0"/>
              </a:rPr>
              <a:t>The Mark of the Beast</a:t>
            </a:r>
            <a:br>
              <a:rPr lang="en-US" sz="7200" dirty="0" smtClean="0">
                <a:effectLst>
                  <a:outerShdw blurRad="38100" dist="38100" dir="2700000" algn="tl">
                    <a:srgbClr val="000000">
                      <a:alpha val="43137"/>
                    </a:srgbClr>
                  </a:outerShdw>
                </a:effectLst>
                <a:latin typeface="Calibri" panose="020F0502020204030204" pitchFamily="34" charset="0"/>
              </a:rPr>
            </a:br>
            <a:r>
              <a:rPr lang="en-US" sz="5400" i="1" dirty="0" smtClean="0">
                <a:effectLst>
                  <a:outerShdw blurRad="38100" dist="38100" dir="2700000" algn="tl">
                    <a:srgbClr val="000000">
                      <a:alpha val="43137"/>
                    </a:srgbClr>
                  </a:outerShdw>
                </a:effectLst>
              </a:rPr>
              <a:t>Part 2</a:t>
            </a:r>
            <a:endParaRPr lang="en-US" sz="5400" i="1" dirty="0">
              <a:effectLst>
                <a:outerShdw blurRad="38100" dist="38100" dir="2700000" algn="tl">
                  <a:srgbClr val="000000">
                    <a:alpha val="43137"/>
                  </a:srgbClr>
                </a:outerShdw>
              </a:effectLst>
            </a:endParaRPr>
          </a:p>
        </p:txBody>
      </p:sp>
      <p:sp>
        <p:nvSpPr>
          <p:cNvPr id="4" name="Subtitle 3"/>
          <p:cNvSpPr>
            <a:spLocks noGrp="1"/>
          </p:cNvSpPr>
          <p:nvPr>
            <p:ph type="subTitle" idx="1"/>
          </p:nvPr>
        </p:nvSpPr>
        <p:spPr>
          <a:xfrm>
            <a:off x="1217612" y="4038600"/>
            <a:ext cx="8229600" cy="1828800"/>
          </a:xfrm>
        </p:spPr>
        <p:txBody>
          <a:bodyPr/>
          <a:lstStyle/>
          <a:p>
            <a:r>
              <a:rPr lang="it-IT" b="1" i="1" dirty="0" smtClean="0"/>
              <a:t>Nestor Espanola - Philippines</a:t>
            </a:r>
            <a:endParaRPr lang="it-IT" b="1" i="1" dirty="0"/>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1:1-6</a:t>
            </a:r>
          </a:p>
        </p:txBody>
      </p:sp>
      <p:sp>
        <p:nvSpPr>
          <p:cNvPr id="5" name="Content Placeholder 13"/>
          <p:cNvSpPr txBox="1">
            <a:spLocks/>
          </p:cNvSpPr>
          <p:nvPr/>
        </p:nvSpPr>
        <p:spPr>
          <a:xfrm>
            <a:off x="989012" y="1219199"/>
            <a:ext cx="10175309" cy="57150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400"/>
              </a:lnSpc>
            </a:pPr>
            <a:r>
              <a:rPr lang="en-US" sz="44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5</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from Jesus Christ, [who is] the faithful witness, [and] the first begotten of the dead, and the prince of the kings of the earth. Unto him that loved us, and washed us from our sins in his own blood,</a:t>
            </a:r>
          </a:p>
          <a:p>
            <a:pPr>
              <a:lnSpc>
                <a:spcPts val="4400"/>
              </a:lnSpc>
            </a:pPr>
            <a:r>
              <a:rPr lang="en-US" sz="44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6</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And hath made us kings and priests unto God and his Father; to him [be] glory and dominion for ever and ever. Amen</a:t>
            </a:r>
          </a:p>
        </p:txBody>
      </p:sp>
    </p:spTree>
    <p:extLst>
      <p:ext uri="{BB962C8B-B14F-4D97-AF65-F5344CB8AC3E}">
        <p14:creationId xmlns:p14="http://schemas.microsoft.com/office/powerpoint/2010/main" val="177599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1:19-20</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219199"/>
            <a:ext cx="10175309" cy="55626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6000"/>
              </a:lnSpc>
            </a:pPr>
            <a:r>
              <a:rPr lang="en-US" sz="54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19</a:t>
            </a:r>
            <a:r>
              <a:rPr lang="en-US" sz="5400" cap="none" spc="0" dirty="0">
                <a:solidFill>
                  <a:schemeClr val="tx1"/>
                </a:solidFill>
                <a:effectLst>
                  <a:outerShdw blurRad="38100" dist="38100" dir="2700000" algn="tl">
                    <a:srgbClr val="000000">
                      <a:alpha val="43137"/>
                    </a:srgbClr>
                  </a:outerShdw>
                </a:effectLst>
                <a:latin typeface="Calibri" panose="020F0502020204030204" pitchFamily="34" charset="0"/>
              </a:rPr>
              <a:t>Write the things which thou hast seen </a:t>
            </a:r>
            <a:r>
              <a:rPr lang="en-US" sz="5400" b="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[PAST]</a:t>
            </a:r>
            <a:r>
              <a:rPr lang="en-US" sz="5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5400" cap="none" spc="0" dirty="0">
                <a:solidFill>
                  <a:schemeClr val="tx1"/>
                </a:solidFill>
                <a:effectLst>
                  <a:outerShdw blurRad="38100" dist="38100" dir="2700000" algn="tl">
                    <a:srgbClr val="000000">
                      <a:alpha val="43137"/>
                    </a:srgbClr>
                  </a:outerShdw>
                </a:effectLst>
                <a:latin typeface="Calibri" panose="020F0502020204030204" pitchFamily="34" charset="0"/>
              </a:rPr>
              <a:t>and the things which </a:t>
            </a:r>
            <a:r>
              <a:rPr lang="en-US" sz="5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are </a:t>
            </a:r>
            <a:r>
              <a:rPr lang="en-US" sz="5400" b="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[PRESENT]</a:t>
            </a:r>
            <a:r>
              <a:rPr lang="en-US" sz="5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5400" cap="none" spc="0" dirty="0">
                <a:solidFill>
                  <a:schemeClr val="tx1"/>
                </a:solidFill>
                <a:effectLst>
                  <a:outerShdw blurRad="38100" dist="38100" dir="2700000" algn="tl">
                    <a:srgbClr val="000000">
                      <a:alpha val="43137"/>
                    </a:srgbClr>
                  </a:outerShdw>
                </a:effectLst>
                <a:latin typeface="Calibri" panose="020F0502020204030204" pitchFamily="34" charset="0"/>
              </a:rPr>
              <a:t>and the things which shall be </a:t>
            </a:r>
            <a:r>
              <a:rPr lang="en-US" sz="5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hereafter </a:t>
            </a:r>
            <a:r>
              <a:rPr lang="en-US" sz="5400" b="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[FUTURE]</a:t>
            </a:r>
            <a:r>
              <a:rPr lang="en-US" sz="5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t>
            </a:r>
            <a:endParaRPr lang="en-US" sz="5400" cap="none" spc="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13403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1:19-20</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219199"/>
            <a:ext cx="10439400" cy="62484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5800"/>
              </a:lnSpc>
            </a:pPr>
            <a:r>
              <a:rPr lang="en-US" sz="54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20</a:t>
            </a:r>
            <a:r>
              <a:rPr lang="en-US" sz="5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 </a:t>
            </a:r>
            <a:r>
              <a:rPr lang="en-US" sz="5400" cap="none" spc="0" dirty="0">
                <a:solidFill>
                  <a:schemeClr val="tx1"/>
                </a:solidFill>
                <a:effectLst>
                  <a:outerShdw blurRad="38100" dist="38100" dir="2700000" algn="tl">
                    <a:srgbClr val="000000">
                      <a:alpha val="43137"/>
                    </a:srgbClr>
                  </a:outerShdw>
                </a:effectLst>
                <a:latin typeface="Calibri" panose="020F0502020204030204" pitchFamily="34" charset="0"/>
              </a:rPr>
              <a:t>mystery of the seven stars which thou </a:t>
            </a:r>
            <a:r>
              <a:rPr lang="en-US" sz="5400" cap="none" spc="0" dirty="0" err="1">
                <a:solidFill>
                  <a:schemeClr val="tx1"/>
                </a:solidFill>
                <a:effectLst>
                  <a:outerShdw blurRad="38100" dist="38100" dir="2700000" algn="tl">
                    <a:srgbClr val="000000">
                      <a:alpha val="43137"/>
                    </a:srgbClr>
                  </a:outerShdw>
                </a:effectLst>
                <a:latin typeface="Calibri" panose="020F0502020204030204" pitchFamily="34" charset="0"/>
              </a:rPr>
              <a:t>sawest</a:t>
            </a:r>
            <a:r>
              <a:rPr lang="en-US" sz="5400" cap="none" spc="0" dirty="0">
                <a:solidFill>
                  <a:schemeClr val="tx1"/>
                </a:solidFill>
                <a:effectLst>
                  <a:outerShdw blurRad="38100" dist="38100" dir="2700000" algn="tl">
                    <a:srgbClr val="000000">
                      <a:alpha val="43137"/>
                    </a:srgbClr>
                  </a:outerShdw>
                </a:effectLst>
                <a:latin typeface="Calibri" panose="020F0502020204030204" pitchFamily="34" charset="0"/>
              </a:rPr>
              <a:t> in my right hand, and the seven golden candlesticks. The seven stars are the angels of the seven churches: and the seven candlesticks which thou </a:t>
            </a:r>
            <a:r>
              <a:rPr lang="en-US" sz="5400" cap="none" spc="0" dirty="0" err="1">
                <a:solidFill>
                  <a:schemeClr val="tx1"/>
                </a:solidFill>
                <a:effectLst>
                  <a:outerShdw blurRad="38100" dist="38100" dir="2700000" algn="tl">
                    <a:srgbClr val="000000">
                      <a:alpha val="43137"/>
                    </a:srgbClr>
                  </a:outerShdw>
                </a:effectLst>
                <a:latin typeface="Calibri" panose="020F0502020204030204" pitchFamily="34" charset="0"/>
              </a:rPr>
              <a:t>sawest</a:t>
            </a:r>
            <a:r>
              <a:rPr lang="en-US" sz="5400" cap="none" spc="0" dirty="0">
                <a:solidFill>
                  <a:schemeClr val="tx1"/>
                </a:solidFill>
                <a:effectLst>
                  <a:outerShdw blurRad="38100" dist="38100" dir="2700000" algn="tl">
                    <a:srgbClr val="000000">
                      <a:alpha val="43137"/>
                    </a:srgbClr>
                  </a:outerShdw>
                </a:effectLst>
                <a:latin typeface="Calibri" panose="020F0502020204030204" pitchFamily="34" charset="0"/>
              </a:rPr>
              <a:t> are the seven churches.</a:t>
            </a:r>
          </a:p>
        </p:txBody>
      </p:sp>
    </p:spTree>
    <p:extLst>
      <p:ext uri="{BB962C8B-B14F-4D97-AF65-F5344CB8AC3E}">
        <p14:creationId xmlns:p14="http://schemas.microsoft.com/office/powerpoint/2010/main" val="35744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9" name="Rectangle 8"/>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13"/>
          <p:cNvSpPr txBox="1">
            <a:spLocks/>
          </p:cNvSpPr>
          <p:nvPr/>
        </p:nvSpPr>
        <p:spPr>
          <a:xfrm>
            <a:off x="989012" y="1219199"/>
            <a:ext cx="10363200" cy="5638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48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7</a:t>
            </a:r>
            <a:r>
              <a:rPr lang="en-US" sz="4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But </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in the days of the voice of the seventh angel, when he shall begin to sound, the mystery of God should be finished, as he hath declared to his servants the prophets.</a:t>
            </a:r>
            <a:endParaRPr lang="en-US" sz="4800" cap="none" spc="0" dirty="0" smtClean="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38100" dir="2700000" algn="tl">
                    <a:srgbClr val="000000">
                      <a:alpha val="43137"/>
                    </a:srgbClr>
                  </a:outerShdw>
                </a:effectLst>
              </a:rPr>
              <a:t>Revelation 10:7</a:t>
            </a:r>
          </a:p>
        </p:txBody>
      </p:sp>
    </p:spTree>
    <p:extLst>
      <p:ext uri="{BB962C8B-B14F-4D97-AF65-F5344CB8AC3E}">
        <p14:creationId xmlns:p14="http://schemas.microsoft.com/office/powerpoint/2010/main" val="155144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2812" y="533400"/>
            <a:ext cx="10515600" cy="1759456"/>
          </a:xfrm>
          <a:prstGeom prst="rect">
            <a:avLst/>
          </a:prstGeom>
          <a:noFill/>
        </p:spPr>
        <p:txBody>
          <a:bodyPr wrap="square" rtlCol="0">
            <a:spAutoFit/>
          </a:bodyPr>
          <a:lstStyle/>
          <a:p>
            <a:pPr algn="ctr">
              <a:lnSpc>
                <a:spcPts val="6500"/>
              </a:lnSpc>
            </a:pPr>
            <a:r>
              <a:rPr lang="en-US" sz="6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rPr>
              <a:t>The Book of Revelation</a:t>
            </a:r>
          </a:p>
          <a:p>
            <a:pPr algn="ctr">
              <a:lnSpc>
                <a:spcPts val="6500"/>
              </a:lnSpc>
            </a:pPr>
            <a:r>
              <a:rPr lang="en-US" sz="6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rPr>
              <a:t>is a Book of Symbols</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0386" y="2780522"/>
            <a:ext cx="3144416" cy="3144416"/>
          </a:xfrm>
          <a:prstGeom prst="rect">
            <a:avLst/>
          </a:prstGeom>
        </p:spPr>
      </p:pic>
      <p:sp>
        <p:nvSpPr>
          <p:cNvPr id="4" name="Title 1"/>
          <p:cNvSpPr txBox="1">
            <a:spLocks/>
          </p:cNvSpPr>
          <p:nvPr/>
        </p:nvSpPr>
        <p:spPr>
          <a:xfrm>
            <a:off x="5942012" y="3503645"/>
            <a:ext cx="3886200" cy="1144556"/>
          </a:xfrm>
          <a:prstGeom prst="rect">
            <a:avLst/>
          </a:prstGeom>
        </p:spPr>
        <p:txBody>
          <a:bodyPr vert="horz" lIns="91440" tIns="45720" rIns="91440" bIns="45720" rtlCol="0" anchor="t">
            <a:normAutofit/>
          </a:bodyPr>
          <a:lstStyle>
            <a:lvl1pPr algn="ctr" defTabSz="914400" rtl="0" eaLnBrk="1" latinLnBrk="0" hangingPunct="1">
              <a:lnSpc>
                <a:spcPts val="4000"/>
              </a:lnSpc>
              <a:spcBef>
                <a:spcPct val="0"/>
              </a:spcBef>
              <a:buNone/>
              <a:defRPr sz="6000" b="1" kern="1200" cap="none" spc="0">
                <a:ln w="12700" cmpd="sng">
                  <a:noFill/>
                  <a:prstDash val="solid"/>
                </a:ln>
                <a:solidFill>
                  <a:schemeClr val="tx2">
                    <a:lumMod val="20000"/>
                    <a:lumOff val="80000"/>
                  </a:schemeClr>
                </a:solidFill>
                <a:effectLst>
                  <a:outerShdw blurRad="38100" dist="38100" dir="2700000" algn="tl">
                    <a:srgbClr val="000000">
                      <a:alpha val="43137"/>
                    </a:srgbClr>
                  </a:outerShdw>
                </a:effectLst>
                <a:latin typeface="+mj-lt"/>
                <a:ea typeface="+mj-ea"/>
                <a:cs typeface="+mj-cs"/>
              </a:defRPr>
            </a:lvl1pPr>
          </a:lstStyle>
          <a:p>
            <a:pPr>
              <a:lnSpc>
                <a:spcPct val="100000"/>
              </a:lnSpc>
            </a:pPr>
            <a:r>
              <a:rPr lang="en-US" dirty="0" smtClean="0">
                <a:solidFill>
                  <a:schemeClr val="tx1"/>
                </a:solidFill>
                <a:latin typeface="Calibri" panose="020F0502020204030204" pitchFamily="34" charset="0"/>
              </a:rPr>
              <a:t>No Parking</a:t>
            </a:r>
            <a:endParaRPr lang="en-US" dirty="0">
              <a:solidFill>
                <a:schemeClr val="tx1"/>
              </a:solidFill>
              <a:latin typeface="Calibri" panose="020F0502020204030204" pitchFamily="34" charset="0"/>
            </a:endParaRPr>
          </a:p>
        </p:txBody>
      </p:sp>
    </p:spTree>
    <p:extLst>
      <p:ext uri="{BB962C8B-B14F-4D97-AF65-F5344CB8AC3E}">
        <p14:creationId xmlns:p14="http://schemas.microsoft.com/office/powerpoint/2010/main" val="85600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381000"/>
            <a:ext cx="12188825" cy="952500"/>
          </a:xfrm>
        </p:spPr>
        <p:txBody>
          <a:bodyPr>
            <a:normAutofit/>
          </a:bodyPr>
          <a:lstStyle/>
          <a:p>
            <a:pPr algn="ctr"/>
            <a:r>
              <a:rPr lang="en-US" sz="5400" b="1" spc="800" dirty="0" smtClean="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BEAST WITH SEVEN HEADS</a:t>
            </a:r>
            <a:endParaRPr lang="en-US" sz="5400" spc="8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cxnSp>
        <p:nvCxnSpPr>
          <p:cNvPr id="16" name="Straight Connector 15"/>
          <p:cNvCxnSpPr>
            <a:stCxn id="4" idx="2"/>
          </p:cNvCxnSpPr>
          <p:nvPr/>
        </p:nvCxnSpPr>
        <p:spPr>
          <a:xfrm flipH="1">
            <a:off x="6094412" y="1333500"/>
            <a:ext cx="1" cy="5143500"/>
          </a:xfrm>
          <a:prstGeom prst="line">
            <a:avLst/>
          </a:prstGeom>
          <a:ln w="127000"/>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7" name="Title 12"/>
          <p:cNvSpPr>
            <a:spLocks noGrp="1"/>
          </p:cNvSpPr>
          <p:nvPr>
            <p:ph type="title"/>
          </p:nvPr>
        </p:nvSpPr>
        <p:spPr>
          <a:xfrm>
            <a:off x="802755" y="1352551"/>
            <a:ext cx="3836437" cy="761999"/>
          </a:xfrm>
        </p:spPr>
        <p:txBody>
          <a:bodyPr>
            <a:normAutofit/>
          </a:bodyPr>
          <a:lstStyle/>
          <a:p>
            <a:r>
              <a:rPr lang="en-US" sz="44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Revelation 13:1</a:t>
            </a:r>
          </a:p>
        </p:txBody>
      </p:sp>
      <p:sp>
        <p:nvSpPr>
          <p:cNvPr id="18" name="Content Placeholder 13"/>
          <p:cNvSpPr>
            <a:spLocks noGrp="1"/>
          </p:cNvSpPr>
          <p:nvPr>
            <p:ph idx="1"/>
          </p:nvPr>
        </p:nvSpPr>
        <p:spPr>
          <a:xfrm>
            <a:off x="785293" y="2019298"/>
            <a:ext cx="5004319" cy="4610102"/>
          </a:xfrm>
        </p:spPr>
        <p:txBody>
          <a:bodyPr>
            <a:noAutofit/>
          </a:bodyPr>
          <a:lstStyle/>
          <a:p>
            <a:pPr marL="0" indent="0">
              <a:lnSpc>
                <a:spcPts val="3600"/>
              </a:lnSpc>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And I stood upon the sand of the sea, and saw </a:t>
            </a:r>
            <a:r>
              <a:rPr lang="en-US" sz="3600" b="1" i="1" dirty="0">
                <a:solidFill>
                  <a:schemeClr val="accent5"/>
                </a:solidFill>
                <a:effectLst>
                  <a:outerShdw blurRad="38100" dist="38100" dir="2700000" algn="tl">
                    <a:srgbClr val="000000">
                      <a:alpha val="43137"/>
                    </a:srgbClr>
                  </a:outerShdw>
                </a:effectLst>
                <a:latin typeface="Calibri" panose="020F0502020204030204" pitchFamily="34" charset="0"/>
              </a:rPr>
              <a:t>a beast rise up out of the sea</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i="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having seven heads and ten horns</a:t>
            </a:r>
            <a:r>
              <a:rPr lang="en-US" sz="3600" dirty="0">
                <a:effectLst>
                  <a:outerShdw blurRad="38100" dist="38100" dir="2700000" algn="tl">
                    <a:srgbClr val="000000">
                      <a:alpha val="43137"/>
                    </a:srgbClr>
                  </a:outerShdw>
                </a:effectLst>
                <a:latin typeface="Calibri" panose="020F0502020204030204" pitchFamily="34" charset="0"/>
              </a:rPr>
              <a:t>, and upon his horns ten crowns, and upon his heads the name of blasphemy.</a:t>
            </a:r>
          </a:p>
        </p:txBody>
      </p:sp>
      <p:sp>
        <p:nvSpPr>
          <p:cNvPr id="19" name="Title 12"/>
          <p:cNvSpPr txBox="1">
            <a:spLocks/>
          </p:cNvSpPr>
          <p:nvPr/>
        </p:nvSpPr>
        <p:spPr>
          <a:xfrm>
            <a:off x="6503467" y="1352551"/>
            <a:ext cx="5153546" cy="7619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spc="100" baseline="0">
                <a:solidFill>
                  <a:schemeClr val="tx1"/>
                </a:solidFill>
                <a:latin typeface="+mj-lt"/>
                <a:ea typeface="+mj-ea"/>
                <a:cs typeface="+mj-cs"/>
              </a:defRPr>
            </a:lvl1pPr>
          </a:lstStyle>
          <a:p>
            <a:r>
              <a:rPr lang="en-US" sz="4400" spc="0" dirty="0">
                <a:ln w="0"/>
                <a:solidFill>
                  <a:srgbClr val="56C5FF"/>
                </a:solidFill>
                <a:effectLst>
                  <a:outerShdw blurRad="38100" dist="25400" dir="5400000" algn="ctr" rotWithShape="0">
                    <a:srgbClr val="6E747A">
                      <a:alpha val="43000"/>
                    </a:srgbClr>
                  </a:outerShdw>
                </a:effectLst>
                <a:latin typeface="Calibri" panose="020F0502020204030204" pitchFamily="34" charset="0"/>
              </a:rPr>
              <a:t>Revelation 17:1-3</a:t>
            </a:r>
          </a:p>
        </p:txBody>
      </p:sp>
      <p:sp>
        <p:nvSpPr>
          <p:cNvPr id="20" name="Content Placeholder 13"/>
          <p:cNvSpPr txBox="1">
            <a:spLocks/>
          </p:cNvSpPr>
          <p:nvPr/>
        </p:nvSpPr>
        <p:spPr>
          <a:xfrm>
            <a:off x="6486004" y="2019298"/>
            <a:ext cx="5171008" cy="4610102"/>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ts val="3600"/>
              </a:lnSpc>
              <a:spcBef>
                <a:spcPts val="0"/>
              </a:spcBef>
              <a:buClr>
                <a:srgbClr val="56C5FF"/>
              </a:buClr>
              <a:buNone/>
            </a:pPr>
            <a:r>
              <a:rPr lang="en-US" sz="3600" baseline="30000" dirty="0" smtClean="0">
                <a:solidFill>
                  <a:prstClr val="white"/>
                </a:solidFill>
                <a:effectLst>
                  <a:outerShdw blurRad="38100" dist="38100" dir="2700000" algn="tl">
                    <a:srgbClr val="000000">
                      <a:alpha val="43137"/>
                    </a:srgbClr>
                  </a:outerShdw>
                </a:effectLst>
                <a:latin typeface="Calibri" panose="020F0502020204030204" pitchFamily="34" charset="0"/>
              </a:rPr>
              <a:t>1</a:t>
            </a:r>
            <a:r>
              <a:rPr lang="en-US" sz="3600" dirty="0" smtClean="0">
                <a:solidFill>
                  <a:prstClr val="white"/>
                </a:solidFill>
                <a:effectLst>
                  <a:outerShdw blurRad="38100" dist="38100" dir="2700000" algn="tl">
                    <a:srgbClr val="000000">
                      <a:alpha val="43137"/>
                    </a:srgbClr>
                  </a:outerShdw>
                </a:effectLst>
                <a:latin typeface="Calibri" panose="020F0502020204030204" pitchFamily="34" charset="0"/>
              </a:rPr>
              <a:t>And </a:t>
            </a:r>
            <a:r>
              <a:rPr lang="en-US" sz="3600" dirty="0">
                <a:solidFill>
                  <a:prstClr val="white"/>
                </a:solidFill>
                <a:effectLst>
                  <a:outerShdw blurRad="38100" dist="38100" dir="2700000" algn="tl">
                    <a:srgbClr val="000000">
                      <a:alpha val="43137"/>
                    </a:srgbClr>
                  </a:outerShdw>
                </a:effectLst>
                <a:latin typeface="Calibri" panose="020F0502020204030204" pitchFamily="34" charset="0"/>
              </a:rPr>
              <a:t>there came one of the seven angels which had the seven vials, and talked with me, saying unto me, Come hither; I will shew unto thee the judgment of the great whore that sitteth upon many waters: </a:t>
            </a:r>
          </a:p>
        </p:txBody>
      </p:sp>
      <p:sp>
        <p:nvSpPr>
          <p:cNvPr id="11" name="Content Placeholder 13"/>
          <p:cNvSpPr txBox="1">
            <a:spLocks/>
          </p:cNvSpPr>
          <p:nvPr/>
        </p:nvSpPr>
        <p:spPr>
          <a:xfrm>
            <a:off x="6503467" y="2019298"/>
            <a:ext cx="5171008" cy="4610102"/>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ts val="3600"/>
              </a:lnSpc>
              <a:spcBef>
                <a:spcPts val="0"/>
              </a:spcBef>
              <a:buClr>
                <a:srgbClr val="56C5FF"/>
              </a:buClr>
              <a:buNone/>
            </a:pPr>
            <a:r>
              <a:rPr lang="en-US" sz="3600" baseline="30000" dirty="0" smtClean="0">
                <a:solidFill>
                  <a:prstClr val="white"/>
                </a:solidFill>
                <a:effectLst>
                  <a:outerShdw blurRad="38100" dist="38100" dir="2700000" algn="tl">
                    <a:srgbClr val="000000">
                      <a:alpha val="43137"/>
                    </a:srgbClr>
                  </a:outerShdw>
                </a:effectLst>
                <a:latin typeface="Calibri" panose="020F0502020204030204" pitchFamily="34" charset="0"/>
              </a:rPr>
              <a:t>2</a:t>
            </a:r>
            <a:r>
              <a:rPr lang="en-US" sz="3600" dirty="0" smtClean="0">
                <a:solidFill>
                  <a:prstClr val="white"/>
                </a:solidFill>
                <a:effectLst>
                  <a:outerShdw blurRad="38100" dist="38100" dir="2700000" algn="tl">
                    <a:srgbClr val="000000">
                      <a:alpha val="43137"/>
                    </a:srgbClr>
                  </a:outerShdw>
                </a:effectLst>
                <a:latin typeface="Calibri" panose="020F0502020204030204" pitchFamily="34" charset="0"/>
              </a:rPr>
              <a:t>With </a:t>
            </a:r>
            <a:r>
              <a:rPr lang="en-US" sz="3600" dirty="0">
                <a:solidFill>
                  <a:prstClr val="white"/>
                </a:solidFill>
                <a:effectLst>
                  <a:outerShdw blurRad="38100" dist="38100" dir="2700000" algn="tl">
                    <a:srgbClr val="000000">
                      <a:alpha val="43137"/>
                    </a:srgbClr>
                  </a:outerShdw>
                </a:effectLst>
                <a:latin typeface="Calibri" panose="020F0502020204030204" pitchFamily="34" charset="0"/>
              </a:rPr>
              <a:t>whom the kings of the earth have committed fornication, and the inhabitants of the earth have been made drunk with the wine of her fornication.  </a:t>
            </a:r>
          </a:p>
        </p:txBody>
      </p:sp>
      <p:sp>
        <p:nvSpPr>
          <p:cNvPr id="12" name="Content Placeholder 13"/>
          <p:cNvSpPr txBox="1">
            <a:spLocks/>
          </p:cNvSpPr>
          <p:nvPr/>
        </p:nvSpPr>
        <p:spPr>
          <a:xfrm>
            <a:off x="6494735" y="2019298"/>
            <a:ext cx="4910911" cy="4610102"/>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ts val="3600"/>
              </a:lnSpc>
              <a:spcBef>
                <a:spcPts val="0"/>
              </a:spcBef>
              <a:buClr>
                <a:srgbClr val="56C5FF"/>
              </a:buClr>
              <a:buNone/>
            </a:pPr>
            <a:r>
              <a:rPr lang="en-US" sz="3600" baseline="30000" dirty="0" smtClean="0">
                <a:solidFill>
                  <a:prstClr val="white"/>
                </a:solidFill>
                <a:effectLst>
                  <a:outerShdw blurRad="38100" dist="38100" dir="2700000" algn="tl">
                    <a:srgbClr val="000000">
                      <a:alpha val="43137"/>
                    </a:srgbClr>
                  </a:outerShdw>
                </a:effectLst>
                <a:latin typeface="Calibri" panose="020F0502020204030204" pitchFamily="34" charset="0"/>
              </a:rPr>
              <a:t>3</a:t>
            </a:r>
            <a:r>
              <a:rPr lang="en-US" sz="3600" dirty="0" smtClean="0">
                <a:solidFill>
                  <a:prstClr val="white"/>
                </a:solidFill>
                <a:effectLst>
                  <a:outerShdw blurRad="38100" dist="38100" dir="2700000" algn="tl">
                    <a:srgbClr val="000000">
                      <a:alpha val="43137"/>
                    </a:srgbClr>
                  </a:outerShdw>
                </a:effectLst>
                <a:latin typeface="Calibri" panose="020F0502020204030204" pitchFamily="34" charset="0"/>
              </a:rPr>
              <a:t>So </a:t>
            </a:r>
            <a:r>
              <a:rPr lang="en-US" sz="3600" dirty="0">
                <a:solidFill>
                  <a:prstClr val="white"/>
                </a:solidFill>
                <a:effectLst>
                  <a:outerShdw blurRad="38100" dist="38100" dir="2700000" algn="tl">
                    <a:srgbClr val="000000">
                      <a:alpha val="43137"/>
                    </a:srgbClr>
                  </a:outerShdw>
                </a:effectLst>
                <a:latin typeface="Calibri" panose="020F0502020204030204" pitchFamily="34" charset="0"/>
              </a:rPr>
              <a:t>he carried me away in the spirit into the wilderness: and I saw a woman sit upon a scarlet </a:t>
            </a:r>
            <a:r>
              <a:rPr lang="en-US" sz="3600" dirty="0" err="1">
                <a:solidFill>
                  <a:prstClr val="white"/>
                </a:solidFill>
                <a:effectLst>
                  <a:outerShdw blurRad="38100" dist="38100" dir="2700000" algn="tl">
                    <a:srgbClr val="000000">
                      <a:alpha val="43137"/>
                    </a:srgbClr>
                  </a:outerShdw>
                </a:effectLst>
                <a:latin typeface="Calibri" panose="020F0502020204030204" pitchFamily="34" charset="0"/>
              </a:rPr>
              <a:t>coloured</a:t>
            </a:r>
            <a:r>
              <a:rPr lang="en-US" sz="3600" dirty="0">
                <a:solidFill>
                  <a:prstClr val="white"/>
                </a:solidFill>
                <a:effectLst>
                  <a:outerShdw blurRad="38100" dist="38100" dir="2700000" algn="tl">
                    <a:srgbClr val="000000">
                      <a:alpha val="43137"/>
                    </a:srgbClr>
                  </a:outerShdw>
                </a:effectLst>
                <a:latin typeface="Calibri" panose="020F0502020204030204" pitchFamily="34" charset="0"/>
              </a:rPr>
              <a:t> beast, full of names of blasphemy, </a:t>
            </a:r>
            <a:r>
              <a:rPr lang="en-US" sz="3600" b="1" i="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having seven heads and ten horns</a:t>
            </a:r>
            <a:r>
              <a:rPr lang="en-US" sz="3600" b="1" i="1" dirty="0" smtClean="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a:t>
            </a:r>
            <a:endParaRPr lang="en-US" sz="3600" b="1" i="1"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21" name="Oval 20"/>
          <p:cNvSpPr/>
          <p:nvPr/>
        </p:nvSpPr>
        <p:spPr>
          <a:xfrm>
            <a:off x="556693" y="3276600"/>
            <a:ext cx="5189523" cy="1371600"/>
          </a:xfrm>
          <a:prstGeom prst="ellipse">
            <a:avLst/>
          </a:pr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6198660" y="4546600"/>
            <a:ext cx="5189523" cy="1397000"/>
          </a:xfrm>
          <a:prstGeom prst="ellipse">
            <a:avLst/>
          </a:pr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3579812" y="4114800"/>
            <a:ext cx="2923655" cy="76200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6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 calcmode="lin" valueType="num">
                                      <p:cBhvr>
                                        <p:cTn id="1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8">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heel(1)">
                                      <p:cBhvr>
                                        <p:cTn id="59" dur="1000"/>
                                        <p:tgtEl>
                                          <p:spTgt spid="21"/>
                                        </p:tgtEl>
                                      </p:cBhvr>
                                    </p:animEffec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childTnLst>
                          </p:cTn>
                        </p:par>
                        <p:par>
                          <p:cTn id="64" fill="hold">
                            <p:stCondLst>
                              <p:cond delay="1500"/>
                            </p:stCondLst>
                            <p:childTnLst>
                              <p:par>
                                <p:cTn id="65" presetID="21" presetClass="entr" presetSubtype="1"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heel(1)">
                                      <p:cBhvr>
                                        <p:cTn id="6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7" grpId="0"/>
      <p:bldP spid="18" grpId="0" build="p"/>
      <p:bldP spid="19" grpId="0"/>
      <p:bldP spid="20" grpId="0"/>
      <p:bldP spid="20" grpId="1"/>
      <p:bldP spid="11" grpId="0"/>
      <p:bldP spid="11" grpId="1"/>
      <p:bldP spid="12" grpId="0"/>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17:1-18</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219199"/>
            <a:ext cx="10820400" cy="62484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200"/>
              </a:lnSpc>
            </a:pPr>
            <a:r>
              <a:rPr lang="en-US" sz="4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And there came one of the seven angels which had the seven vials, and talked with me, saying unto me, Come hither; I will shew unto thee the judgment of the great whore that sitteth upon many waters:</a:t>
            </a:r>
          </a:p>
          <a:p>
            <a:pPr>
              <a:lnSpc>
                <a:spcPts val="4200"/>
              </a:lnSpc>
            </a:pPr>
            <a:r>
              <a:rPr lang="en-US" sz="4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2</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With whom the kings of the earth have committed fornication, and the inhabitants of the earth have been made drunk with the wine of her fornication.</a:t>
            </a:r>
          </a:p>
        </p:txBody>
      </p:sp>
    </p:spTree>
    <p:extLst>
      <p:ext uri="{BB962C8B-B14F-4D97-AF65-F5344CB8AC3E}">
        <p14:creationId xmlns:p14="http://schemas.microsoft.com/office/powerpoint/2010/main" val="350308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17:1-18</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219199"/>
            <a:ext cx="10820400" cy="62484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200"/>
              </a:lnSpc>
            </a:pPr>
            <a:r>
              <a:rPr lang="en-US" sz="4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3</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So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he carried me away in the spirit into the wilderness: and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I saw a woman sit upon a scarlet </a:t>
            </a:r>
            <a:r>
              <a:rPr lang="en-US" sz="4000" b="1" i="1" cap="none" spc="0" dirty="0" err="1">
                <a:solidFill>
                  <a:schemeClr val="accent5"/>
                </a:solidFill>
                <a:effectLst>
                  <a:outerShdw blurRad="38100" dist="38100" dir="2700000" algn="tl">
                    <a:srgbClr val="000000">
                      <a:alpha val="43137"/>
                    </a:srgbClr>
                  </a:outerShdw>
                </a:effectLst>
                <a:latin typeface="Calibri" panose="020F0502020204030204" pitchFamily="34" charset="0"/>
              </a:rPr>
              <a:t>coloured</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beast, full of names of blasphemy, having seven heads and ten horns</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p>
          <a:p>
            <a:pPr>
              <a:lnSpc>
                <a:spcPts val="4200"/>
              </a:lnSpc>
            </a:pPr>
            <a:r>
              <a:rPr lang="en-US" sz="4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4</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And the woman was arrayed in purple and scarlet </a:t>
            </a:r>
            <a:r>
              <a:rPr lang="en-US" sz="4000" cap="none" spc="0" dirty="0" err="1">
                <a:solidFill>
                  <a:schemeClr val="tx1"/>
                </a:solidFill>
                <a:effectLst>
                  <a:outerShdw blurRad="38100" dist="38100" dir="2700000" algn="tl">
                    <a:srgbClr val="000000">
                      <a:alpha val="43137"/>
                    </a:srgbClr>
                  </a:outerShdw>
                </a:effectLst>
                <a:latin typeface="Calibri" panose="020F0502020204030204" pitchFamily="34" charset="0"/>
              </a:rPr>
              <a:t>colour</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and decked with gold and precious stones and pearls, having a golden cup in her hand full of abominations and filthiness of her fornication: </a:t>
            </a:r>
          </a:p>
        </p:txBody>
      </p:sp>
    </p:spTree>
    <p:extLst>
      <p:ext uri="{BB962C8B-B14F-4D97-AF65-F5344CB8AC3E}">
        <p14:creationId xmlns:p14="http://schemas.microsoft.com/office/powerpoint/2010/main" val="110553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17:1-18</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3" y="1219200"/>
            <a:ext cx="10439399" cy="62484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800"/>
              </a:lnSpc>
            </a:pPr>
            <a:r>
              <a:rPr lang="en-US" sz="44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5</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upon her forehead was a name written, MYSTERY, BABYLON THE GREAT, THE MOTHER OF HARLOTS AND ABOMINATIONS OF THE EARTH. </a:t>
            </a:r>
          </a:p>
          <a:p>
            <a:pPr>
              <a:lnSpc>
                <a:spcPts val="4800"/>
              </a:lnSpc>
            </a:pPr>
            <a:r>
              <a:rPr lang="en-US" sz="44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6</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And I saw the woman drunken with the blood of the saints, and with the blood of the martyrs of Jesus: and when I saw her, I wondered with great admiration</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t>
            </a:r>
            <a:endPar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72852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17:1-18</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3" y="1219199"/>
            <a:ext cx="9829800" cy="5638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48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7</a:t>
            </a:r>
            <a:r>
              <a:rPr lang="en-US" sz="4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the angel said unto me, Wherefore didst thou marvel? I will tell thee the mystery of the woman, and of the beast that </a:t>
            </a:r>
            <a:r>
              <a:rPr lang="en-US" sz="4800" cap="none" spc="0" dirty="0" err="1">
                <a:solidFill>
                  <a:schemeClr val="tx1"/>
                </a:solidFill>
                <a:effectLst>
                  <a:outerShdw blurRad="38100" dist="38100" dir="2700000" algn="tl">
                    <a:srgbClr val="000000">
                      <a:alpha val="43137"/>
                    </a:srgbClr>
                  </a:outerShdw>
                </a:effectLst>
                <a:latin typeface="Calibri" panose="020F0502020204030204" pitchFamily="34" charset="0"/>
              </a:rPr>
              <a:t>carrieth</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 her, which hath the seven heads and ten horns. </a:t>
            </a:r>
          </a:p>
        </p:txBody>
      </p:sp>
    </p:spTree>
    <p:extLst>
      <p:ext uri="{BB962C8B-B14F-4D97-AF65-F5344CB8AC3E}">
        <p14:creationId xmlns:p14="http://schemas.microsoft.com/office/powerpoint/2010/main" val="390494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rgbClr val="56C5FF"/>
                </a:solidFill>
                <a:effectLst>
                  <a:outerShdw blurRad="38100" dist="25400" dir="5400000" algn="ctr" rotWithShape="0">
                    <a:srgbClr val="6E747A">
                      <a:alpha val="43000"/>
                    </a:srgbClr>
                  </a:outerShdw>
                </a:effectLst>
              </a:rPr>
              <a:t>Revelation 13:1-10</a:t>
            </a: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000000"/>
              </a:solidFill>
            </a:endParaRPr>
          </a:p>
        </p:txBody>
      </p:sp>
      <p:sp>
        <p:nvSpPr>
          <p:cNvPr id="2" name="Title 1"/>
          <p:cNvSpPr>
            <a:spLocks noGrp="1"/>
          </p:cNvSpPr>
          <p:nvPr>
            <p:ph type="title"/>
          </p:nvPr>
        </p:nvSpPr>
        <p:spPr>
          <a:xfrm>
            <a:off x="989012" y="5715000"/>
            <a:ext cx="7772400" cy="1140247"/>
          </a:xfrm>
        </p:spPr>
        <p:txBody>
          <a:bodyPr anchor="t">
            <a:normAutofit/>
          </a:bodyPr>
          <a:lstStyle/>
          <a:p>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The Mark of the Beast</a:t>
            </a:r>
            <a:endPar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219199"/>
            <a:ext cx="10820400" cy="4876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000"/>
              </a:lnSpc>
              <a:buClr>
                <a:srgbClr val="56C5FF"/>
              </a:buClr>
            </a:pPr>
            <a:r>
              <a:rPr lang="en-US" sz="4000" cap="none" spc="0" baseline="30000" dirty="0" smtClean="0">
                <a:solidFill>
                  <a:prstClr val="white"/>
                </a:solidFill>
                <a:effectLst>
                  <a:outerShdw blurRad="38100" dist="38100" dir="2700000" algn="tl">
                    <a:srgbClr val="000000">
                      <a:alpha val="43137"/>
                    </a:srgbClr>
                  </a:outerShdw>
                </a:effectLst>
                <a:latin typeface="Calibri" panose="020F0502020204030204" pitchFamily="34" charset="0"/>
              </a:rPr>
              <a:t>1</a:t>
            </a:r>
            <a:r>
              <a:rPr lang="en-US" sz="4000" cap="none" spc="0" dirty="0" smtClean="0">
                <a:solidFill>
                  <a:prstClr val="white"/>
                </a:solidFill>
                <a:effectLst>
                  <a:outerShdw blurRad="38100" dist="38100" dir="2700000" algn="tl">
                    <a:srgbClr val="000000">
                      <a:alpha val="43137"/>
                    </a:srgbClr>
                  </a:outerShdw>
                </a:effectLst>
                <a:latin typeface="Calibri" panose="020F0502020204030204" pitchFamily="34" charset="0"/>
              </a:rPr>
              <a:t>And </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I stood upon the sand of the sea, and saw a beast rise up out of the sea, having seven heads and ten horns, and upon his horns ten crowns, and upon his heads the name of blasphemy. </a:t>
            </a:r>
          </a:p>
          <a:p>
            <a:pPr>
              <a:lnSpc>
                <a:spcPts val="4000"/>
              </a:lnSpc>
              <a:buClr>
                <a:srgbClr val="56C5FF"/>
              </a:buClr>
            </a:pPr>
            <a:r>
              <a:rPr lang="en-US" sz="4000" cap="none" spc="0" baseline="30000" dirty="0">
                <a:solidFill>
                  <a:prstClr val="white"/>
                </a:solidFill>
                <a:effectLst>
                  <a:outerShdw blurRad="38100" dist="38100" dir="2700000" algn="tl">
                    <a:srgbClr val="000000">
                      <a:alpha val="43137"/>
                    </a:srgbClr>
                  </a:outerShdw>
                </a:effectLst>
                <a:latin typeface="Calibri" panose="020F0502020204030204" pitchFamily="34" charset="0"/>
              </a:rPr>
              <a:t>2</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And the beast which I saw was like unto a leopard, and his feet were as [the feet] of a bear, and his mouth as the mouth of a lion: and the dragon gave him his power, and his seat, and great </a:t>
            </a:r>
            <a:r>
              <a:rPr lang="en-US" sz="4000" cap="none" spc="0" dirty="0" smtClean="0">
                <a:solidFill>
                  <a:prstClr val="white"/>
                </a:solidFill>
                <a:effectLst>
                  <a:outerShdw blurRad="38100" dist="38100" dir="2700000" algn="tl">
                    <a:srgbClr val="000000">
                      <a:alpha val="43137"/>
                    </a:srgbClr>
                  </a:outerShdw>
                </a:effectLst>
                <a:latin typeface="Calibri" panose="020F0502020204030204" pitchFamily="34" charset="0"/>
              </a:rPr>
              <a:t>authority</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16052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17:1-18</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219199"/>
            <a:ext cx="10820400" cy="5638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800"/>
              </a:lnSpc>
            </a:pPr>
            <a:r>
              <a:rPr lang="en-US" sz="44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8</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 </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beast that thou </a:t>
            </a:r>
            <a:r>
              <a:rPr lang="en-US" sz="4400" cap="none" spc="0" dirty="0" err="1">
                <a:solidFill>
                  <a:schemeClr val="tx1"/>
                </a:solidFill>
                <a:effectLst>
                  <a:outerShdw blurRad="38100" dist="38100" dir="2700000" algn="tl">
                    <a:srgbClr val="000000">
                      <a:alpha val="43137"/>
                    </a:srgbClr>
                  </a:outerShdw>
                </a:effectLst>
                <a:latin typeface="Calibri" panose="020F0502020204030204" pitchFamily="34" charset="0"/>
              </a:rPr>
              <a:t>sawest</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was, and is not; and shall ascend out of the bottomless pit, and go into perdition: and they that dwell on the earth shall wonder, whose names were not written in the book of life from the foundation of the world, when they behold the beast that was, and is not, and yet is</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t>
            </a:r>
            <a:endPar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78778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17:1-18</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219199"/>
            <a:ext cx="10820400" cy="5638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000"/>
              </a:lnSpc>
            </a:pPr>
            <a:r>
              <a:rPr lang="en-US" sz="4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9</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here is the mind which hath wisdom. The seven heads are seven </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mountains,</a:t>
            </a:r>
          </a:p>
          <a:p>
            <a:pPr>
              <a:lnSpc>
                <a:spcPts val="4000"/>
              </a:lnSpc>
            </a:pP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on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which the woman sitteth</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t>
            </a:r>
          </a:p>
          <a:p>
            <a:pPr>
              <a:lnSpc>
                <a:spcPts val="4000"/>
              </a:lnSpc>
            </a:pPr>
            <a:r>
              <a:rPr lang="en-US" sz="4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10</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And there are seven kings: five are fallen, and one is, and the other is not yet come; and when he cometh, he must continue a short space. </a:t>
            </a:r>
          </a:p>
          <a:p>
            <a:pPr>
              <a:lnSpc>
                <a:spcPts val="4000"/>
              </a:lnSpc>
            </a:pPr>
            <a:r>
              <a:rPr lang="en-US" sz="4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11</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And the beast that was, and is not, even he is the eighth, and is of the seven, and </a:t>
            </a:r>
            <a:r>
              <a:rPr lang="en-US" sz="4000" cap="none" spc="0" dirty="0" err="1">
                <a:solidFill>
                  <a:schemeClr val="tx1"/>
                </a:solidFill>
                <a:effectLst>
                  <a:outerShdw blurRad="38100" dist="38100" dir="2700000" algn="tl">
                    <a:srgbClr val="000000">
                      <a:alpha val="43137"/>
                    </a:srgbClr>
                  </a:outerShdw>
                </a:effectLst>
                <a:latin typeface="Calibri" panose="020F0502020204030204" pitchFamily="34" charset="0"/>
              </a:rPr>
              <a:t>goeth</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into perdition. </a:t>
            </a:r>
            <a:endPar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endParaRPr>
          </a:p>
          <a:p>
            <a:pPr>
              <a:lnSpc>
                <a:spcPts val="4000"/>
              </a:lnSpc>
            </a:pPr>
            <a:endPar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47980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17:1-18</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219199"/>
            <a:ext cx="10820400" cy="5638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000"/>
              </a:lnSpc>
            </a:pPr>
            <a:r>
              <a:rPr lang="en-US" sz="4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12</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And the ten horns which thou </a:t>
            </a:r>
            <a:r>
              <a:rPr lang="en-US" sz="4000" cap="none" spc="0" dirty="0" err="1">
                <a:solidFill>
                  <a:schemeClr val="tx1"/>
                </a:solidFill>
                <a:effectLst>
                  <a:outerShdw blurRad="38100" dist="38100" dir="2700000" algn="tl">
                    <a:srgbClr val="000000">
                      <a:alpha val="43137"/>
                    </a:srgbClr>
                  </a:outerShdw>
                </a:effectLst>
                <a:latin typeface="Calibri" panose="020F0502020204030204" pitchFamily="34" charset="0"/>
              </a:rPr>
              <a:t>sawest</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are ten kings, which have received no kingdom as yet; but receive power as kings one hour with the beast.</a:t>
            </a:r>
          </a:p>
          <a:p>
            <a:pPr>
              <a:lnSpc>
                <a:spcPts val="4000"/>
              </a:lnSpc>
            </a:pPr>
            <a:r>
              <a:rPr lang="en-US" sz="4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13</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These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have one mind, and shall give their power and strength unto the beast. </a:t>
            </a:r>
          </a:p>
          <a:p>
            <a:pPr>
              <a:lnSpc>
                <a:spcPts val="4000"/>
              </a:lnSpc>
            </a:pPr>
            <a:r>
              <a:rPr lang="en-US" sz="4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14</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These shall make war with the Lamb, and the Lamb shall overcome them: for he is Lord of lords, and King of kings: and they that are with him are called, and chosen, and faithful. </a:t>
            </a:r>
          </a:p>
        </p:txBody>
      </p:sp>
    </p:spTree>
    <p:extLst>
      <p:ext uri="{BB962C8B-B14F-4D97-AF65-F5344CB8AC3E}">
        <p14:creationId xmlns:p14="http://schemas.microsoft.com/office/powerpoint/2010/main" val="412387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17:1-18</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219199"/>
            <a:ext cx="10058400" cy="5638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400"/>
              </a:lnSpc>
            </a:pPr>
            <a:r>
              <a:rPr lang="en-US" sz="44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15</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he </a:t>
            </a:r>
            <a:r>
              <a:rPr lang="en-US" sz="4400" cap="none" spc="0" dirty="0" err="1">
                <a:solidFill>
                  <a:schemeClr val="tx1"/>
                </a:solidFill>
                <a:effectLst>
                  <a:outerShdw blurRad="38100" dist="38100" dir="2700000" algn="tl">
                    <a:srgbClr val="000000">
                      <a:alpha val="43137"/>
                    </a:srgbClr>
                  </a:outerShdw>
                </a:effectLst>
                <a:latin typeface="Calibri" panose="020F0502020204030204" pitchFamily="34" charset="0"/>
              </a:rPr>
              <a:t>saith</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unto me, The waters which thou </a:t>
            </a:r>
            <a:r>
              <a:rPr lang="en-US" sz="4400" cap="none" spc="0" dirty="0" err="1">
                <a:solidFill>
                  <a:schemeClr val="tx1"/>
                </a:solidFill>
                <a:effectLst>
                  <a:outerShdw blurRad="38100" dist="38100" dir="2700000" algn="tl">
                    <a:srgbClr val="000000">
                      <a:alpha val="43137"/>
                    </a:srgbClr>
                  </a:outerShdw>
                </a:effectLst>
                <a:latin typeface="Calibri" panose="020F0502020204030204" pitchFamily="34" charset="0"/>
              </a:rPr>
              <a:t>sawest</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where the whore sitteth, are peoples, and multitudes, and nations, and tongues. </a:t>
            </a:r>
          </a:p>
          <a:p>
            <a:pPr>
              <a:lnSpc>
                <a:spcPts val="4400"/>
              </a:lnSpc>
            </a:pPr>
            <a:r>
              <a:rPr lang="en-US" sz="44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16</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And the ten horns which thou </a:t>
            </a:r>
            <a:r>
              <a:rPr lang="en-US" sz="4400" cap="none" spc="0" dirty="0" err="1">
                <a:solidFill>
                  <a:schemeClr val="tx1"/>
                </a:solidFill>
                <a:effectLst>
                  <a:outerShdw blurRad="38100" dist="38100" dir="2700000" algn="tl">
                    <a:srgbClr val="000000">
                      <a:alpha val="43137"/>
                    </a:srgbClr>
                  </a:outerShdw>
                </a:effectLst>
                <a:latin typeface="Calibri" panose="020F0502020204030204" pitchFamily="34" charset="0"/>
              </a:rPr>
              <a:t>sawest</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upon the beast, these shall hate the whore, and shall make her desolate and naked, and shall eat her flesh, and burn </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her</a:t>
            </a:r>
          </a:p>
          <a:p>
            <a:pPr>
              <a:lnSpc>
                <a:spcPts val="4400"/>
              </a:lnSpc>
            </a:pP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with </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fire</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t>
            </a:r>
            <a:endPar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161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17:1-18</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219199"/>
            <a:ext cx="10058400" cy="5638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800"/>
              </a:lnSpc>
            </a:pPr>
            <a:r>
              <a:rPr lang="en-US" sz="44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17</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For </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God hath put in their hearts to fulfil his will, and to agree, and give their kingdom unto the beast, until the words of God shall be fulfilled. </a:t>
            </a:r>
          </a:p>
          <a:p>
            <a:pPr>
              <a:lnSpc>
                <a:spcPts val="4800"/>
              </a:lnSpc>
            </a:pPr>
            <a:r>
              <a:rPr lang="en-US" sz="44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18</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And the woman which thou </a:t>
            </a:r>
            <a:r>
              <a:rPr lang="en-US" sz="4400" cap="none" spc="0" dirty="0" err="1">
                <a:solidFill>
                  <a:schemeClr val="tx1"/>
                </a:solidFill>
                <a:effectLst>
                  <a:outerShdw blurRad="38100" dist="38100" dir="2700000" algn="tl">
                    <a:srgbClr val="000000">
                      <a:alpha val="43137"/>
                    </a:srgbClr>
                  </a:outerShdw>
                </a:effectLst>
                <a:latin typeface="Calibri" panose="020F0502020204030204" pitchFamily="34" charset="0"/>
              </a:rPr>
              <a:t>sawest</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is that great city, which </a:t>
            </a:r>
            <a:r>
              <a:rPr lang="en-US" sz="4400" cap="none" spc="0" dirty="0" err="1">
                <a:solidFill>
                  <a:schemeClr val="tx1"/>
                </a:solidFill>
                <a:effectLst>
                  <a:outerShdw blurRad="38100" dist="38100" dir="2700000" algn="tl">
                    <a:srgbClr val="000000">
                      <a:alpha val="43137"/>
                    </a:srgbClr>
                  </a:outerShdw>
                </a:effectLst>
                <a:latin typeface="Calibri" panose="020F0502020204030204" pitchFamily="34" charset="0"/>
              </a:rPr>
              <a:t>reigneth</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over the kings of the earth.</a:t>
            </a:r>
          </a:p>
        </p:txBody>
      </p:sp>
    </p:spTree>
    <p:extLst>
      <p:ext uri="{BB962C8B-B14F-4D97-AF65-F5344CB8AC3E}">
        <p14:creationId xmlns:p14="http://schemas.microsoft.com/office/powerpoint/2010/main" val="304501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17:3</a:t>
            </a: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836612" y="5717753"/>
            <a:ext cx="8686800" cy="1140247"/>
          </a:xfrm>
        </p:spPr>
        <p:txBody>
          <a:bodyPr anchor="t">
            <a:noAutofit/>
          </a:bodyPr>
          <a:lstStyle/>
          <a:p>
            <a:r>
              <a:rPr lang="en-US" sz="4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Mystery of the Woman and the Beast</a:t>
            </a:r>
            <a:endParaRPr lang="en-US" sz="4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219199"/>
            <a:ext cx="9982200" cy="4343401"/>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6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3</a:t>
            </a:r>
            <a:r>
              <a:rPr lang="en-US" sz="6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So </a:t>
            </a:r>
            <a:r>
              <a:rPr lang="en-US" sz="6000" cap="none" spc="0" dirty="0">
                <a:solidFill>
                  <a:schemeClr val="tx1"/>
                </a:solidFill>
                <a:effectLst>
                  <a:outerShdw blurRad="38100" dist="38100" dir="2700000" algn="tl">
                    <a:srgbClr val="000000">
                      <a:alpha val="43137"/>
                    </a:srgbClr>
                  </a:outerShdw>
                </a:effectLst>
                <a:latin typeface="Calibri" panose="020F0502020204030204" pitchFamily="34" charset="0"/>
              </a:rPr>
              <a:t>he carried me away in the spirit into the wilderness: and I saw </a:t>
            </a:r>
            <a:r>
              <a:rPr lang="en-US" sz="6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a woman sit upon a scarlet </a:t>
            </a:r>
            <a:r>
              <a:rPr lang="en-US" sz="6000" b="1" i="1" cap="none" spc="0" dirty="0" err="1">
                <a:solidFill>
                  <a:schemeClr val="accent5"/>
                </a:solidFill>
                <a:effectLst>
                  <a:outerShdw blurRad="38100" dist="38100" dir="2700000" algn="tl">
                    <a:srgbClr val="000000">
                      <a:alpha val="43137"/>
                    </a:srgbClr>
                  </a:outerShdw>
                </a:effectLst>
                <a:latin typeface="Calibri" panose="020F0502020204030204" pitchFamily="34" charset="0"/>
              </a:rPr>
              <a:t>coloured</a:t>
            </a:r>
            <a:r>
              <a:rPr lang="en-US" sz="6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beast</a:t>
            </a:r>
            <a:r>
              <a:rPr lang="en-US" sz="6000" cap="none" spc="0" dirty="0">
                <a:solidFill>
                  <a:schemeClr val="tx1"/>
                </a:solidFill>
                <a:effectLst>
                  <a:outerShdw blurRad="38100" dist="38100" dir="2700000" algn="tl">
                    <a:srgbClr val="000000">
                      <a:alpha val="43137"/>
                    </a:srgbClr>
                  </a:outerShdw>
                </a:effectLst>
                <a:latin typeface="Calibri" panose="020F0502020204030204" pitchFamily="34" charset="0"/>
              </a:rPr>
              <a:t>, full of names of blasphemy, having seven heads and ten horns.</a:t>
            </a:r>
          </a:p>
        </p:txBody>
      </p:sp>
    </p:spTree>
    <p:extLst>
      <p:ext uri="{BB962C8B-B14F-4D97-AF65-F5344CB8AC3E}">
        <p14:creationId xmlns:p14="http://schemas.microsoft.com/office/powerpoint/2010/main" val="134142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17:3-4</a:t>
            </a: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836612" y="5717753"/>
            <a:ext cx="8686800" cy="1140247"/>
          </a:xfrm>
        </p:spPr>
        <p:txBody>
          <a:bodyPr anchor="t">
            <a:noAutofit/>
          </a:bodyPr>
          <a:lstStyle/>
          <a:p>
            <a:r>
              <a:rPr lang="en-US" sz="4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Mystery of the Woman and the Beast</a:t>
            </a:r>
            <a:endParaRPr lang="en-US" sz="4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7" name="Content Placeholder 13"/>
          <p:cNvSpPr txBox="1">
            <a:spLocks/>
          </p:cNvSpPr>
          <p:nvPr/>
        </p:nvSpPr>
        <p:spPr>
          <a:xfrm>
            <a:off x="989012" y="1219199"/>
            <a:ext cx="10820400" cy="55626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44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3</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4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I saw a woman sit upon a scarlet </a:t>
            </a:r>
            <a:r>
              <a:rPr lang="en-US" sz="4400" b="1" i="1" cap="none" spc="0" dirty="0" err="1">
                <a:solidFill>
                  <a:schemeClr val="accent5"/>
                </a:solidFill>
                <a:effectLst>
                  <a:outerShdw blurRad="38100" dist="38100" dir="2700000" algn="tl">
                    <a:srgbClr val="000000">
                      <a:alpha val="43137"/>
                    </a:srgbClr>
                  </a:outerShdw>
                </a:effectLst>
                <a:latin typeface="Calibri" panose="020F0502020204030204" pitchFamily="34" charset="0"/>
              </a:rPr>
              <a:t>coloured</a:t>
            </a:r>
            <a:r>
              <a:rPr lang="en-US" sz="44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beast, </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full of names of blasphemy, having seven heads and ten horns. </a:t>
            </a:r>
          </a:p>
          <a:p>
            <a:pPr>
              <a:lnSpc>
                <a:spcPct val="100000"/>
              </a:lnSpc>
            </a:pPr>
            <a:r>
              <a:rPr lang="en-US" sz="44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4</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And the woman </a:t>
            </a:r>
            <a:r>
              <a:rPr lang="en-US" sz="44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was arrayed in purple and scarlet </a:t>
            </a:r>
            <a:r>
              <a:rPr lang="en-US" sz="4400" b="1" i="1" cap="none" spc="0" dirty="0" err="1">
                <a:solidFill>
                  <a:schemeClr val="accent5"/>
                </a:solidFill>
                <a:effectLst>
                  <a:outerShdw blurRad="38100" dist="38100" dir="2700000" algn="tl">
                    <a:srgbClr val="000000">
                      <a:alpha val="43137"/>
                    </a:srgbClr>
                  </a:outerShdw>
                </a:effectLst>
                <a:latin typeface="Calibri" panose="020F0502020204030204" pitchFamily="34" charset="0"/>
              </a:rPr>
              <a:t>colour</a:t>
            </a:r>
            <a:r>
              <a:rPr lang="en-US" sz="44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and decked with gold</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and precious stones and </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pearls… </a:t>
            </a:r>
            <a:endPar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27872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12188825" cy="6856213"/>
          </a:xfrm>
          <a:prstGeom prst="rect">
            <a:avLst/>
          </a:prstGeom>
        </p:spPr>
      </p:pic>
    </p:spTree>
    <p:extLst>
      <p:ext uri="{BB962C8B-B14F-4D97-AF65-F5344CB8AC3E}">
        <p14:creationId xmlns:p14="http://schemas.microsoft.com/office/powerpoint/2010/main" val="69990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12188825" cy="6856213"/>
          </a:xfrm>
          <a:prstGeom prst="rect">
            <a:avLst/>
          </a:prstGeom>
        </p:spPr>
      </p:pic>
    </p:spTree>
    <p:extLst>
      <p:ext uri="{BB962C8B-B14F-4D97-AF65-F5344CB8AC3E}">
        <p14:creationId xmlns:p14="http://schemas.microsoft.com/office/powerpoint/2010/main" val="5229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17:7</a:t>
            </a: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836612" y="5717753"/>
            <a:ext cx="8686800" cy="1140247"/>
          </a:xfrm>
        </p:spPr>
        <p:txBody>
          <a:bodyPr anchor="t">
            <a:noAutofit/>
          </a:bodyPr>
          <a:lstStyle/>
          <a:p>
            <a:r>
              <a:rPr lang="en-US" sz="4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Mystery of the Woman and the Beast</a:t>
            </a:r>
            <a:endParaRPr lang="en-US" sz="4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219199"/>
            <a:ext cx="10287000" cy="4343401"/>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6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7</a:t>
            </a:r>
            <a:r>
              <a:rPr lang="en-US" sz="6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6000" cap="none" spc="0" dirty="0">
                <a:solidFill>
                  <a:schemeClr val="tx1"/>
                </a:solidFill>
                <a:effectLst>
                  <a:outerShdw blurRad="38100" dist="38100" dir="2700000" algn="tl">
                    <a:srgbClr val="000000">
                      <a:alpha val="43137"/>
                    </a:srgbClr>
                  </a:outerShdw>
                </a:effectLst>
                <a:latin typeface="Calibri" panose="020F0502020204030204" pitchFamily="34" charset="0"/>
              </a:rPr>
              <a:t>the angel said unto me, Wherefore didst thou marvel? I will tell thee </a:t>
            </a:r>
            <a:r>
              <a:rPr lang="en-US" sz="6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the mystery of the woman, and of the beast</a:t>
            </a:r>
            <a:r>
              <a:rPr lang="en-US" sz="6000" cap="none" spc="0" dirty="0">
                <a:solidFill>
                  <a:schemeClr val="tx1"/>
                </a:solidFill>
                <a:effectLst>
                  <a:outerShdw blurRad="38100" dist="38100" dir="2700000" algn="tl">
                    <a:srgbClr val="000000">
                      <a:alpha val="43137"/>
                    </a:srgbClr>
                  </a:outerShdw>
                </a:effectLst>
                <a:latin typeface="Calibri" panose="020F0502020204030204" pitchFamily="34" charset="0"/>
              </a:rPr>
              <a:t> that </a:t>
            </a:r>
            <a:r>
              <a:rPr lang="en-US" sz="6000" cap="none" spc="0" dirty="0" err="1">
                <a:solidFill>
                  <a:schemeClr val="tx1"/>
                </a:solidFill>
                <a:effectLst>
                  <a:outerShdw blurRad="38100" dist="38100" dir="2700000" algn="tl">
                    <a:srgbClr val="000000">
                      <a:alpha val="43137"/>
                    </a:srgbClr>
                  </a:outerShdw>
                </a:effectLst>
                <a:latin typeface="Calibri" panose="020F0502020204030204" pitchFamily="34" charset="0"/>
              </a:rPr>
              <a:t>carrieth</a:t>
            </a:r>
            <a:r>
              <a:rPr lang="en-US" sz="6000" cap="none" spc="0" dirty="0">
                <a:solidFill>
                  <a:schemeClr val="tx1"/>
                </a:solidFill>
                <a:effectLst>
                  <a:outerShdw blurRad="38100" dist="38100" dir="2700000" algn="tl">
                    <a:srgbClr val="000000">
                      <a:alpha val="43137"/>
                    </a:srgbClr>
                  </a:outerShdw>
                </a:effectLst>
                <a:latin typeface="Calibri" panose="020F0502020204030204" pitchFamily="34" charset="0"/>
              </a:rPr>
              <a:t> her, which hath the seven heads and ten horns.</a:t>
            </a:r>
          </a:p>
        </p:txBody>
      </p:sp>
    </p:spTree>
    <p:extLst>
      <p:ext uri="{BB962C8B-B14F-4D97-AF65-F5344CB8AC3E}">
        <p14:creationId xmlns:p14="http://schemas.microsoft.com/office/powerpoint/2010/main" val="341849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rgbClr val="56C5FF"/>
                </a:solidFill>
                <a:effectLst>
                  <a:outerShdw blurRad="38100" dist="25400" dir="5400000" algn="ctr" rotWithShape="0">
                    <a:srgbClr val="6E747A">
                      <a:alpha val="43000"/>
                    </a:srgbClr>
                  </a:outerShdw>
                </a:effectLst>
              </a:rPr>
              <a:t>Revelation 13:1-10</a:t>
            </a: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000000"/>
              </a:solidFill>
            </a:endParaRPr>
          </a:p>
        </p:txBody>
      </p:sp>
      <p:sp>
        <p:nvSpPr>
          <p:cNvPr id="2" name="Title 1"/>
          <p:cNvSpPr>
            <a:spLocks noGrp="1"/>
          </p:cNvSpPr>
          <p:nvPr>
            <p:ph type="title"/>
          </p:nvPr>
        </p:nvSpPr>
        <p:spPr>
          <a:xfrm>
            <a:off x="989012" y="5715000"/>
            <a:ext cx="7772400" cy="1140247"/>
          </a:xfrm>
        </p:spPr>
        <p:txBody>
          <a:bodyPr anchor="t">
            <a:normAutofit/>
          </a:bodyPr>
          <a:lstStyle/>
          <a:p>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The Mark of the Beast</a:t>
            </a:r>
            <a:endPar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219199"/>
            <a:ext cx="10820400" cy="4876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buClr>
                <a:srgbClr val="56C5FF"/>
              </a:buClr>
            </a:pPr>
            <a:r>
              <a:rPr lang="en-US" sz="4000" cap="none" spc="0" baseline="30000" dirty="0" smtClean="0">
                <a:solidFill>
                  <a:prstClr val="white"/>
                </a:solidFill>
                <a:effectLst>
                  <a:outerShdw blurRad="38100" dist="38100" dir="2700000" algn="tl">
                    <a:srgbClr val="000000">
                      <a:alpha val="43137"/>
                    </a:srgbClr>
                  </a:outerShdw>
                </a:effectLst>
                <a:latin typeface="Calibri" panose="020F0502020204030204" pitchFamily="34" charset="0"/>
              </a:rPr>
              <a:t>3</a:t>
            </a:r>
            <a:r>
              <a:rPr lang="en-US" sz="4000" cap="none" spc="0" dirty="0" smtClean="0">
                <a:solidFill>
                  <a:prstClr val="white"/>
                </a:solidFill>
                <a:effectLst>
                  <a:outerShdw blurRad="38100" dist="38100" dir="2700000" algn="tl">
                    <a:srgbClr val="000000">
                      <a:alpha val="43137"/>
                    </a:srgbClr>
                  </a:outerShdw>
                </a:effectLst>
                <a:latin typeface="Calibri" panose="020F0502020204030204" pitchFamily="34" charset="0"/>
              </a:rPr>
              <a:t>And </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I saw one of his heads as it were wounded to death; and his deadly wound was healed: and all the world wondered after the beast. </a:t>
            </a:r>
          </a:p>
          <a:p>
            <a:pPr>
              <a:buClr>
                <a:srgbClr val="56C5FF"/>
              </a:buClr>
            </a:pPr>
            <a:r>
              <a:rPr lang="en-US" sz="4000" cap="none" spc="0" baseline="30000" dirty="0">
                <a:solidFill>
                  <a:prstClr val="white"/>
                </a:solidFill>
                <a:effectLst>
                  <a:outerShdw blurRad="38100" dist="38100" dir="2700000" algn="tl">
                    <a:srgbClr val="000000">
                      <a:alpha val="43137"/>
                    </a:srgbClr>
                  </a:outerShdw>
                </a:effectLst>
                <a:latin typeface="Calibri" panose="020F0502020204030204" pitchFamily="34" charset="0"/>
              </a:rPr>
              <a:t>4</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And they worshipped the dragon which gave power unto the beast: and they worshipped the beast, saying, Who [is] like unto the beast? who is able to make war with him?</a:t>
            </a:r>
          </a:p>
        </p:txBody>
      </p:sp>
    </p:spTree>
    <p:extLst>
      <p:ext uri="{BB962C8B-B14F-4D97-AF65-F5344CB8AC3E}">
        <p14:creationId xmlns:p14="http://schemas.microsoft.com/office/powerpoint/2010/main" val="359556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17:18</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836612" y="5717753"/>
            <a:ext cx="8686800" cy="1140247"/>
          </a:xfrm>
        </p:spPr>
        <p:txBody>
          <a:bodyPr anchor="t">
            <a:noAutofit/>
          </a:bodyPr>
          <a:lstStyle/>
          <a:p>
            <a:r>
              <a:rPr lang="en-US" sz="4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Mystery of the Woman and the Beast</a:t>
            </a:r>
            <a:endParaRPr lang="en-US" sz="4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219199"/>
            <a:ext cx="10287000" cy="43434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6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18</a:t>
            </a:r>
            <a:r>
              <a:rPr lang="en-US" sz="6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6000" cap="none" spc="0" dirty="0">
                <a:solidFill>
                  <a:schemeClr val="tx1"/>
                </a:solidFill>
                <a:effectLst>
                  <a:outerShdw blurRad="38100" dist="38100" dir="2700000" algn="tl">
                    <a:srgbClr val="000000">
                      <a:alpha val="43137"/>
                    </a:srgbClr>
                  </a:outerShdw>
                </a:effectLst>
                <a:latin typeface="Calibri" panose="020F0502020204030204" pitchFamily="34" charset="0"/>
              </a:rPr>
              <a:t>the </a:t>
            </a:r>
            <a:r>
              <a:rPr lang="en-US" sz="6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woman</a:t>
            </a:r>
            <a:r>
              <a:rPr lang="en-US" sz="6000" cap="none" spc="0" dirty="0">
                <a:solidFill>
                  <a:schemeClr val="tx1"/>
                </a:solidFill>
                <a:effectLst>
                  <a:outerShdw blurRad="38100" dist="38100" dir="2700000" algn="tl">
                    <a:srgbClr val="000000">
                      <a:alpha val="43137"/>
                    </a:srgbClr>
                  </a:outerShdw>
                </a:effectLst>
                <a:latin typeface="Calibri" panose="020F0502020204030204" pitchFamily="34" charset="0"/>
              </a:rPr>
              <a:t> which thou </a:t>
            </a:r>
            <a:r>
              <a:rPr lang="en-US" sz="6000" cap="none" spc="0" dirty="0" err="1">
                <a:solidFill>
                  <a:schemeClr val="tx1"/>
                </a:solidFill>
                <a:effectLst>
                  <a:outerShdw blurRad="38100" dist="38100" dir="2700000" algn="tl">
                    <a:srgbClr val="000000">
                      <a:alpha val="43137"/>
                    </a:srgbClr>
                  </a:outerShdw>
                </a:effectLst>
                <a:latin typeface="Calibri" panose="020F0502020204030204" pitchFamily="34" charset="0"/>
              </a:rPr>
              <a:t>sawest</a:t>
            </a:r>
            <a:r>
              <a:rPr lang="en-US" sz="60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6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is that great city</a:t>
            </a:r>
            <a:r>
              <a:rPr lang="en-US" sz="6000" cap="none" spc="0" dirty="0">
                <a:solidFill>
                  <a:schemeClr val="tx1"/>
                </a:solidFill>
                <a:effectLst>
                  <a:outerShdw blurRad="38100" dist="38100" dir="2700000" algn="tl">
                    <a:srgbClr val="000000">
                      <a:alpha val="43137"/>
                    </a:srgbClr>
                  </a:outerShdw>
                </a:effectLst>
                <a:latin typeface="Calibri" panose="020F0502020204030204" pitchFamily="34" charset="0"/>
              </a:rPr>
              <a:t>, which </a:t>
            </a:r>
            <a:r>
              <a:rPr lang="en-US" sz="6000" cap="none" spc="0" dirty="0" err="1">
                <a:solidFill>
                  <a:schemeClr val="tx1"/>
                </a:solidFill>
                <a:effectLst>
                  <a:outerShdw blurRad="38100" dist="38100" dir="2700000" algn="tl">
                    <a:srgbClr val="000000">
                      <a:alpha val="43137"/>
                    </a:srgbClr>
                  </a:outerShdw>
                </a:effectLst>
                <a:latin typeface="Calibri" panose="020F0502020204030204" pitchFamily="34" charset="0"/>
              </a:rPr>
              <a:t>reigneth</a:t>
            </a:r>
            <a:r>
              <a:rPr lang="en-US" sz="6000" cap="none" spc="0" dirty="0">
                <a:solidFill>
                  <a:schemeClr val="tx1"/>
                </a:solidFill>
                <a:effectLst>
                  <a:outerShdw blurRad="38100" dist="38100" dir="2700000" algn="tl">
                    <a:srgbClr val="000000">
                      <a:alpha val="43137"/>
                    </a:srgbClr>
                  </a:outerShdw>
                </a:effectLst>
                <a:latin typeface="Calibri" panose="020F0502020204030204" pitchFamily="34" charset="0"/>
              </a:rPr>
              <a:t> over the kings of the earth.</a:t>
            </a:r>
          </a:p>
        </p:txBody>
      </p:sp>
    </p:spTree>
    <p:extLst>
      <p:ext uri="{BB962C8B-B14F-4D97-AF65-F5344CB8AC3E}">
        <p14:creationId xmlns:p14="http://schemas.microsoft.com/office/powerpoint/2010/main" val="203575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17:9</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836612" y="5717753"/>
            <a:ext cx="8686800" cy="1140247"/>
          </a:xfrm>
        </p:spPr>
        <p:txBody>
          <a:bodyPr anchor="t">
            <a:noAutofit/>
          </a:bodyPr>
          <a:lstStyle/>
          <a:p>
            <a:r>
              <a:rPr lang="en-US" sz="4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Mystery of the Woman and the Beast</a:t>
            </a:r>
            <a:endParaRPr lang="en-US" sz="4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219199"/>
            <a:ext cx="10287000" cy="43434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6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9</a:t>
            </a:r>
            <a:r>
              <a:rPr lang="en-US" sz="6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6000" cap="none" spc="0" dirty="0">
                <a:solidFill>
                  <a:schemeClr val="tx1"/>
                </a:solidFill>
                <a:effectLst>
                  <a:outerShdw blurRad="38100" dist="38100" dir="2700000" algn="tl">
                    <a:srgbClr val="000000">
                      <a:alpha val="43137"/>
                    </a:srgbClr>
                  </a:outerShdw>
                </a:effectLst>
                <a:latin typeface="Calibri" panose="020F0502020204030204" pitchFamily="34" charset="0"/>
              </a:rPr>
              <a:t>here is the mind which hath wisdom. </a:t>
            </a:r>
            <a:r>
              <a:rPr lang="en-US" sz="6000" b="1" i="1" u="sng" cap="none" spc="0" dirty="0">
                <a:solidFill>
                  <a:schemeClr val="accent5"/>
                </a:solidFill>
                <a:effectLst>
                  <a:outerShdw blurRad="38100" dist="38100" dir="2700000" algn="tl">
                    <a:srgbClr val="000000">
                      <a:alpha val="43137"/>
                    </a:srgbClr>
                  </a:outerShdw>
                </a:effectLst>
                <a:latin typeface="Calibri" panose="020F0502020204030204" pitchFamily="34" charset="0"/>
              </a:rPr>
              <a:t>The seven heads are seven mountains</a:t>
            </a:r>
            <a:r>
              <a:rPr lang="en-US" sz="6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on which the woman sitteth</a:t>
            </a:r>
            <a:r>
              <a:rPr lang="en-US" sz="6000" cap="none" spc="0" dirty="0">
                <a:solidFill>
                  <a:schemeClr val="tx1"/>
                </a:solidFill>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5628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836612" y="5717753"/>
            <a:ext cx="8686800" cy="1140247"/>
          </a:xfrm>
        </p:spPr>
        <p:txBody>
          <a:bodyPr anchor="t">
            <a:noAutofit/>
          </a:bodyPr>
          <a:lstStyle/>
          <a:p>
            <a:r>
              <a:rPr lang="en-US" sz="4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Mystery of the Woman and the Beast</a:t>
            </a:r>
            <a:endParaRPr lang="en-US" sz="4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50910" y="990600"/>
            <a:ext cx="10287000" cy="43434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gn="ctr">
              <a:lnSpc>
                <a:spcPct val="100000"/>
              </a:lnSpc>
            </a:pPr>
            <a:r>
              <a:rPr lang="en-US" sz="88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eflection blurRad="6350" stA="55000" endA="300" endPos="45500" dir="5400000" sy="-100000" algn="bl" rotWithShape="0"/>
                </a:effectLst>
                <a:latin typeface="Calibri" panose="020F0502020204030204" pitchFamily="34" charset="0"/>
              </a:rPr>
              <a:t>She’s a city sitting</a:t>
            </a:r>
          </a:p>
          <a:p>
            <a:pPr algn="ctr">
              <a:lnSpc>
                <a:spcPct val="100000"/>
              </a:lnSpc>
            </a:pPr>
            <a:r>
              <a:rPr lang="en-US" sz="88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eflection blurRad="6350" stA="55000" endA="300" endPos="45500" dir="5400000" sy="-100000" algn="bl" rotWithShape="0"/>
                </a:effectLst>
                <a:latin typeface="Calibri" panose="020F0502020204030204" pitchFamily="34" charset="0"/>
              </a:rPr>
              <a:t>on seven mountains</a:t>
            </a:r>
            <a:endParaRPr lang="en-US" sz="8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eflection blurRad="6350" stA="55000" endA="300" endPos="45500" dir="5400000" sy="-100000" algn="bl" rotWithShape="0"/>
              </a:effectLst>
              <a:latin typeface="Calibri" panose="020F0502020204030204" pitchFamily="34" charset="0"/>
            </a:endParaRPr>
          </a:p>
        </p:txBody>
      </p:sp>
    </p:spTree>
    <p:extLst>
      <p:ext uri="{BB962C8B-B14F-4D97-AF65-F5344CB8AC3E}">
        <p14:creationId xmlns:p14="http://schemas.microsoft.com/office/powerpoint/2010/main" val="53424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836612" y="5717753"/>
            <a:ext cx="8686800" cy="1140247"/>
          </a:xfrm>
        </p:spPr>
        <p:txBody>
          <a:bodyPr anchor="t">
            <a:noAutofit/>
          </a:bodyPr>
          <a:lstStyle/>
          <a:p>
            <a:r>
              <a:rPr lang="en-US" sz="4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Mystery of the Woman and the Beast</a:t>
            </a:r>
            <a:endParaRPr lang="en-US" sz="4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50910" y="2819400"/>
            <a:ext cx="10287000" cy="22860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gn="ctr">
              <a:lnSpc>
                <a:spcPct val="100000"/>
              </a:lnSpc>
            </a:pPr>
            <a:r>
              <a:rPr lang="en-US" sz="6000" b="1" u="sng" cap="none" spc="0" dirty="0" smtClean="0">
                <a:solidFill>
                  <a:schemeClr val="tx1"/>
                </a:solidFill>
                <a:latin typeface="Calibri" panose="020F0502020204030204" pitchFamily="34" charset="0"/>
              </a:rPr>
              <a:t>Rome</a:t>
            </a:r>
            <a:r>
              <a:rPr lang="en-US" sz="6000" cap="none" spc="0" dirty="0" smtClean="0">
                <a:solidFill>
                  <a:schemeClr val="tx1"/>
                </a:solidFill>
                <a:latin typeface="Calibri" panose="020F0502020204030204" pitchFamily="34" charset="0"/>
              </a:rPr>
              <a:t> is referred to as the,</a:t>
            </a:r>
          </a:p>
          <a:p>
            <a:pPr algn="ctr">
              <a:lnSpc>
                <a:spcPct val="100000"/>
              </a:lnSpc>
            </a:pPr>
            <a:r>
              <a:rPr lang="en-US" sz="6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eflection blurRad="6350" stA="55000" endA="300" endPos="45500" dir="5400000" sy="-100000" algn="bl" rotWithShape="0"/>
                </a:effectLst>
                <a:latin typeface="Calibri" panose="020F0502020204030204" pitchFamily="34" charset="0"/>
              </a:rPr>
              <a:t>“City of Seven </a:t>
            </a:r>
            <a:r>
              <a:rPr lang="en-US" sz="6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eflection blurRad="6350" stA="55000" endA="300" endPos="45500" dir="5400000" sy="-100000" algn="bl" rotWithShape="0"/>
                </a:effectLst>
                <a:latin typeface="Calibri" panose="020F0502020204030204" pitchFamily="34" charset="0"/>
              </a:rPr>
              <a:t>H</a:t>
            </a:r>
            <a:r>
              <a:rPr lang="en-US" sz="6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eflection blurRad="6350" stA="55000" endA="300" endPos="45500" dir="5400000" sy="-100000" algn="bl" rotWithShape="0"/>
                </a:effectLst>
                <a:latin typeface="Calibri" panose="020F0502020204030204" pitchFamily="34" charset="0"/>
              </a:rPr>
              <a:t>ills”</a:t>
            </a:r>
            <a:endParaRPr lang="en-US" sz="6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eflection blurRad="6350" stA="55000" endA="300" endPos="45500" dir="5400000" sy="-100000" algn="bl" rotWithShape="0"/>
              </a:effectLst>
              <a:latin typeface="Calibri" panose="020F0502020204030204" pitchFamily="34" charset="0"/>
            </a:endParaRPr>
          </a:p>
        </p:txBody>
      </p:sp>
      <p:sp>
        <p:nvSpPr>
          <p:cNvPr id="7" name="Content Placeholder 13"/>
          <p:cNvSpPr txBox="1">
            <a:spLocks/>
          </p:cNvSpPr>
          <p:nvPr/>
        </p:nvSpPr>
        <p:spPr>
          <a:xfrm>
            <a:off x="950910" y="990600"/>
            <a:ext cx="10287000" cy="18288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gn="ctr">
              <a:lnSpc>
                <a:spcPct val="100000"/>
              </a:lnSpc>
            </a:pPr>
            <a:r>
              <a:rPr lang="en-US" sz="4800" cap="none" spc="0" dirty="0" smtClean="0">
                <a:solidFill>
                  <a:schemeClr val="tx1"/>
                </a:solidFill>
                <a:latin typeface="Calibri" panose="020F0502020204030204" pitchFamily="34" charset="0"/>
              </a:rPr>
              <a:t>List of cities built on seven hills can be found on </a:t>
            </a:r>
            <a:r>
              <a:rPr lang="en-US" sz="4800" b="1" i="1" cap="none" spc="0" dirty="0" smtClean="0">
                <a:solidFill>
                  <a:schemeClr val="tx1"/>
                </a:solidFill>
                <a:latin typeface="Calibri" panose="020F0502020204030204" pitchFamily="34" charset="0"/>
              </a:rPr>
              <a:t>Wikipedia</a:t>
            </a:r>
            <a:endParaRPr lang="en-US" sz="4800" b="1" i="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eflection blurRad="6350" stA="55000" endA="300" endPos="45500" dir="5400000" sy="-100000" algn="bl" rotWithShape="0"/>
              </a:effectLst>
              <a:latin typeface="Calibri" panose="020F0502020204030204" pitchFamily="34" charset="0"/>
            </a:endParaRPr>
          </a:p>
        </p:txBody>
      </p:sp>
    </p:spTree>
    <p:extLst>
      <p:ext uri="{BB962C8B-B14F-4D97-AF65-F5344CB8AC3E}">
        <p14:creationId xmlns:p14="http://schemas.microsoft.com/office/powerpoint/2010/main" val="294223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12" y="228600"/>
            <a:ext cx="6713637" cy="6407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13"/>
          <p:cNvSpPr txBox="1">
            <a:spLocks/>
          </p:cNvSpPr>
          <p:nvPr/>
        </p:nvSpPr>
        <p:spPr>
          <a:xfrm>
            <a:off x="7161212" y="609599"/>
            <a:ext cx="4876800" cy="602604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800"/>
              </a:lnSpc>
            </a:pPr>
            <a:r>
              <a:rPr lang="en-US" sz="4400" b="1"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 7 Hills of Rome</a:t>
            </a:r>
          </a:p>
          <a:p>
            <a:pPr marL="1200150" lvl="1" indent="-548640">
              <a:lnSpc>
                <a:spcPts val="4000"/>
              </a:lnSpc>
              <a:buFont typeface="+mj-lt"/>
              <a:buAutoNum type="arabicPeriod"/>
            </a:pP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Quirinal</a:t>
            </a:r>
          </a:p>
          <a:p>
            <a:pPr marL="1200150" lvl="1" indent="-548640">
              <a:lnSpc>
                <a:spcPts val="4000"/>
              </a:lnSpc>
              <a:buFont typeface="+mj-lt"/>
              <a:buAutoNum type="arabicPeriod"/>
            </a:pP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Viminal</a:t>
            </a:r>
          </a:p>
          <a:p>
            <a:pPr marL="1200150" lvl="1" indent="-548640">
              <a:lnSpc>
                <a:spcPts val="4000"/>
              </a:lnSpc>
              <a:buFont typeface="+mj-lt"/>
              <a:buAutoNum type="arabicPeriod"/>
            </a:pP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Esquiline</a:t>
            </a:r>
          </a:p>
          <a:p>
            <a:pPr marL="1200150" lvl="1" indent="-548640">
              <a:lnSpc>
                <a:spcPts val="4000"/>
              </a:lnSpc>
              <a:buFont typeface="+mj-lt"/>
              <a:buAutoNum type="arabicPeriod"/>
            </a:pP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Caelian</a:t>
            </a:r>
          </a:p>
          <a:p>
            <a:pPr marL="1200150" lvl="1" indent="-548640">
              <a:lnSpc>
                <a:spcPts val="4000"/>
              </a:lnSpc>
              <a:buFont typeface="+mj-lt"/>
              <a:buAutoNum type="arabicPeriod"/>
            </a:pP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Aventine</a:t>
            </a:r>
          </a:p>
          <a:p>
            <a:pPr marL="1200150" lvl="1" indent="-548640">
              <a:lnSpc>
                <a:spcPts val="4000"/>
              </a:lnSpc>
              <a:buFont typeface="+mj-lt"/>
              <a:buAutoNum type="arabicPeriod"/>
            </a:pP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Palatine</a:t>
            </a:r>
          </a:p>
          <a:p>
            <a:pPr marL="1200150" lvl="1" indent="-548640">
              <a:lnSpc>
                <a:spcPts val="4000"/>
              </a:lnSpc>
              <a:buFont typeface="+mj-lt"/>
              <a:buAutoNum type="arabicPeriod"/>
            </a:pP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Capitoline</a:t>
            </a:r>
            <a:endPar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056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6932611" y="457200"/>
            <a:ext cx="1" cy="6019800"/>
          </a:xfrm>
          <a:prstGeom prst="line">
            <a:avLst/>
          </a:prstGeom>
          <a:ln w="127000"/>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7" name="Title 12"/>
          <p:cNvSpPr>
            <a:spLocks noGrp="1"/>
          </p:cNvSpPr>
          <p:nvPr>
            <p:ph type="title"/>
          </p:nvPr>
        </p:nvSpPr>
        <p:spPr>
          <a:xfrm>
            <a:off x="455613" y="76201"/>
            <a:ext cx="4952999" cy="685799"/>
          </a:xfrm>
        </p:spPr>
        <p:txBody>
          <a:bodyPr>
            <a:normAutofit/>
          </a:bodyPr>
          <a:lstStyle/>
          <a:p>
            <a:r>
              <a:rPr lang="en-US"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Revelation </a:t>
            </a:r>
            <a:r>
              <a:rPr lang="en-US" spc="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rPr>
              <a:t>17:1-6</a:t>
            </a:r>
            <a:endParaRPr lang="en-US"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8" name="Content Placeholder 13"/>
          <p:cNvSpPr>
            <a:spLocks noGrp="1"/>
          </p:cNvSpPr>
          <p:nvPr>
            <p:ph idx="1"/>
          </p:nvPr>
        </p:nvSpPr>
        <p:spPr>
          <a:xfrm>
            <a:off x="455613" y="609600"/>
            <a:ext cx="6477000" cy="6019800"/>
          </a:xfrm>
        </p:spPr>
        <p:txBody>
          <a:bodyPr>
            <a:noAutofit/>
          </a:bodyPr>
          <a:lstStyle/>
          <a:p>
            <a:pPr marL="0" indent="0">
              <a:lnSpc>
                <a:spcPct val="100000"/>
              </a:lnSpc>
              <a:spcBef>
                <a:spcPts val="0"/>
              </a:spcBef>
              <a:buNone/>
            </a:pPr>
            <a:r>
              <a:rPr lang="en-US" sz="2800" baseline="30000" dirty="0" smtClean="0">
                <a:effectLst>
                  <a:outerShdw blurRad="38100" dist="38100" dir="2700000" algn="tl">
                    <a:srgbClr val="000000">
                      <a:alpha val="43137"/>
                    </a:srgbClr>
                  </a:outerShdw>
                </a:effectLst>
                <a:latin typeface="Calibri" panose="020F0502020204030204" pitchFamily="34" charset="0"/>
              </a:rPr>
              <a:t>3</a:t>
            </a:r>
            <a:r>
              <a:rPr lang="en-US" sz="2800" dirty="0" smtClean="0">
                <a:effectLst>
                  <a:outerShdw blurRad="38100" dist="38100" dir="2700000" algn="tl">
                    <a:srgbClr val="000000">
                      <a:alpha val="43137"/>
                    </a:srgbClr>
                  </a:outerShdw>
                </a:effectLst>
                <a:latin typeface="Calibri" panose="020F0502020204030204" pitchFamily="34" charset="0"/>
              </a:rPr>
              <a:t>…and </a:t>
            </a:r>
            <a:r>
              <a:rPr lang="en-US" sz="2800" dirty="0">
                <a:effectLst>
                  <a:outerShdw blurRad="38100" dist="38100" dir="2700000" algn="tl">
                    <a:srgbClr val="000000">
                      <a:alpha val="43137"/>
                    </a:srgbClr>
                  </a:outerShdw>
                </a:effectLst>
                <a:latin typeface="Calibri" panose="020F0502020204030204" pitchFamily="34" charset="0"/>
              </a:rPr>
              <a:t>I saw </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a woman sit upon a scarlet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coloured</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 beast</a:t>
            </a:r>
            <a:r>
              <a:rPr lang="en-US" sz="2800" dirty="0">
                <a:effectLst>
                  <a:outerShdw blurRad="38100" dist="38100" dir="2700000" algn="tl">
                    <a:srgbClr val="000000">
                      <a:alpha val="43137"/>
                    </a:srgbClr>
                  </a:outerShdw>
                </a:effectLst>
                <a:latin typeface="Calibri" panose="020F0502020204030204" pitchFamily="34" charset="0"/>
              </a:rPr>
              <a:t>...</a:t>
            </a:r>
          </a:p>
          <a:p>
            <a:pPr marL="0" indent="0">
              <a:lnSpc>
                <a:spcPct val="100000"/>
              </a:lnSpc>
              <a:spcBef>
                <a:spcPts val="0"/>
              </a:spcBef>
              <a:buNone/>
            </a:pPr>
            <a:r>
              <a:rPr lang="en-US" sz="2800" baseline="30000" dirty="0">
                <a:effectLst>
                  <a:outerShdw blurRad="38100" dist="38100" dir="2700000" algn="tl">
                    <a:srgbClr val="000000">
                      <a:alpha val="43137"/>
                    </a:srgbClr>
                  </a:outerShdw>
                </a:effectLst>
                <a:latin typeface="Calibri" panose="020F0502020204030204" pitchFamily="34" charset="0"/>
              </a:rPr>
              <a:t>4</a:t>
            </a:r>
            <a:r>
              <a:rPr lang="en-US" sz="2800" dirty="0">
                <a:effectLst>
                  <a:outerShdw blurRad="38100" dist="38100" dir="2700000" algn="tl">
                    <a:srgbClr val="000000">
                      <a:alpha val="43137"/>
                    </a:srgbClr>
                  </a:outerShdw>
                </a:effectLst>
                <a:latin typeface="Calibri" panose="020F0502020204030204" pitchFamily="34" charset="0"/>
              </a:rPr>
              <a:t>And </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the woman</a:t>
            </a:r>
            <a:r>
              <a:rPr lang="en-US" sz="2800" dirty="0">
                <a:effectLst>
                  <a:outerShdw blurRad="38100" dist="38100" dir="2700000" algn="tl">
                    <a:srgbClr val="000000">
                      <a:alpha val="43137"/>
                    </a:srgbClr>
                  </a:outerShdw>
                </a:effectLst>
                <a:latin typeface="Calibri" panose="020F0502020204030204" pitchFamily="34" charset="0"/>
              </a:rPr>
              <a:t> was arrayed in purple and scarlet </a:t>
            </a:r>
            <a:r>
              <a:rPr lang="en-US" sz="2800" dirty="0" err="1">
                <a:effectLst>
                  <a:outerShdw blurRad="38100" dist="38100" dir="2700000" algn="tl">
                    <a:srgbClr val="000000">
                      <a:alpha val="43137"/>
                    </a:srgbClr>
                  </a:outerShdw>
                </a:effectLst>
                <a:latin typeface="Calibri" panose="020F0502020204030204" pitchFamily="34" charset="0"/>
              </a:rPr>
              <a:t>colour</a:t>
            </a:r>
            <a:r>
              <a:rPr lang="en-US" sz="2800" dirty="0">
                <a:effectLst>
                  <a:outerShdw blurRad="38100" dist="38100" dir="2700000" algn="tl">
                    <a:srgbClr val="000000">
                      <a:alpha val="43137"/>
                    </a:srgbClr>
                  </a:outerShdw>
                </a:effectLst>
                <a:latin typeface="Calibri" panose="020F0502020204030204" pitchFamily="34" charset="0"/>
              </a:rPr>
              <a:t>, and decked with gold and precious stones and pearls, having a golden cup in her hand full of abominations and filthiness of her fornication: </a:t>
            </a:r>
          </a:p>
          <a:p>
            <a:pPr marL="0" indent="0">
              <a:lnSpc>
                <a:spcPct val="100000"/>
              </a:lnSpc>
              <a:spcBef>
                <a:spcPts val="0"/>
              </a:spcBef>
              <a:buNone/>
            </a:pPr>
            <a:r>
              <a:rPr lang="en-US" sz="2800" baseline="30000" dirty="0">
                <a:effectLst>
                  <a:outerShdw blurRad="38100" dist="38100" dir="2700000" algn="tl">
                    <a:srgbClr val="000000">
                      <a:alpha val="43137"/>
                    </a:srgbClr>
                  </a:outerShdw>
                </a:effectLst>
                <a:latin typeface="Calibri" panose="020F0502020204030204" pitchFamily="34" charset="0"/>
              </a:rPr>
              <a:t>5</a:t>
            </a:r>
            <a:r>
              <a:rPr lang="en-US" sz="2800" dirty="0">
                <a:effectLst>
                  <a:outerShdw blurRad="38100" dist="38100" dir="2700000" algn="tl">
                    <a:srgbClr val="000000">
                      <a:alpha val="43137"/>
                    </a:srgbClr>
                  </a:outerShdw>
                </a:effectLst>
                <a:latin typeface="Calibri" panose="020F0502020204030204" pitchFamily="34" charset="0"/>
              </a:rPr>
              <a:t>And upon her forehead [was] a name written, </a:t>
            </a: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rPr>
              <a:t>MYSTERY, BABYLON THE GREAT</a:t>
            </a:r>
            <a:r>
              <a:rPr lang="en-US" sz="2800" dirty="0">
                <a:effectLst>
                  <a:outerShdw blurRad="38100" dist="38100" dir="2700000" algn="tl">
                    <a:srgbClr val="000000">
                      <a:alpha val="43137"/>
                    </a:srgbClr>
                  </a:outerShdw>
                </a:effectLst>
                <a:latin typeface="Calibri" panose="020F0502020204030204" pitchFamily="34" charset="0"/>
              </a:rPr>
              <a:t>, THE MOTHER OF HARLOTS AND ABOMINATIONS OF THE EARTH. </a:t>
            </a:r>
          </a:p>
          <a:p>
            <a:pPr marL="0" indent="0">
              <a:lnSpc>
                <a:spcPct val="100000"/>
              </a:lnSpc>
              <a:spcBef>
                <a:spcPts val="0"/>
              </a:spcBef>
              <a:buNone/>
            </a:pPr>
            <a:r>
              <a:rPr lang="en-US" sz="2800" baseline="30000" dirty="0">
                <a:effectLst>
                  <a:outerShdw blurRad="38100" dist="38100" dir="2700000" algn="tl">
                    <a:srgbClr val="000000">
                      <a:alpha val="43137"/>
                    </a:srgbClr>
                  </a:outerShdw>
                </a:effectLst>
                <a:latin typeface="Calibri" panose="020F0502020204030204" pitchFamily="34" charset="0"/>
              </a:rPr>
              <a:t>6</a:t>
            </a:r>
            <a:r>
              <a:rPr lang="en-US" sz="2800" dirty="0">
                <a:effectLst>
                  <a:outerShdw blurRad="38100" dist="38100" dir="2700000" algn="tl">
                    <a:srgbClr val="000000">
                      <a:alpha val="43137"/>
                    </a:srgbClr>
                  </a:outerShdw>
                </a:effectLst>
                <a:latin typeface="Calibri" panose="020F0502020204030204" pitchFamily="34" charset="0"/>
              </a:rPr>
              <a:t>And I saw </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the woman</a:t>
            </a:r>
            <a:r>
              <a:rPr lang="en-US" sz="2800" dirty="0">
                <a:effectLst>
                  <a:outerShdw blurRad="38100" dist="38100" dir="2700000" algn="tl">
                    <a:srgbClr val="000000">
                      <a:alpha val="43137"/>
                    </a:srgbClr>
                  </a:outerShdw>
                </a:effectLst>
                <a:latin typeface="Calibri" panose="020F0502020204030204" pitchFamily="34" charset="0"/>
              </a:rPr>
              <a:t> drunken with the blood of the saints, and with the blood of the martyrs of Jesus...</a:t>
            </a:r>
          </a:p>
        </p:txBody>
      </p:sp>
      <p:sp>
        <p:nvSpPr>
          <p:cNvPr id="20" name="Content Placeholder 13"/>
          <p:cNvSpPr txBox="1">
            <a:spLocks/>
          </p:cNvSpPr>
          <p:nvPr/>
        </p:nvSpPr>
        <p:spPr>
          <a:xfrm>
            <a:off x="7216226" y="609600"/>
            <a:ext cx="4745586" cy="18288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00000"/>
              </a:lnSpc>
              <a:spcBef>
                <a:spcPts val="0"/>
              </a:spcBef>
              <a:buClr>
                <a:srgbClr val="56C5FF"/>
              </a:buClr>
              <a:buNone/>
            </a:pPr>
            <a:r>
              <a:rPr lang="en-US" sz="2800" baseline="30000" dirty="0">
                <a:solidFill>
                  <a:prstClr val="white"/>
                </a:solidFill>
                <a:effectLst>
                  <a:outerShdw blurRad="38100" dist="38100" dir="2700000" algn="tl">
                    <a:srgbClr val="000000">
                      <a:alpha val="43137"/>
                    </a:srgbClr>
                  </a:outerShdw>
                </a:effectLst>
                <a:latin typeface="Calibri" panose="020F0502020204030204" pitchFamily="34" charset="0"/>
              </a:rPr>
              <a:t>18</a:t>
            </a:r>
            <a:r>
              <a:rPr lang="en-US" sz="2800" dirty="0">
                <a:solidFill>
                  <a:prstClr val="white"/>
                </a:solidFill>
                <a:effectLst>
                  <a:outerShdw blurRad="38100" dist="38100" dir="2700000" algn="tl">
                    <a:srgbClr val="000000">
                      <a:alpha val="43137"/>
                    </a:srgbClr>
                  </a:outerShdw>
                </a:effectLst>
                <a:latin typeface="Calibri" panose="020F0502020204030204" pitchFamily="34" charset="0"/>
              </a:rPr>
              <a:t>And </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the woman</a:t>
            </a:r>
            <a:r>
              <a:rPr lang="en-US" sz="2800" dirty="0">
                <a:solidFill>
                  <a:prstClr val="white"/>
                </a:solidFill>
                <a:effectLst>
                  <a:outerShdw blurRad="38100" dist="38100" dir="2700000" algn="tl">
                    <a:srgbClr val="000000">
                      <a:alpha val="43137"/>
                    </a:srgbClr>
                  </a:outerShdw>
                </a:effectLst>
                <a:latin typeface="Calibri" panose="020F0502020204030204" pitchFamily="34" charset="0"/>
              </a:rPr>
              <a:t> which thou </a:t>
            </a:r>
            <a:r>
              <a:rPr lang="en-US" sz="2800" dirty="0" err="1">
                <a:solidFill>
                  <a:prstClr val="white"/>
                </a:solidFill>
                <a:effectLst>
                  <a:outerShdw blurRad="38100" dist="38100" dir="2700000" algn="tl">
                    <a:srgbClr val="000000">
                      <a:alpha val="43137"/>
                    </a:srgbClr>
                  </a:outerShdw>
                </a:effectLst>
                <a:latin typeface="Calibri" panose="020F0502020204030204" pitchFamily="34" charset="0"/>
              </a:rPr>
              <a:t>sawest</a:t>
            </a:r>
            <a:r>
              <a:rPr lang="en-US" sz="2800" dirty="0">
                <a:solidFill>
                  <a:prstClr val="white"/>
                </a:solidFill>
                <a:effectLst>
                  <a:outerShdw blurRad="38100" dist="38100" dir="2700000" algn="tl">
                    <a:srgbClr val="000000">
                      <a:alpha val="43137"/>
                    </a:srgbClr>
                  </a:outerShdw>
                </a:effectLst>
                <a:latin typeface="Calibri" panose="020F0502020204030204" pitchFamily="34" charset="0"/>
              </a:rPr>
              <a:t> is that great city, which </a:t>
            </a:r>
            <a:r>
              <a:rPr lang="en-US" sz="2800" dirty="0" err="1">
                <a:solidFill>
                  <a:prstClr val="white"/>
                </a:solidFill>
                <a:effectLst>
                  <a:outerShdw blurRad="38100" dist="38100" dir="2700000" algn="tl">
                    <a:srgbClr val="000000">
                      <a:alpha val="43137"/>
                    </a:srgbClr>
                  </a:outerShdw>
                </a:effectLst>
                <a:latin typeface="Calibri" panose="020F0502020204030204" pitchFamily="34" charset="0"/>
              </a:rPr>
              <a:t>reigneth</a:t>
            </a:r>
            <a:r>
              <a:rPr lang="en-US" sz="2800" dirty="0">
                <a:solidFill>
                  <a:prstClr val="white"/>
                </a:solidFill>
                <a:effectLst>
                  <a:outerShdw blurRad="38100" dist="38100" dir="2700000" algn="tl">
                    <a:srgbClr val="000000">
                      <a:alpha val="43137"/>
                    </a:srgbClr>
                  </a:outerShdw>
                </a:effectLst>
                <a:latin typeface="Calibri" panose="020F0502020204030204" pitchFamily="34" charset="0"/>
              </a:rPr>
              <a:t> over the kings of the earth</a:t>
            </a:r>
            <a:r>
              <a:rPr lang="en-US" sz="2800" dirty="0" smtClean="0">
                <a:solidFill>
                  <a:prstClr val="white"/>
                </a:solidFill>
                <a:effectLst>
                  <a:outerShdw blurRad="38100" dist="38100" dir="2700000" algn="tl">
                    <a:srgbClr val="000000">
                      <a:alpha val="43137"/>
                    </a:srgbClr>
                  </a:outerShdw>
                </a:effectLst>
                <a:latin typeface="Calibri" panose="020F0502020204030204" pitchFamily="34" charset="0"/>
              </a:rPr>
              <a:t>.</a:t>
            </a:r>
            <a:endParaRPr lang="en-US" sz="280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15" name="Title 12"/>
          <p:cNvSpPr txBox="1">
            <a:spLocks/>
          </p:cNvSpPr>
          <p:nvPr/>
        </p:nvSpPr>
        <p:spPr>
          <a:xfrm>
            <a:off x="7216227" y="76201"/>
            <a:ext cx="4212185" cy="6857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spc="100" baseline="0">
                <a:solidFill>
                  <a:schemeClr val="tx1"/>
                </a:solidFill>
                <a:latin typeface="+mj-lt"/>
                <a:ea typeface="+mj-ea"/>
                <a:cs typeface="+mj-cs"/>
              </a:defRPr>
            </a:lvl1pPr>
          </a:lstStyle>
          <a:p>
            <a:r>
              <a:rPr lang="en-US" spc="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rPr>
              <a:t>Revelation 17:18</a:t>
            </a:r>
            <a:endParaRPr lang="en-US"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23" name="Title 12"/>
          <p:cNvSpPr txBox="1">
            <a:spLocks/>
          </p:cNvSpPr>
          <p:nvPr/>
        </p:nvSpPr>
        <p:spPr>
          <a:xfrm>
            <a:off x="7216225" y="2209800"/>
            <a:ext cx="4212185" cy="6857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spc="100" baseline="0">
                <a:solidFill>
                  <a:schemeClr val="tx1"/>
                </a:solidFill>
                <a:latin typeface="+mj-lt"/>
                <a:ea typeface="+mj-ea"/>
                <a:cs typeface="+mj-cs"/>
              </a:defRPr>
            </a:lvl1pPr>
          </a:lstStyle>
          <a:p>
            <a:r>
              <a:rPr lang="en-US" spc="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rPr>
              <a:t>Revelation 17:9</a:t>
            </a:r>
            <a:endParaRPr lang="en-US"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24" name="Content Placeholder 13"/>
          <p:cNvSpPr txBox="1">
            <a:spLocks/>
          </p:cNvSpPr>
          <p:nvPr/>
        </p:nvSpPr>
        <p:spPr>
          <a:xfrm>
            <a:off x="7216226" y="2743200"/>
            <a:ext cx="4745586" cy="18288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00000"/>
              </a:lnSpc>
              <a:spcBef>
                <a:spcPts val="0"/>
              </a:spcBef>
              <a:buClr>
                <a:srgbClr val="56C5FF"/>
              </a:buClr>
              <a:buNone/>
            </a:pPr>
            <a:r>
              <a:rPr lang="en-US" sz="2800" baseline="30000" dirty="0" smtClean="0">
                <a:solidFill>
                  <a:prstClr val="white"/>
                </a:solidFill>
                <a:effectLst>
                  <a:outerShdw blurRad="38100" dist="38100" dir="2700000" algn="tl">
                    <a:srgbClr val="000000">
                      <a:alpha val="43137"/>
                    </a:srgbClr>
                  </a:outerShdw>
                </a:effectLst>
                <a:latin typeface="Calibri" panose="020F0502020204030204" pitchFamily="34" charset="0"/>
              </a:rPr>
              <a:t>9</a:t>
            </a:r>
            <a:r>
              <a:rPr lang="en-US" sz="2800" dirty="0" smtClean="0">
                <a:solidFill>
                  <a:prstClr val="white"/>
                </a:solidFill>
                <a:effectLst>
                  <a:outerShdw blurRad="38100" dist="38100" dir="2700000" algn="tl">
                    <a:srgbClr val="000000">
                      <a:alpha val="43137"/>
                    </a:srgbClr>
                  </a:outerShdw>
                </a:effectLst>
                <a:latin typeface="Calibri" panose="020F0502020204030204" pitchFamily="34" charset="0"/>
              </a:rPr>
              <a:t>And </a:t>
            </a:r>
            <a:r>
              <a:rPr lang="en-US" sz="2800" dirty="0">
                <a:solidFill>
                  <a:prstClr val="white"/>
                </a:solidFill>
                <a:effectLst>
                  <a:outerShdw blurRad="38100" dist="38100" dir="2700000" algn="tl">
                    <a:srgbClr val="000000">
                      <a:alpha val="43137"/>
                    </a:srgbClr>
                  </a:outerShdw>
                </a:effectLst>
                <a:latin typeface="Calibri" panose="020F0502020204030204" pitchFamily="34" charset="0"/>
              </a:rPr>
              <a:t>here [is] the mind which hath wisdom. </a:t>
            </a: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rPr>
              <a:t>The seven heads are seven mountains</a:t>
            </a:r>
            <a:r>
              <a:rPr lang="en-US" sz="2800" dirty="0">
                <a:solidFill>
                  <a:prstClr val="white"/>
                </a:solidFill>
                <a:effectLst>
                  <a:outerShdw blurRad="38100" dist="38100" dir="2700000" algn="tl">
                    <a:srgbClr val="000000">
                      <a:alpha val="43137"/>
                    </a:srgbClr>
                  </a:outerShdw>
                </a:effectLst>
                <a:latin typeface="Calibri" panose="020F0502020204030204" pitchFamily="34" charset="0"/>
              </a:rPr>
              <a:t>, on which the woman sitteth. </a:t>
            </a:r>
          </a:p>
        </p:txBody>
      </p:sp>
      <p:sp>
        <p:nvSpPr>
          <p:cNvPr id="5" name="Rounded Rectangle 4"/>
          <p:cNvSpPr/>
          <p:nvPr/>
        </p:nvSpPr>
        <p:spPr>
          <a:xfrm>
            <a:off x="7389812" y="4635500"/>
            <a:ext cx="4294706" cy="1993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lnSpc>
                <a:spcPts val="5300"/>
              </a:lnSpc>
              <a:buClr>
                <a:srgbClr val="56C5FF"/>
              </a:buClr>
            </a:pP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Both represent:</a:t>
            </a:r>
          </a:p>
          <a:p>
            <a:pPr algn="ctr">
              <a:lnSpc>
                <a:spcPts val="5300"/>
              </a:lnSpc>
              <a:buClr>
                <a:srgbClr val="56C5FF"/>
              </a:buClr>
            </a:pPr>
            <a:r>
              <a:rPr lang="en-US" sz="5400" b="1" dirty="0" smtClean="0">
                <a:ln w="1905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rPr>
              <a:t>VATICAN </a:t>
            </a:r>
            <a:r>
              <a:rPr lang="en-US" sz="5400" b="1" dirty="0">
                <a:ln w="1905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rPr>
              <a:t>CITY</a:t>
            </a:r>
            <a:r>
              <a:rPr lang="en-US" sz="4000" dirty="0">
                <a:solidFill>
                  <a:prstClr val="white"/>
                </a:solidFill>
                <a:effectLst>
                  <a:outerShdw blurRad="38100" dist="38100" dir="2700000" algn="tl">
                    <a:srgbClr val="000000">
                      <a:alpha val="43137"/>
                    </a:srgbClr>
                  </a:outerShdw>
                </a:effectLst>
                <a:latin typeface="Calibri" panose="020F0502020204030204" pitchFamily="34" charset="0"/>
              </a:rPr>
              <a:t> </a:t>
            </a:r>
          </a:p>
        </p:txBody>
      </p:sp>
      <p:sp>
        <p:nvSpPr>
          <p:cNvPr id="6" name="TextBox 5"/>
          <p:cNvSpPr txBox="1"/>
          <p:nvPr/>
        </p:nvSpPr>
        <p:spPr>
          <a:xfrm>
            <a:off x="455612" y="1881219"/>
            <a:ext cx="6400800" cy="1014380"/>
          </a:xfrm>
          <a:prstGeom prst="rect">
            <a:avLst/>
          </a:prstGeom>
          <a:noFill/>
        </p:spPr>
        <p:txBody>
          <a:bodyPr wrap="square" rtlCol="0">
            <a:spAutoFit/>
          </a:bodyPr>
          <a:lstStyle/>
          <a:p>
            <a:pPr>
              <a:lnSpc>
                <a:spcPct val="107000"/>
              </a:lnSpc>
              <a:spcAft>
                <a:spcPts val="800"/>
              </a:spcAft>
            </a:pPr>
            <a:r>
              <a:rPr lang="en-US" sz="2800" kern="1400" dirty="0" smtClean="0">
                <a:latin typeface="Calibri" panose="020F0502020204030204" pitchFamily="34" charset="0"/>
              </a:rPr>
              <a:t>scarlet </a:t>
            </a:r>
            <a:r>
              <a:rPr lang="en-US" sz="2800" kern="1400" dirty="0" err="1" smtClean="0">
                <a:latin typeface="Calibri" panose="020F0502020204030204" pitchFamily="34" charset="0"/>
              </a:rPr>
              <a:t>colour</a:t>
            </a:r>
            <a:r>
              <a:rPr lang="en-US" sz="2800" kern="1400" dirty="0" smtClean="0">
                <a:latin typeface="Calibri" panose="020F0502020204030204" pitchFamily="34" charset="0"/>
              </a:rPr>
              <a:t>, and </a:t>
            </a:r>
            <a:r>
              <a:rPr lang="en-US" sz="2800" dirty="0">
                <a:solidFill>
                  <a:schemeClr val="bg1"/>
                </a:solidFill>
                <a:effectLst>
                  <a:outerShdw blurRad="38100" dist="38100" dir="2700000" algn="tl">
                    <a:srgbClr val="000000">
                      <a:alpha val="43000"/>
                    </a:srgbClr>
                  </a:outerShdw>
                </a:effectLst>
                <a:highlight>
                  <a:srgbClr val="FFFF00"/>
                </a:highlight>
                <a:latin typeface="Calibri" panose="020F0502020204030204" pitchFamily="34" charset="0"/>
              </a:rPr>
              <a:t>decked with gold and precious stones and </a:t>
            </a:r>
            <a:r>
              <a:rPr lang="en-US" sz="2800" dirty="0" smtClean="0">
                <a:solidFill>
                  <a:schemeClr val="bg1"/>
                </a:solidFill>
                <a:effectLst>
                  <a:outerShdw blurRad="38100" dist="38100" dir="2700000" algn="tl">
                    <a:srgbClr val="000000">
                      <a:alpha val="43000"/>
                    </a:srgbClr>
                  </a:outerShdw>
                </a:effectLst>
                <a:highlight>
                  <a:srgbClr val="FFFF00"/>
                </a:highlight>
                <a:latin typeface="Calibri" panose="020F0502020204030204" pitchFamily="34" charset="0"/>
              </a:rPr>
              <a:t>pearls</a:t>
            </a:r>
            <a:endPar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455615" y="5303520"/>
            <a:ext cx="6324597" cy="1384995"/>
          </a:xfrm>
          <a:prstGeom prst="rect">
            <a:avLst/>
          </a:prstGeom>
          <a:noFill/>
        </p:spPr>
        <p:txBody>
          <a:bodyPr wrap="square" rtlCol="0">
            <a:spAutoFit/>
          </a:bodyPr>
          <a:lstStyle/>
          <a:p>
            <a:pPr>
              <a:spcAft>
                <a:spcPts val="800"/>
              </a:spcAft>
            </a:pPr>
            <a:r>
              <a:rPr lang="en-US" sz="2800" baseline="30000" dirty="0">
                <a:effectLst>
                  <a:outerShdw blurRad="38100" dist="38100" dir="2700000" algn="tl">
                    <a:srgbClr val="000000">
                      <a:alpha val="43137"/>
                    </a:srgbClr>
                  </a:outerShdw>
                </a:effectLst>
                <a:latin typeface="Calibri" panose="020F0502020204030204" pitchFamily="34" charset="0"/>
              </a:rPr>
              <a:t>6</a:t>
            </a:r>
            <a:r>
              <a:rPr lang="en-US" sz="2800" dirty="0">
                <a:effectLst>
                  <a:outerShdw blurRad="38100" dist="38100" dir="2700000" algn="tl">
                    <a:srgbClr val="000000">
                      <a:alpha val="43137"/>
                    </a:srgbClr>
                  </a:outerShdw>
                </a:effectLst>
                <a:latin typeface="Calibri" panose="020F0502020204030204" pitchFamily="34" charset="0"/>
              </a:rPr>
              <a:t>And I saw </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the woman</a:t>
            </a:r>
            <a:r>
              <a:rPr lang="en-US" sz="2800" dirty="0">
                <a:effectLst>
                  <a:outerShdw blurRad="38100" dist="38100" dir="2700000" algn="tl">
                    <a:srgbClr val="000000">
                      <a:alpha val="43137"/>
                    </a:srgbClr>
                  </a:outerShdw>
                </a:effectLst>
                <a:latin typeface="Calibri" panose="020F0502020204030204" pitchFamily="34" charset="0"/>
              </a:rPr>
              <a:t> </a:t>
            </a:r>
            <a:r>
              <a:rPr lang="en-US" sz="2800" dirty="0">
                <a:solidFill>
                  <a:schemeClr val="bg1"/>
                </a:solidFill>
                <a:effectLst>
                  <a:outerShdw blurRad="38100" dist="38100" dir="2700000" algn="tl">
                    <a:srgbClr val="000000">
                      <a:alpha val="43000"/>
                    </a:srgbClr>
                  </a:outerShdw>
                </a:effectLst>
                <a:highlight>
                  <a:srgbClr val="FFFF00"/>
                </a:highlight>
                <a:latin typeface="Calibri" panose="020F0502020204030204" pitchFamily="34" charset="0"/>
              </a:rPr>
              <a:t>drunken with the blood of the saints, and with the blood of the martyrs of </a:t>
            </a:r>
            <a:r>
              <a:rPr lang="en-US" sz="2800" dirty="0" smtClean="0">
                <a:solidFill>
                  <a:schemeClr val="bg1"/>
                </a:solidFill>
                <a:effectLst>
                  <a:outerShdw blurRad="38100" dist="38100" dir="2700000" algn="tl">
                    <a:srgbClr val="000000">
                      <a:alpha val="43000"/>
                    </a:srgbClr>
                  </a:outerShdw>
                </a:effectLst>
                <a:highlight>
                  <a:srgbClr val="FFFF00"/>
                </a:highlight>
                <a:latin typeface="Calibri" panose="020F0502020204030204" pitchFamily="34" charset="0"/>
              </a:rPr>
              <a:t>Jesus</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7" name="Rounded Rectangle 26"/>
          <p:cNvSpPr/>
          <p:nvPr/>
        </p:nvSpPr>
        <p:spPr>
          <a:xfrm>
            <a:off x="303213" y="4571999"/>
            <a:ext cx="6477000" cy="2057401"/>
          </a:xfrm>
          <a:prstGeom prst="roundRect">
            <a:avLst/>
          </a:prstGeom>
          <a:ln w="635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0" tIns="0" rIns="0" rtlCol="0" anchor="ctr"/>
          <a:lstStyle/>
          <a:p>
            <a:pPr algn="ctr">
              <a:lnSpc>
                <a:spcPts val="4600"/>
              </a:lnSpc>
              <a:buClr>
                <a:srgbClr val="56C5FF"/>
              </a:buClr>
            </a:pPr>
            <a:r>
              <a:rPr lang="en-US" sz="4800" spc="-100" dirty="0" smtClean="0">
                <a:solidFill>
                  <a:schemeClr val="bg1"/>
                </a:solidFill>
                <a:effectLst>
                  <a:outerShdw blurRad="38100" dist="38100" dir="2700000" algn="tl">
                    <a:srgbClr val="000000">
                      <a:alpha val="43137"/>
                    </a:srgbClr>
                  </a:outerShdw>
                </a:effectLst>
                <a:latin typeface="Calibri" panose="020F0502020204030204" pitchFamily="34" charset="0"/>
              </a:rPr>
              <a:t>Roman Catholic Church</a:t>
            </a:r>
          </a:p>
          <a:p>
            <a:pPr algn="ctr">
              <a:lnSpc>
                <a:spcPts val="4600"/>
              </a:lnSpc>
              <a:buClr>
                <a:srgbClr val="56C5FF"/>
              </a:buClr>
            </a:pP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38100" dir="2700000" algn="tl" rotWithShape="0">
                    <a:prstClr val="black">
                      <a:alpha val="40000"/>
                    </a:prstClr>
                  </a:outerShdw>
                </a:effectLst>
                <a:latin typeface="Calibri" panose="020F0502020204030204" pitchFamily="34" charset="0"/>
              </a:rPr>
              <a:t>KILLED 68 MILLION CHRISTIANS</a:t>
            </a:r>
            <a:endParaRPr lang="en-US" sz="4800" dirty="0">
              <a:solidFill>
                <a:prstClr val="white"/>
              </a:solidFill>
              <a:effectLst>
                <a:outerShdw blurRad="50800" dist="38100" dir="2700000" algn="tl" rotWithShape="0">
                  <a:prstClr val="black">
                    <a:alpha val="40000"/>
                  </a:prstClr>
                </a:outerShdw>
              </a:effectLst>
              <a:latin typeface="Calibri" panose="020F0502020204030204" pitchFamily="34" charset="0"/>
            </a:endParaRPr>
          </a:p>
        </p:txBody>
      </p:sp>
      <p:grpSp>
        <p:nvGrpSpPr>
          <p:cNvPr id="28" name="Group 27"/>
          <p:cNvGrpSpPr/>
          <p:nvPr/>
        </p:nvGrpSpPr>
        <p:grpSpPr>
          <a:xfrm>
            <a:off x="303213" y="1371600"/>
            <a:ext cx="6553199" cy="2286000"/>
            <a:chOff x="303213" y="1371600"/>
            <a:chExt cx="6553199" cy="2286000"/>
          </a:xfrm>
        </p:grpSpPr>
        <p:sp>
          <p:nvSpPr>
            <p:cNvPr id="14" name="Rectangle 13"/>
            <p:cNvSpPr/>
            <p:nvPr/>
          </p:nvSpPr>
          <p:spPr>
            <a:xfrm>
              <a:off x="6475412" y="1371600"/>
              <a:ext cx="381000" cy="609600"/>
            </a:xfrm>
            <a:prstGeom prst="rect">
              <a:avLst/>
            </a:prstGeom>
            <a:solidFill>
              <a:srgbClr val="021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03213" y="1493521"/>
              <a:ext cx="6477000" cy="2164079"/>
              <a:chOff x="303213" y="1600200"/>
              <a:chExt cx="6477000" cy="2057400"/>
            </a:xfrm>
          </p:grpSpPr>
          <p:sp>
            <p:nvSpPr>
              <p:cNvPr id="26" name="Rounded Rectangle 25"/>
              <p:cNvSpPr/>
              <p:nvPr/>
            </p:nvSpPr>
            <p:spPr>
              <a:xfrm>
                <a:off x="303213" y="1600200"/>
                <a:ext cx="6477000" cy="2057400"/>
              </a:xfrm>
              <a:prstGeom prst="roundRect">
                <a:avLst/>
              </a:prstGeom>
              <a:ln w="635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0" tIns="0" rIns="3017520" rtlCol="0" anchor="ctr"/>
              <a:lstStyle/>
              <a:p>
                <a:pPr algn="ctr">
                  <a:lnSpc>
                    <a:spcPts val="5000"/>
                  </a:lnSpc>
                  <a:buClr>
                    <a:srgbClr val="56C5FF"/>
                  </a:buClr>
                </a:pPr>
                <a:r>
                  <a:rPr lang="en-US" sz="4800" dirty="0" smtClean="0">
                    <a:solidFill>
                      <a:schemeClr val="bg1"/>
                    </a:solidFill>
                    <a:effectLst>
                      <a:outerShdw blurRad="38100" dist="38100" dir="2700000" algn="tl">
                        <a:srgbClr val="000000">
                          <a:alpha val="43137"/>
                        </a:srgbClr>
                      </a:outerShdw>
                    </a:effectLst>
                    <a:latin typeface="Calibri" panose="020F0502020204030204" pitchFamily="34" charset="0"/>
                  </a:rPr>
                  <a:t>She is very,</a:t>
                </a:r>
              </a:p>
              <a:p>
                <a:pPr algn="ctr">
                  <a:lnSpc>
                    <a:spcPts val="5000"/>
                  </a:lnSpc>
                  <a:buClr>
                    <a:srgbClr val="56C5FF"/>
                  </a:buClr>
                </a:pP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38100" dir="2700000" algn="tl" rotWithShape="0">
                        <a:prstClr val="black">
                          <a:alpha val="40000"/>
                        </a:prstClr>
                      </a:outerShdw>
                    </a:effectLst>
                    <a:latin typeface="Calibri" panose="020F0502020204030204" pitchFamily="34" charset="0"/>
                  </a:rPr>
                  <a:t>VERY RICH</a:t>
                </a:r>
                <a:endParaRPr lang="en-US" sz="4800" dirty="0">
                  <a:solidFill>
                    <a:prstClr val="white"/>
                  </a:solidFill>
                  <a:effectLst>
                    <a:outerShdw blurRad="50800" dist="38100" dir="2700000" algn="tl" rotWithShape="0">
                      <a:prstClr val="black">
                        <a:alpha val="40000"/>
                      </a:prstClr>
                    </a:outerShdw>
                  </a:effectLst>
                  <a:latin typeface="Calibri" panose="020F050202020403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812" y="1846508"/>
                <a:ext cx="3405156" cy="1715897"/>
              </a:xfrm>
              <a:prstGeom prst="rect">
                <a:avLst/>
              </a:prstGeom>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258131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 calcmode="lin" valueType="num">
                                      <p:cBhvr>
                                        <p:cTn id="1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8">
                                            <p:txEl>
                                              <p:pRg st="0" end="0"/>
                                            </p:txEl>
                                          </p:spTgt>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 calcmode="lin" valueType="num">
                                      <p:cBhvr>
                                        <p:cTn id="22"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 calcmode="lin" valueType="num">
                                      <p:cBhvr>
                                        <p:cTn id="29"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18">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 calcmode="lin" valueType="num">
                                      <p:cBhvr>
                                        <p:cTn id="36" dur="5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18">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1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500" fill="hold"/>
                                        <p:tgtEl>
                                          <p:spTgt spid="24"/>
                                        </p:tgtEl>
                                        <p:attrNameLst>
                                          <p:attrName>ppt_w</p:attrName>
                                        </p:attrNameLst>
                                      </p:cBhvr>
                                      <p:tavLst>
                                        <p:tav tm="0">
                                          <p:val>
                                            <p:fltVal val="0"/>
                                          </p:val>
                                        </p:tav>
                                        <p:tav tm="100000">
                                          <p:val>
                                            <p:strVal val="#ppt_w"/>
                                          </p:val>
                                        </p:tav>
                                      </p:tavLst>
                                    </p:anim>
                                    <p:anim calcmode="lin" valueType="num">
                                      <p:cBhvr>
                                        <p:cTn id="61" dur="500" fill="hold"/>
                                        <p:tgtEl>
                                          <p:spTgt spid="24"/>
                                        </p:tgtEl>
                                        <p:attrNameLst>
                                          <p:attrName>ppt_h</p:attrName>
                                        </p:attrNameLst>
                                      </p:cBhvr>
                                      <p:tavLst>
                                        <p:tav tm="0">
                                          <p:val>
                                            <p:fltVal val="0"/>
                                          </p:val>
                                        </p:tav>
                                        <p:tav tm="100000">
                                          <p:val>
                                            <p:strVal val="#ppt_h"/>
                                          </p:val>
                                        </p:tav>
                                      </p:tavLst>
                                    </p:anim>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p:cTn id="67" dur="500" fill="hold"/>
                                        <p:tgtEl>
                                          <p:spTgt spid="5"/>
                                        </p:tgtEl>
                                        <p:attrNameLst>
                                          <p:attrName>ppt_w</p:attrName>
                                        </p:attrNameLst>
                                      </p:cBhvr>
                                      <p:tavLst>
                                        <p:tav tm="0">
                                          <p:val>
                                            <p:fltVal val="0"/>
                                          </p:val>
                                        </p:tav>
                                        <p:tav tm="100000">
                                          <p:val>
                                            <p:strVal val="#ppt_w"/>
                                          </p:val>
                                        </p:tav>
                                      </p:tavLst>
                                    </p:anim>
                                    <p:anim calcmode="lin" valueType="num">
                                      <p:cBhvr>
                                        <p:cTn id="68" dur="500" fill="hold"/>
                                        <p:tgtEl>
                                          <p:spTgt spid="5"/>
                                        </p:tgtEl>
                                        <p:attrNameLst>
                                          <p:attrName>ppt_h</p:attrName>
                                        </p:attrNameLst>
                                      </p:cBhvr>
                                      <p:tavLst>
                                        <p:tav tm="0">
                                          <p:val>
                                            <p:fltVal val="0"/>
                                          </p:val>
                                        </p:tav>
                                        <p:tav tm="100000">
                                          <p:val>
                                            <p:strVal val="#ppt_h"/>
                                          </p:val>
                                        </p:tav>
                                      </p:tavLst>
                                    </p:anim>
                                    <p:animEffect transition="in" filter="fade">
                                      <p:cBhvr>
                                        <p:cTn id="69" dur="5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left)">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animEffect transition="in" filter="fade">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left)">
                                      <p:cBhvr>
                                        <p:cTn id="86" dur="500"/>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500" fill="hold"/>
                                        <p:tgtEl>
                                          <p:spTgt spid="27"/>
                                        </p:tgtEl>
                                        <p:attrNameLst>
                                          <p:attrName>ppt_w</p:attrName>
                                        </p:attrNameLst>
                                      </p:cBhvr>
                                      <p:tavLst>
                                        <p:tav tm="0">
                                          <p:val>
                                            <p:fltVal val="0"/>
                                          </p:val>
                                        </p:tav>
                                        <p:tav tm="100000">
                                          <p:val>
                                            <p:strVal val="#ppt_w"/>
                                          </p:val>
                                        </p:tav>
                                      </p:tavLst>
                                    </p:anim>
                                    <p:anim calcmode="lin" valueType="num">
                                      <p:cBhvr>
                                        <p:cTn id="92" dur="500" fill="hold"/>
                                        <p:tgtEl>
                                          <p:spTgt spid="27"/>
                                        </p:tgtEl>
                                        <p:attrNameLst>
                                          <p:attrName>ppt_h</p:attrName>
                                        </p:attrNameLst>
                                      </p:cBhvr>
                                      <p:tavLst>
                                        <p:tav tm="0">
                                          <p:val>
                                            <p:fltVal val="0"/>
                                          </p:val>
                                        </p:tav>
                                        <p:tav tm="100000">
                                          <p:val>
                                            <p:strVal val="#ppt_h"/>
                                          </p:val>
                                        </p:tav>
                                      </p:tavLst>
                                    </p:anim>
                                    <p:animEffect transition="in" filter="fade">
                                      <p:cBhvr>
                                        <p:cTn id="9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uiExpand="1" build="p"/>
      <p:bldP spid="20" grpId="0"/>
      <p:bldP spid="15" grpId="0"/>
      <p:bldP spid="23" grpId="0"/>
      <p:bldP spid="24" grpId="0"/>
      <p:bldP spid="5" grpId="0" animBg="1"/>
      <p:bldP spid="6" grpId="0"/>
      <p:bldP spid="9" grpId="0"/>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a:stCxn id="4" idx="2"/>
          </p:cNvCxnSpPr>
          <p:nvPr/>
        </p:nvCxnSpPr>
        <p:spPr>
          <a:xfrm flipH="1">
            <a:off x="6094412" y="1333500"/>
            <a:ext cx="1" cy="5143500"/>
          </a:xfrm>
          <a:prstGeom prst="line">
            <a:avLst/>
          </a:prstGeom>
          <a:ln w="127000"/>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0" name="Straight Arrow Connector 9"/>
          <p:cNvCxnSpPr/>
          <p:nvPr/>
        </p:nvCxnSpPr>
        <p:spPr>
          <a:xfrm flipV="1">
            <a:off x="3503612" y="2895600"/>
            <a:ext cx="3124200" cy="304800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half" idx="2"/>
          </p:nvPr>
        </p:nvSpPr>
        <p:spPr>
          <a:xfrm>
            <a:off x="0" y="381000"/>
            <a:ext cx="12188825" cy="952500"/>
          </a:xfrm>
        </p:spPr>
        <p:txBody>
          <a:bodyPr>
            <a:normAutofit/>
          </a:bodyPr>
          <a:lstStyle/>
          <a:p>
            <a:pPr algn="ctr"/>
            <a:r>
              <a:rPr lang="en-US" sz="5400" b="1" spc="800" dirty="0" smtClean="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MANY WATERS</a:t>
            </a:r>
            <a:endParaRPr lang="en-US" sz="5400" spc="8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sp>
        <p:nvSpPr>
          <p:cNvPr id="17" name="Title 12"/>
          <p:cNvSpPr>
            <a:spLocks noGrp="1"/>
          </p:cNvSpPr>
          <p:nvPr>
            <p:ph type="title"/>
          </p:nvPr>
        </p:nvSpPr>
        <p:spPr>
          <a:xfrm>
            <a:off x="802755" y="1352551"/>
            <a:ext cx="3836437" cy="761999"/>
          </a:xfrm>
        </p:spPr>
        <p:txBody>
          <a:bodyPr>
            <a:normAutofit/>
          </a:bodyPr>
          <a:lstStyle/>
          <a:p>
            <a:r>
              <a:rPr lang="en-US" sz="44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Revelation </a:t>
            </a:r>
            <a:r>
              <a:rPr lang="en-US" sz="4400" spc="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rPr>
              <a:t>17:1</a:t>
            </a:r>
            <a:endParaRPr lang="en-US" sz="44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8" name="Content Placeholder 13"/>
          <p:cNvSpPr>
            <a:spLocks noGrp="1"/>
          </p:cNvSpPr>
          <p:nvPr>
            <p:ph idx="1"/>
          </p:nvPr>
        </p:nvSpPr>
        <p:spPr>
          <a:xfrm>
            <a:off x="785293" y="2019298"/>
            <a:ext cx="5004319" cy="4610102"/>
          </a:xfrm>
        </p:spPr>
        <p:txBody>
          <a:bodyPr>
            <a:noAutofit/>
          </a:bodyPr>
          <a:lstStyle/>
          <a:p>
            <a:pPr marL="0" indent="0">
              <a:lnSpc>
                <a:spcPts val="3600"/>
              </a:lnSpc>
              <a:buNone/>
            </a:pPr>
            <a:r>
              <a:rPr lang="en-US" sz="3600" baseline="30000" dirty="0" smtClean="0">
                <a:effectLst>
                  <a:outerShdw blurRad="38100" dist="38100" dir="2700000" algn="tl">
                    <a:srgbClr val="000000">
                      <a:alpha val="43137"/>
                    </a:srgbClr>
                  </a:outerShdw>
                </a:effectLst>
                <a:latin typeface="Calibri" panose="020F0502020204030204" pitchFamily="34" charset="0"/>
              </a:rPr>
              <a:t>1</a:t>
            </a:r>
            <a:r>
              <a:rPr lang="en-US" sz="3600" dirty="0" smtClean="0">
                <a:effectLst>
                  <a:outerShdw blurRad="38100" dist="38100" dir="2700000" algn="tl">
                    <a:srgbClr val="000000">
                      <a:alpha val="43137"/>
                    </a:srgbClr>
                  </a:outerShdw>
                </a:effectLst>
                <a:latin typeface="Calibri" panose="020F0502020204030204" pitchFamily="34" charset="0"/>
              </a:rPr>
              <a:t>And </a:t>
            </a:r>
            <a:r>
              <a:rPr lang="en-US" sz="3600" dirty="0">
                <a:effectLst>
                  <a:outerShdw blurRad="38100" dist="38100" dir="2700000" algn="tl">
                    <a:srgbClr val="000000">
                      <a:alpha val="43137"/>
                    </a:srgbClr>
                  </a:outerShdw>
                </a:effectLst>
                <a:latin typeface="Calibri" panose="020F0502020204030204" pitchFamily="34" charset="0"/>
              </a:rPr>
              <a:t>there came one of the seven angels which had the seven vials, and talked with me, saying unto me, Come hither; I will shew unto thee the judgment of the great whore that </a:t>
            </a:r>
            <a:r>
              <a:rPr lang="en-US" sz="3600" b="1" i="1" u="sng" dirty="0">
                <a:solidFill>
                  <a:schemeClr val="accent5"/>
                </a:solidFill>
                <a:effectLst>
                  <a:outerShdw blurRad="38100" dist="38100" dir="2700000" algn="tl">
                    <a:srgbClr val="000000">
                      <a:alpha val="43137"/>
                    </a:srgbClr>
                  </a:outerShdw>
                </a:effectLst>
                <a:latin typeface="Calibri" panose="020F0502020204030204" pitchFamily="34" charset="0"/>
              </a:rPr>
              <a:t>sitteth upon</a:t>
            </a:r>
            <a:r>
              <a:rPr lang="en-US" sz="3600" b="1" i="1"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600" b="1" i="1" u="sng" dirty="0">
                <a:solidFill>
                  <a:schemeClr val="accent5"/>
                </a:solidFill>
                <a:effectLst>
                  <a:outerShdw blurRad="38100" dist="38100" dir="2700000" algn="tl">
                    <a:srgbClr val="000000">
                      <a:alpha val="43137"/>
                    </a:srgbClr>
                  </a:outerShdw>
                </a:effectLst>
                <a:latin typeface="Calibri" panose="020F0502020204030204" pitchFamily="34" charset="0"/>
              </a:rPr>
              <a:t>many waters</a:t>
            </a:r>
            <a:r>
              <a:rPr lang="en-US" sz="3600" dirty="0">
                <a:effectLst>
                  <a:outerShdw blurRad="38100" dist="38100" dir="2700000" algn="tl">
                    <a:srgbClr val="000000">
                      <a:alpha val="43137"/>
                    </a:srgbClr>
                  </a:outerShdw>
                </a:effectLst>
                <a:latin typeface="Calibri" panose="020F0502020204030204" pitchFamily="34" charset="0"/>
              </a:rPr>
              <a:t>:</a:t>
            </a:r>
          </a:p>
        </p:txBody>
      </p:sp>
      <p:sp>
        <p:nvSpPr>
          <p:cNvPr id="19" name="Title 12"/>
          <p:cNvSpPr txBox="1">
            <a:spLocks/>
          </p:cNvSpPr>
          <p:nvPr/>
        </p:nvSpPr>
        <p:spPr>
          <a:xfrm>
            <a:off x="6503467" y="1352551"/>
            <a:ext cx="5153546" cy="7619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spc="100" baseline="0">
                <a:solidFill>
                  <a:schemeClr val="tx1"/>
                </a:solidFill>
                <a:latin typeface="+mj-lt"/>
                <a:ea typeface="+mj-ea"/>
                <a:cs typeface="+mj-cs"/>
              </a:defRPr>
            </a:lvl1pPr>
          </a:lstStyle>
          <a:p>
            <a:r>
              <a:rPr lang="en-US" sz="4400" spc="0" dirty="0">
                <a:ln w="0"/>
                <a:solidFill>
                  <a:srgbClr val="56C5FF"/>
                </a:solidFill>
                <a:effectLst>
                  <a:outerShdw blurRad="38100" dist="25400" dir="5400000" algn="ctr" rotWithShape="0">
                    <a:srgbClr val="6E747A">
                      <a:alpha val="43000"/>
                    </a:srgbClr>
                  </a:outerShdw>
                </a:effectLst>
                <a:latin typeface="Calibri" panose="020F0502020204030204" pitchFamily="34" charset="0"/>
              </a:rPr>
              <a:t>Revelation </a:t>
            </a:r>
            <a:r>
              <a:rPr lang="en-US" sz="4400" spc="0" dirty="0" smtClean="0">
                <a:ln w="0"/>
                <a:solidFill>
                  <a:srgbClr val="56C5FF"/>
                </a:solidFill>
                <a:effectLst>
                  <a:outerShdw blurRad="38100" dist="25400" dir="5400000" algn="ctr" rotWithShape="0">
                    <a:srgbClr val="6E747A">
                      <a:alpha val="43000"/>
                    </a:srgbClr>
                  </a:outerShdw>
                </a:effectLst>
                <a:latin typeface="Calibri" panose="020F0502020204030204" pitchFamily="34" charset="0"/>
              </a:rPr>
              <a:t>17:15</a:t>
            </a:r>
            <a:endParaRPr lang="en-US" sz="4400" spc="0" dirty="0">
              <a:ln w="0"/>
              <a:solidFill>
                <a:srgbClr val="56C5FF"/>
              </a:solidFill>
              <a:effectLst>
                <a:outerShdw blurRad="38100" dist="25400" dir="5400000" algn="ctr" rotWithShape="0">
                  <a:srgbClr val="6E747A">
                    <a:alpha val="43000"/>
                  </a:srgbClr>
                </a:outerShdw>
              </a:effectLst>
              <a:latin typeface="Calibri" panose="020F0502020204030204" pitchFamily="34" charset="0"/>
            </a:endParaRPr>
          </a:p>
        </p:txBody>
      </p:sp>
      <p:sp>
        <p:nvSpPr>
          <p:cNvPr id="20" name="Content Placeholder 13"/>
          <p:cNvSpPr txBox="1">
            <a:spLocks/>
          </p:cNvSpPr>
          <p:nvPr/>
        </p:nvSpPr>
        <p:spPr>
          <a:xfrm>
            <a:off x="6486004" y="2019298"/>
            <a:ext cx="5171008" cy="4610102"/>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ts val="3600"/>
              </a:lnSpc>
              <a:spcBef>
                <a:spcPts val="0"/>
              </a:spcBef>
              <a:buClr>
                <a:srgbClr val="56C5FF"/>
              </a:buClr>
              <a:buNone/>
            </a:pPr>
            <a:r>
              <a:rPr lang="en-US" sz="3600" baseline="30000" dirty="0" smtClean="0">
                <a:solidFill>
                  <a:prstClr val="white"/>
                </a:solidFill>
                <a:effectLst>
                  <a:outerShdw blurRad="38100" dist="38100" dir="2700000" algn="tl">
                    <a:srgbClr val="000000">
                      <a:alpha val="43137"/>
                    </a:srgbClr>
                  </a:outerShdw>
                </a:effectLst>
                <a:latin typeface="Calibri" panose="020F0502020204030204" pitchFamily="34" charset="0"/>
              </a:rPr>
              <a:t>15</a:t>
            </a:r>
            <a:r>
              <a:rPr lang="en-US" sz="3600" dirty="0" smtClean="0">
                <a:solidFill>
                  <a:prstClr val="white"/>
                </a:solidFill>
                <a:effectLst>
                  <a:outerShdw blurRad="38100" dist="38100" dir="2700000" algn="tl">
                    <a:srgbClr val="000000">
                      <a:alpha val="43137"/>
                    </a:srgbClr>
                  </a:outerShdw>
                </a:effectLst>
                <a:latin typeface="Calibri" panose="020F0502020204030204" pitchFamily="34" charset="0"/>
              </a:rPr>
              <a:t>And </a:t>
            </a:r>
            <a:r>
              <a:rPr lang="en-US" sz="3600" dirty="0">
                <a:solidFill>
                  <a:prstClr val="white"/>
                </a:solidFill>
                <a:effectLst>
                  <a:outerShdw blurRad="38100" dist="38100" dir="2700000" algn="tl">
                    <a:srgbClr val="000000">
                      <a:alpha val="43137"/>
                    </a:srgbClr>
                  </a:outerShdw>
                </a:effectLst>
                <a:latin typeface="Calibri" panose="020F0502020204030204" pitchFamily="34" charset="0"/>
              </a:rPr>
              <a:t>he </a:t>
            </a:r>
            <a:r>
              <a:rPr lang="en-US" sz="3600" dirty="0" err="1">
                <a:solidFill>
                  <a:prstClr val="white"/>
                </a:solidFill>
                <a:effectLst>
                  <a:outerShdw blurRad="38100" dist="38100" dir="2700000" algn="tl">
                    <a:srgbClr val="000000">
                      <a:alpha val="43137"/>
                    </a:srgbClr>
                  </a:outerShdw>
                </a:effectLst>
                <a:latin typeface="Calibri" panose="020F0502020204030204" pitchFamily="34" charset="0"/>
              </a:rPr>
              <a:t>saith</a:t>
            </a:r>
            <a:r>
              <a:rPr lang="en-US" sz="3600" dirty="0">
                <a:solidFill>
                  <a:prstClr val="white"/>
                </a:solidFill>
                <a:effectLst>
                  <a:outerShdw blurRad="38100" dist="38100" dir="2700000" algn="tl">
                    <a:srgbClr val="000000">
                      <a:alpha val="43137"/>
                    </a:srgbClr>
                  </a:outerShdw>
                </a:effectLst>
                <a:latin typeface="Calibri" panose="020F0502020204030204" pitchFamily="34" charset="0"/>
              </a:rPr>
              <a:t> unto me, </a:t>
            </a:r>
            <a:r>
              <a:rPr lang="en-US" sz="3600" b="1" i="1" u="sng" dirty="0">
                <a:solidFill>
                  <a:schemeClr val="accent5"/>
                </a:solidFill>
                <a:effectLst>
                  <a:outerShdw blurRad="38100" dist="38100" dir="2700000" algn="tl">
                    <a:srgbClr val="000000">
                      <a:alpha val="43137"/>
                    </a:srgbClr>
                  </a:outerShdw>
                </a:effectLst>
                <a:latin typeface="Calibri" panose="020F0502020204030204" pitchFamily="34" charset="0"/>
              </a:rPr>
              <a:t>The waters</a:t>
            </a:r>
            <a:r>
              <a:rPr lang="en-US" sz="3600" dirty="0">
                <a:solidFill>
                  <a:prstClr val="white"/>
                </a:solidFill>
                <a:effectLst>
                  <a:outerShdw blurRad="38100" dist="38100" dir="2700000" algn="tl">
                    <a:srgbClr val="000000">
                      <a:alpha val="43137"/>
                    </a:srgbClr>
                  </a:outerShdw>
                </a:effectLst>
                <a:latin typeface="Calibri" panose="020F0502020204030204" pitchFamily="34" charset="0"/>
              </a:rPr>
              <a:t> which thou </a:t>
            </a:r>
            <a:r>
              <a:rPr lang="en-US" sz="3600" dirty="0" err="1">
                <a:solidFill>
                  <a:prstClr val="white"/>
                </a:solidFill>
                <a:effectLst>
                  <a:outerShdw blurRad="38100" dist="38100" dir="2700000" algn="tl">
                    <a:srgbClr val="000000">
                      <a:alpha val="43137"/>
                    </a:srgbClr>
                  </a:outerShdw>
                </a:effectLst>
                <a:latin typeface="Calibri" panose="020F0502020204030204" pitchFamily="34" charset="0"/>
              </a:rPr>
              <a:t>sawest</a:t>
            </a:r>
            <a:r>
              <a:rPr lang="en-US" sz="3600" dirty="0">
                <a:solidFill>
                  <a:prstClr val="white"/>
                </a:solidFill>
                <a:effectLst>
                  <a:outerShdw blurRad="38100" dist="38100" dir="2700000" algn="tl">
                    <a:srgbClr val="000000">
                      <a:alpha val="43137"/>
                    </a:srgbClr>
                  </a:outerShdw>
                </a:effectLst>
                <a:latin typeface="Calibri" panose="020F0502020204030204" pitchFamily="34" charset="0"/>
              </a:rPr>
              <a:t>, where the whore </a:t>
            </a:r>
            <a:r>
              <a:rPr lang="en-US" sz="3600" b="1" i="1" u="sng"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sitteth</a:t>
            </a:r>
            <a:r>
              <a:rPr lang="en-US" sz="3600" b="1" i="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 are peoples, and multitudes, and nations, and tongues.</a:t>
            </a:r>
            <a:endParaRPr lang="en-US" sz="3600" b="1" i="1" dirty="0">
              <a:solidFill>
                <a:schemeClr val="accent2"/>
              </a:solidFill>
              <a:effectLst>
                <a:outerShdw blurRad="38100" dist="38100" dir="2700000" algn="tl">
                  <a:srgbClr val="000000">
                    <a:alpha val="43137"/>
                  </a:srgbClr>
                </a:outerShdw>
              </a:effectLst>
              <a:latin typeface="Calibri" panose="020F0502020204030204" pitchFamily="34" charset="0"/>
            </a:endParaRPr>
          </a:p>
        </p:txBody>
      </p:sp>
      <p:sp>
        <p:nvSpPr>
          <p:cNvPr id="21" name="Oval 20"/>
          <p:cNvSpPr/>
          <p:nvPr/>
        </p:nvSpPr>
        <p:spPr>
          <a:xfrm>
            <a:off x="455611" y="5029200"/>
            <a:ext cx="5334001" cy="1447800"/>
          </a:xfrm>
          <a:prstGeom prst="ellipse">
            <a:avLst/>
          </a:pr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6242057" y="2209800"/>
            <a:ext cx="2824156" cy="1066800"/>
          </a:xfrm>
          <a:prstGeom prst="ellipse">
            <a:avLst/>
          </a:pr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368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 calcmode="lin" valueType="num">
                                      <p:cBhvr>
                                        <p:cTn id="1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8">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1" presetClass="entr" presetSubtype="1"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heel(1)">
                                      <p:cBhvr>
                                        <p:cTn id="40" dur="1000"/>
                                        <p:tgtEl>
                                          <p:spTgt spid="21"/>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2000"/>
                            </p:stCondLst>
                            <p:childTnLst>
                              <p:par>
                                <p:cTn id="46" presetID="21" presetClass="entr" presetSubtype="1"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heel(1)">
                                      <p:cBhvr>
                                        <p:cTn id="4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7" grpId="0"/>
      <p:bldP spid="18" grpId="0" build="p"/>
      <p:bldP spid="19" grpId="0"/>
      <p:bldP spid="20" grpId="0"/>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pc="0" dirty="0">
                <a:ln w="0"/>
                <a:solidFill>
                  <a:schemeClr val="accent1"/>
                </a:solidFill>
                <a:effectLst>
                  <a:outerShdw blurRad="38100" dist="25400" dir="5400000" algn="ctr" rotWithShape="0">
                    <a:srgbClr val="6E747A">
                      <a:alpha val="43000"/>
                    </a:srgbClr>
                  </a:outerShdw>
                </a:effectLst>
              </a:rPr>
              <a:t>Revelation 18:11-13</a:t>
            </a: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989012" y="5715000"/>
            <a:ext cx="7772400" cy="1140247"/>
          </a:xfrm>
        </p:spPr>
        <p:txBody>
          <a:bodyPr anchor="t">
            <a:normAutofit/>
          </a:bodyPr>
          <a:lstStyle/>
          <a:p>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World Economy</a:t>
            </a:r>
            <a:endPar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066801"/>
            <a:ext cx="10515600" cy="45719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3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11</a:t>
            </a:r>
            <a:r>
              <a:rPr lang="en-US" sz="3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3000" cap="none" spc="0" dirty="0">
                <a:solidFill>
                  <a:schemeClr val="tx1"/>
                </a:solidFill>
                <a:effectLst>
                  <a:outerShdw blurRad="38100" dist="38100" dir="2700000" algn="tl">
                    <a:srgbClr val="000000">
                      <a:alpha val="43137"/>
                    </a:srgbClr>
                  </a:outerShdw>
                </a:effectLst>
                <a:latin typeface="Calibri" panose="020F0502020204030204" pitchFamily="34" charset="0"/>
              </a:rPr>
              <a:t>the </a:t>
            </a:r>
            <a:r>
              <a:rPr lang="en-US" sz="3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merchants</a:t>
            </a:r>
            <a:r>
              <a:rPr lang="en-US" sz="3000" cap="none" spc="0" dirty="0">
                <a:solidFill>
                  <a:schemeClr val="tx1"/>
                </a:solidFill>
                <a:effectLst>
                  <a:outerShdw blurRad="38100" dist="38100" dir="2700000" algn="tl">
                    <a:srgbClr val="000000">
                      <a:alpha val="43137"/>
                    </a:srgbClr>
                  </a:outerShdw>
                </a:effectLst>
                <a:latin typeface="Calibri" panose="020F0502020204030204" pitchFamily="34" charset="0"/>
              </a:rPr>
              <a:t> of the earth shall weep and mourn over her; for no man </a:t>
            </a:r>
            <a:r>
              <a:rPr lang="en-US" sz="3000" cap="none" spc="0" dirty="0" err="1">
                <a:solidFill>
                  <a:schemeClr val="tx1"/>
                </a:solidFill>
                <a:effectLst>
                  <a:outerShdw blurRad="38100" dist="38100" dir="2700000" algn="tl">
                    <a:srgbClr val="000000">
                      <a:alpha val="43137"/>
                    </a:srgbClr>
                  </a:outerShdw>
                </a:effectLst>
                <a:latin typeface="Calibri" panose="020F0502020204030204" pitchFamily="34" charset="0"/>
              </a:rPr>
              <a:t>buyeth</a:t>
            </a:r>
            <a:r>
              <a:rPr lang="en-US" sz="3000" cap="none" spc="0" dirty="0">
                <a:solidFill>
                  <a:schemeClr val="tx1"/>
                </a:solidFill>
                <a:effectLst>
                  <a:outerShdw blurRad="38100" dist="38100" dir="2700000" algn="tl">
                    <a:srgbClr val="000000">
                      <a:alpha val="43137"/>
                    </a:srgbClr>
                  </a:outerShdw>
                </a:effectLst>
                <a:latin typeface="Calibri" panose="020F0502020204030204" pitchFamily="34" charset="0"/>
              </a:rPr>
              <a:t> their </a:t>
            </a:r>
            <a:r>
              <a:rPr lang="en-US" sz="3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merchandise</a:t>
            </a:r>
            <a:r>
              <a:rPr lang="en-US" sz="3000" cap="none" spc="0" dirty="0">
                <a:solidFill>
                  <a:schemeClr val="tx1"/>
                </a:solidFill>
                <a:effectLst>
                  <a:outerShdw blurRad="38100" dist="38100" dir="2700000" algn="tl">
                    <a:srgbClr val="000000">
                      <a:alpha val="43137"/>
                    </a:srgbClr>
                  </a:outerShdw>
                </a:effectLst>
                <a:latin typeface="Calibri" panose="020F0502020204030204" pitchFamily="34" charset="0"/>
              </a:rPr>
              <a:t> any more: </a:t>
            </a:r>
          </a:p>
          <a:p>
            <a:pPr>
              <a:lnSpc>
                <a:spcPct val="100000"/>
              </a:lnSpc>
            </a:pPr>
            <a:r>
              <a:rPr lang="en-US" sz="3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12</a:t>
            </a:r>
            <a:r>
              <a:rPr lang="en-US" sz="3000" cap="none" spc="0" dirty="0">
                <a:solidFill>
                  <a:schemeClr val="tx1"/>
                </a:solidFill>
                <a:effectLst>
                  <a:outerShdw blurRad="38100" dist="38100" dir="2700000" algn="tl">
                    <a:srgbClr val="000000">
                      <a:alpha val="43137"/>
                    </a:srgbClr>
                  </a:outerShdw>
                </a:effectLst>
                <a:latin typeface="Calibri" panose="020F0502020204030204" pitchFamily="34" charset="0"/>
              </a:rPr>
              <a:t>The </a:t>
            </a:r>
            <a:r>
              <a:rPr lang="en-US" sz="3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merchandise</a:t>
            </a:r>
            <a:r>
              <a:rPr lang="en-US" sz="3000" cap="none" spc="0" dirty="0">
                <a:solidFill>
                  <a:schemeClr val="tx1"/>
                </a:solidFill>
                <a:effectLst>
                  <a:outerShdw blurRad="38100" dist="38100" dir="2700000" algn="tl">
                    <a:srgbClr val="000000">
                      <a:alpha val="43137"/>
                    </a:srgbClr>
                  </a:outerShdw>
                </a:effectLst>
                <a:latin typeface="Calibri" panose="020F0502020204030204" pitchFamily="34" charset="0"/>
              </a:rPr>
              <a:t> of gold, and silver, and precious stones, and of pearls, and fine linen, and purple, and silk, and scarlet, and all </a:t>
            </a:r>
            <a:r>
              <a:rPr lang="en-US" sz="3000" cap="none" spc="0" dirty="0" err="1">
                <a:solidFill>
                  <a:schemeClr val="tx1"/>
                </a:solidFill>
                <a:effectLst>
                  <a:outerShdw blurRad="38100" dist="38100" dir="2700000" algn="tl">
                    <a:srgbClr val="000000">
                      <a:alpha val="43137"/>
                    </a:srgbClr>
                  </a:outerShdw>
                </a:effectLst>
                <a:latin typeface="Calibri" panose="020F0502020204030204" pitchFamily="34" charset="0"/>
              </a:rPr>
              <a:t>thyine</a:t>
            </a:r>
            <a:r>
              <a:rPr lang="en-US" sz="3000" cap="none" spc="0" dirty="0">
                <a:solidFill>
                  <a:schemeClr val="tx1"/>
                </a:solidFill>
                <a:effectLst>
                  <a:outerShdw blurRad="38100" dist="38100" dir="2700000" algn="tl">
                    <a:srgbClr val="000000">
                      <a:alpha val="43137"/>
                    </a:srgbClr>
                  </a:outerShdw>
                </a:effectLst>
                <a:latin typeface="Calibri" panose="020F0502020204030204" pitchFamily="34" charset="0"/>
              </a:rPr>
              <a:t> wood, and all manner vessels of ivory, and all manner vessels of most precious wood, and of brass, and iron, and marble, </a:t>
            </a:r>
          </a:p>
          <a:p>
            <a:pPr>
              <a:lnSpc>
                <a:spcPct val="100000"/>
              </a:lnSpc>
            </a:pPr>
            <a:r>
              <a:rPr lang="en-US" sz="3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13</a:t>
            </a:r>
            <a:r>
              <a:rPr lang="en-US" sz="3000" cap="none" spc="0" dirty="0">
                <a:solidFill>
                  <a:schemeClr val="tx1"/>
                </a:solidFill>
                <a:effectLst>
                  <a:outerShdw blurRad="38100" dist="38100" dir="2700000" algn="tl">
                    <a:srgbClr val="000000">
                      <a:alpha val="43137"/>
                    </a:srgbClr>
                  </a:outerShdw>
                </a:effectLst>
                <a:latin typeface="Calibri" panose="020F0502020204030204" pitchFamily="34" charset="0"/>
              </a:rPr>
              <a:t>And cinnamon, and </a:t>
            </a:r>
            <a:r>
              <a:rPr lang="en-US" sz="3000" cap="none" spc="0" dirty="0" err="1">
                <a:solidFill>
                  <a:schemeClr val="tx1"/>
                </a:solidFill>
                <a:effectLst>
                  <a:outerShdw blurRad="38100" dist="38100" dir="2700000" algn="tl">
                    <a:srgbClr val="000000">
                      <a:alpha val="43137"/>
                    </a:srgbClr>
                  </a:outerShdw>
                </a:effectLst>
                <a:latin typeface="Calibri" panose="020F0502020204030204" pitchFamily="34" charset="0"/>
              </a:rPr>
              <a:t>odours</a:t>
            </a:r>
            <a:r>
              <a:rPr lang="en-US" sz="3000" cap="none" spc="0" dirty="0">
                <a:solidFill>
                  <a:schemeClr val="tx1"/>
                </a:solidFill>
                <a:effectLst>
                  <a:outerShdw blurRad="38100" dist="38100" dir="2700000" algn="tl">
                    <a:srgbClr val="000000">
                      <a:alpha val="43137"/>
                    </a:srgbClr>
                  </a:outerShdw>
                </a:effectLst>
                <a:latin typeface="Calibri" panose="020F0502020204030204" pitchFamily="34" charset="0"/>
              </a:rPr>
              <a:t>, and ointments, and frankincense, and wine, and oil, and fine flour, and wheat, and beasts, and sheep, and horses, and chariots, and slaves, and </a:t>
            </a:r>
            <a:r>
              <a:rPr lang="en-US" sz="3000" b="1" i="1" cap="none" spc="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6350" stA="55000" endA="300" endPos="45500" dir="5400000" sy="-100000" algn="bl" rotWithShape="0"/>
                </a:effectLst>
                <a:latin typeface="Calibri" panose="020F0502020204030204" pitchFamily="34" charset="0"/>
              </a:rPr>
              <a:t>souls of men</a:t>
            </a:r>
            <a:r>
              <a:rPr lang="en-US" sz="3000" cap="none" spc="0" dirty="0">
                <a:solidFill>
                  <a:schemeClr val="tx1"/>
                </a:solidFill>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55847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pc="0" dirty="0">
                <a:ln w="0"/>
                <a:solidFill>
                  <a:schemeClr val="accent1"/>
                </a:solidFill>
                <a:effectLst>
                  <a:outerShdw blurRad="38100" dist="25400" dir="5400000" algn="ctr" rotWithShape="0">
                    <a:srgbClr val="6E747A">
                      <a:alpha val="43000"/>
                    </a:srgbClr>
                  </a:outerShdw>
                </a:effectLst>
              </a:rPr>
              <a:t>Revelation 18:11-13</a:t>
            </a: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989012" y="5715000"/>
            <a:ext cx="7772400" cy="1140247"/>
          </a:xfrm>
        </p:spPr>
        <p:txBody>
          <a:bodyPr anchor="t">
            <a:normAutofit/>
          </a:bodyPr>
          <a:lstStyle/>
          <a:p>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World Economy</a:t>
            </a:r>
            <a:endPar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066801"/>
            <a:ext cx="10515600" cy="4571999"/>
          </a:xfrm>
          <a:prstGeom prst="rect">
            <a:avLst/>
          </a:prstGeom>
          <a:effectLst>
            <a:outerShdw sx="1000" sy="1000" algn="ctr" rotWithShape="0">
              <a:srgbClr val="000000"/>
            </a:outerShdw>
          </a:effectLst>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3000" cap="none" spc="0" baseline="30000" dirty="0" smtClean="0">
                <a:solidFill>
                  <a:schemeClr val="tx1">
                    <a:alpha val="24000"/>
                  </a:schemeClr>
                </a:solidFill>
                <a:effectLst>
                  <a:outerShdw blurRad="38100" dist="38100" dir="2700000" algn="tl">
                    <a:srgbClr val="000000">
                      <a:alpha val="43137"/>
                    </a:srgbClr>
                  </a:outerShdw>
                </a:effectLst>
                <a:latin typeface="Calibri" panose="020F0502020204030204" pitchFamily="34" charset="0"/>
              </a:rPr>
              <a:t>11</a:t>
            </a:r>
            <a:r>
              <a:rPr lang="en-US" sz="3000" cap="none" spc="0" dirty="0" smtClean="0">
                <a:solidFill>
                  <a:schemeClr val="tx1">
                    <a:alpha val="24000"/>
                  </a:schemeClr>
                </a:solidFill>
                <a:effectLst>
                  <a:outerShdw blurRad="38100" dist="38100" dir="2700000" algn="tl">
                    <a:srgbClr val="000000">
                      <a:alpha val="43137"/>
                    </a:srgbClr>
                  </a:outerShdw>
                </a:effectLst>
                <a:latin typeface="Calibri" panose="020F0502020204030204" pitchFamily="34" charset="0"/>
              </a:rPr>
              <a:t>And </a:t>
            </a:r>
            <a:r>
              <a:rPr lang="en-US" sz="3000"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the </a:t>
            </a:r>
            <a:r>
              <a:rPr lang="en-US" sz="3000" b="1" i="1"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merchants</a:t>
            </a:r>
            <a:r>
              <a:rPr lang="en-US" sz="3000"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 of the earth shall weep and mourn over her; for no man </a:t>
            </a:r>
            <a:r>
              <a:rPr lang="en-US" sz="3000" cap="none" spc="0" dirty="0" err="1">
                <a:solidFill>
                  <a:schemeClr val="tx1">
                    <a:alpha val="24000"/>
                  </a:schemeClr>
                </a:solidFill>
                <a:effectLst>
                  <a:outerShdw blurRad="38100" dist="38100" dir="2700000" algn="tl">
                    <a:srgbClr val="000000">
                      <a:alpha val="43137"/>
                    </a:srgbClr>
                  </a:outerShdw>
                </a:effectLst>
                <a:latin typeface="Calibri" panose="020F0502020204030204" pitchFamily="34" charset="0"/>
              </a:rPr>
              <a:t>buyeth</a:t>
            </a:r>
            <a:r>
              <a:rPr lang="en-US" sz="3000"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 their </a:t>
            </a:r>
            <a:r>
              <a:rPr lang="en-US" sz="3000" b="1" i="1"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merchandise</a:t>
            </a:r>
            <a:r>
              <a:rPr lang="en-US" sz="3000"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 any more: </a:t>
            </a:r>
          </a:p>
          <a:p>
            <a:pPr>
              <a:lnSpc>
                <a:spcPct val="100000"/>
              </a:lnSpc>
            </a:pPr>
            <a:r>
              <a:rPr lang="en-US" sz="3000" cap="none" spc="0" baseline="3000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12</a:t>
            </a:r>
            <a:r>
              <a:rPr lang="en-US" sz="3000"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The </a:t>
            </a:r>
            <a:r>
              <a:rPr lang="en-US" sz="3000" b="1" i="1"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merchandise</a:t>
            </a:r>
            <a:r>
              <a:rPr lang="en-US" sz="3000"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 of gold, and silver, and precious stones, and of pearls, and fine linen, and purple, and silk, and scarlet, and all </a:t>
            </a:r>
            <a:r>
              <a:rPr lang="en-US" sz="3000" cap="none" spc="0" dirty="0" err="1">
                <a:solidFill>
                  <a:schemeClr val="tx1">
                    <a:alpha val="24000"/>
                  </a:schemeClr>
                </a:solidFill>
                <a:effectLst>
                  <a:outerShdw blurRad="38100" dist="38100" dir="2700000" algn="tl">
                    <a:srgbClr val="000000">
                      <a:alpha val="43137"/>
                    </a:srgbClr>
                  </a:outerShdw>
                </a:effectLst>
                <a:latin typeface="Calibri" panose="020F0502020204030204" pitchFamily="34" charset="0"/>
              </a:rPr>
              <a:t>thyine</a:t>
            </a:r>
            <a:r>
              <a:rPr lang="en-US" sz="3000"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 wood, and all manner vessels of ivory, and all manner vessels of most precious wood, and of brass, and iron, and marble, </a:t>
            </a:r>
          </a:p>
          <a:p>
            <a:pPr>
              <a:lnSpc>
                <a:spcPct val="100000"/>
              </a:lnSpc>
            </a:pPr>
            <a:r>
              <a:rPr lang="en-US" sz="3000" cap="none" spc="0" baseline="3000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13</a:t>
            </a:r>
            <a:r>
              <a:rPr lang="en-US" sz="3000"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And cinnamon, and </a:t>
            </a:r>
            <a:r>
              <a:rPr lang="en-US" sz="3000" cap="none" spc="0" dirty="0" err="1">
                <a:solidFill>
                  <a:schemeClr val="tx1">
                    <a:alpha val="24000"/>
                  </a:schemeClr>
                </a:solidFill>
                <a:effectLst>
                  <a:outerShdw blurRad="38100" dist="38100" dir="2700000" algn="tl">
                    <a:srgbClr val="000000">
                      <a:alpha val="43137"/>
                    </a:srgbClr>
                  </a:outerShdw>
                </a:effectLst>
                <a:latin typeface="Calibri" panose="020F0502020204030204" pitchFamily="34" charset="0"/>
              </a:rPr>
              <a:t>odours</a:t>
            </a:r>
            <a:r>
              <a:rPr lang="en-US" sz="3000"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 and ointments, and frankincense, and wine, and oil, and fine flour, and wheat, and beasts, and sheep, and horses, and chariots, and slaves, and </a:t>
            </a:r>
            <a:r>
              <a:rPr lang="en-US" sz="3000" b="1" i="1"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souls of men</a:t>
            </a:r>
            <a:r>
              <a:rPr lang="en-US" sz="3000" cap="none" spc="0" dirty="0">
                <a:solidFill>
                  <a:schemeClr val="tx1">
                    <a:alpha val="24000"/>
                  </a:schemeClr>
                </a:solidFill>
                <a:effectLst>
                  <a:outerShdw blurRad="38100" dist="38100" dir="2700000" algn="tl">
                    <a:srgbClr val="000000">
                      <a:alpha val="43137"/>
                    </a:srgbClr>
                  </a:outerShdw>
                </a:effectLst>
                <a:latin typeface="Calibri" panose="020F0502020204030204" pitchFamily="34" charset="0"/>
              </a:rPr>
              <a:t>.</a:t>
            </a:r>
          </a:p>
        </p:txBody>
      </p:sp>
      <p:grpSp>
        <p:nvGrpSpPr>
          <p:cNvPr id="9" name="Group 8"/>
          <p:cNvGrpSpPr/>
          <p:nvPr/>
        </p:nvGrpSpPr>
        <p:grpSpPr>
          <a:xfrm>
            <a:off x="742667" y="1104900"/>
            <a:ext cx="10668000" cy="4191000"/>
            <a:chOff x="760412" y="1143000"/>
            <a:chExt cx="10668000" cy="4191000"/>
          </a:xfrm>
        </p:grpSpPr>
        <p:sp>
          <p:nvSpPr>
            <p:cNvPr id="7" name="Rounded Rectangle 6"/>
            <p:cNvSpPr/>
            <p:nvPr/>
          </p:nvSpPr>
          <p:spPr>
            <a:xfrm>
              <a:off x="760412" y="1143000"/>
              <a:ext cx="10668000" cy="4191000"/>
            </a:xfrm>
            <a:prstGeom prst="roundRect">
              <a:avLst/>
            </a:prstGeom>
            <a:ln w="635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0" tIns="0" rIns="2926080" rtlCol="0" anchor="ctr"/>
            <a:lstStyle/>
            <a:p>
              <a:pPr algn="ctr">
                <a:lnSpc>
                  <a:spcPts val="6200"/>
                </a:lnSpc>
                <a:buClr>
                  <a:srgbClr val="56C5FF"/>
                </a:buClr>
              </a:pPr>
              <a:r>
                <a:rPr lang="en-US" sz="6600" spc="-100" dirty="0" smtClean="0">
                  <a:solidFill>
                    <a:schemeClr val="bg1"/>
                  </a:solidFill>
                  <a:effectLst>
                    <a:outerShdw blurRad="38100" dist="38100" dir="2700000" algn="tl">
                      <a:srgbClr val="000000">
                        <a:alpha val="43137"/>
                      </a:srgbClr>
                    </a:outerShdw>
                  </a:effectLst>
                  <a:latin typeface="Calibri" panose="020F0502020204030204" pitchFamily="34" charset="0"/>
                </a:rPr>
                <a:t>She controls the</a:t>
              </a:r>
            </a:p>
            <a:p>
              <a:pPr algn="ctr">
                <a:lnSpc>
                  <a:spcPts val="6200"/>
                </a:lnSpc>
                <a:buClr>
                  <a:srgbClr val="56C5FF"/>
                </a:buClr>
              </a:pPr>
              <a:r>
                <a:rPr lang="en-US" sz="72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38100" dir="2700000" algn="tl" rotWithShape="0">
                      <a:prstClr val="black">
                        <a:alpha val="40000"/>
                      </a:prstClr>
                    </a:outerShdw>
                  </a:effectLst>
                  <a:latin typeface="Calibri" panose="020F0502020204030204" pitchFamily="34" charset="0"/>
                </a:rPr>
                <a:t>ECONOMY of the WORLD</a:t>
              </a:r>
              <a:endParaRPr lang="en-US" sz="6600" dirty="0">
                <a:solidFill>
                  <a:prstClr val="white"/>
                </a:solidFill>
                <a:effectLst>
                  <a:outerShdw blurRad="50800" dist="38100" dir="2700000" algn="tl" rotWithShape="0">
                    <a:prstClr val="black">
                      <a:alpha val="40000"/>
                    </a:prstClr>
                  </a:outerShdw>
                </a:effectLst>
                <a:latin typeface="Calibri" panose="020F050202020403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5724" y="1219201"/>
              <a:ext cx="4038598" cy="3952670"/>
            </a:xfrm>
            <a:prstGeom prst="rect">
              <a:avLst/>
            </a:prstGeom>
          </p:spPr>
        </p:pic>
      </p:grpSp>
    </p:spTree>
    <p:extLst>
      <p:ext uri="{BB962C8B-B14F-4D97-AF65-F5344CB8AC3E}">
        <p14:creationId xmlns:p14="http://schemas.microsoft.com/office/powerpoint/2010/main" val="30880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6096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13:2</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295399"/>
            <a:ext cx="10514013" cy="4495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48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2</a:t>
            </a:r>
            <a:r>
              <a:rPr lang="en-US" sz="4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the beast which I saw was like unto a leopard, and his feet were as [the feet] of a bear, and his mouth as the mouth of a lion: and </a:t>
            </a:r>
            <a:r>
              <a:rPr lang="en-US" sz="4800" cap="none" spc="0" dirty="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rPr>
              <a:t>the dragon</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48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gave him</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4800" cap="none" spc="0" dirty="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rPr>
              <a:t>his power, and his seat, and great authority</a:t>
            </a:r>
            <a:r>
              <a:rPr lang="en-US" sz="4800" cap="none" spc="0" dirty="0" smtClean="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rPr>
              <a:t>.</a:t>
            </a:r>
            <a:endParaRPr lang="en-US" sz="4800" cap="none" spc="0" dirty="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97965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rgbClr val="56C5FF"/>
                </a:solidFill>
                <a:effectLst>
                  <a:outerShdw blurRad="38100" dist="25400" dir="5400000" algn="ctr" rotWithShape="0">
                    <a:srgbClr val="6E747A">
                      <a:alpha val="43000"/>
                    </a:srgbClr>
                  </a:outerShdw>
                </a:effectLst>
              </a:rPr>
              <a:t>Revelation 13:1-10</a:t>
            </a: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000000"/>
              </a:solidFill>
            </a:endParaRPr>
          </a:p>
        </p:txBody>
      </p:sp>
      <p:sp>
        <p:nvSpPr>
          <p:cNvPr id="2" name="Title 1"/>
          <p:cNvSpPr>
            <a:spLocks noGrp="1"/>
          </p:cNvSpPr>
          <p:nvPr>
            <p:ph type="title"/>
          </p:nvPr>
        </p:nvSpPr>
        <p:spPr>
          <a:xfrm>
            <a:off x="989012" y="5715000"/>
            <a:ext cx="7772400" cy="1140247"/>
          </a:xfrm>
        </p:spPr>
        <p:txBody>
          <a:bodyPr anchor="t">
            <a:normAutofit/>
          </a:bodyPr>
          <a:lstStyle/>
          <a:p>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The Mark of the Beast</a:t>
            </a:r>
            <a:endPar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219199"/>
            <a:ext cx="10668000" cy="4876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buClr>
                <a:srgbClr val="56C5FF"/>
              </a:buClr>
            </a:pPr>
            <a:r>
              <a:rPr lang="en-US" sz="4000" cap="none" spc="0" baseline="30000" dirty="0" smtClean="0">
                <a:solidFill>
                  <a:prstClr val="white"/>
                </a:solidFill>
                <a:effectLst>
                  <a:outerShdw blurRad="38100" dist="38100" dir="2700000" algn="tl">
                    <a:srgbClr val="000000">
                      <a:alpha val="43137"/>
                    </a:srgbClr>
                  </a:outerShdw>
                </a:effectLst>
                <a:latin typeface="Calibri" panose="020F0502020204030204" pitchFamily="34" charset="0"/>
              </a:rPr>
              <a:t>5</a:t>
            </a:r>
            <a:r>
              <a:rPr lang="en-US" sz="4000" cap="none" spc="0" dirty="0" smtClean="0">
                <a:solidFill>
                  <a:prstClr val="white"/>
                </a:solidFill>
                <a:effectLst>
                  <a:outerShdw blurRad="38100" dist="38100" dir="2700000" algn="tl">
                    <a:srgbClr val="000000">
                      <a:alpha val="43137"/>
                    </a:srgbClr>
                  </a:outerShdw>
                </a:effectLst>
                <a:latin typeface="Calibri" panose="020F0502020204030204" pitchFamily="34" charset="0"/>
              </a:rPr>
              <a:t>And </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there was given unto him a mouth speaking great things and blasphemies; and power was given unto him to continue forty [and] two months. </a:t>
            </a:r>
          </a:p>
          <a:p>
            <a:pPr>
              <a:buClr>
                <a:srgbClr val="56C5FF"/>
              </a:buClr>
            </a:pPr>
            <a:r>
              <a:rPr lang="en-US" sz="4000" cap="none" spc="0" baseline="30000" dirty="0">
                <a:solidFill>
                  <a:prstClr val="white"/>
                </a:solidFill>
                <a:effectLst>
                  <a:outerShdw blurRad="38100" dist="38100" dir="2700000" algn="tl">
                    <a:srgbClr val="000000">
                      <a:alpha val="43137"/>
                    </a:srgbClr>
                  </a:outerShdw>
                </a:effectLst>
                <a:latin typeface="Calibri" panose="020F0502020204030204" pitchFamily="34" charset="0"/>
              </a:rPr>
              <a:t>6</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And he opened his mouth in blasphemy against God, to blaspheme his name, and his tabernacle, and them that dwell in heaven. </a:t>
            </a:r>
          </a:p>
        </p:txBody>
      </p:sp>
    </p:spTree>
    <p:extLst>
      <p:ext uri="{BB962C8B-B14F-4D97-AF65-F5344CB8AC3E}">
        <p14:creationId xmlns:p14="http://schemas.microsoft.com/office/powerpoint/2010/main" val="270274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6096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13:4</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295399"/>
            <a:ext cx="10363200" cy="5638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48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4</a:t>
            </a:r>
            <a:r>
              <a:rPr lang="en-US" sz="4800" cap="none" spc="0" dirty="0" smtClean="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rPr>
              <a:t>And </a:t>
            </a:r>
            <a:r>
              <a:rPr lang="en-US" sz="4800" cap="none" spc="0" dirty="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rPr>
              <a:t>they</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48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worshipped</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4800" cap="none" spc="0" dirty="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rPr>
              <a:t>the dragon which gave power unto the beast: and they</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48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worshipped</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4800" cap="none" spc="0" dirty="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rPr>
              <a:t>the beast</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 saying, Who [is] like unto the beast? who is able to make </a:t>
            </a:r>
            <a:r>
              <a:rPr lang="en-US" sz="4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war with </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him?</a:t>
            </a:r>
          </a:p>
        </p:txBody>
      </p:sp>
    </p:spTree>
    <p:extLst>
      <p:ext uri="{BB962C8B-B14F-4D97-AF65-F5344CB8AC3E}">
        <p14:creationId xmlns:p14="http://schemas.microsoft.com/office/powerpoint/2010/main" val="20257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6096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17:10-11</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295399"/>
            <a:ext cx="10744200" cy="5638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800"/>
              </a:lnSpc>
            </a:pPr>
            <a:r>
              <a:rPr lang="en-US" sz="48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10</a:t>
            </a:r>
            <a:r>
              <a:rPr lang="en-US" sz="4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there are seven kings: five are fallen, and one is, [and] the other is not yet come; and when he cometh, he must continue a short space. </a:t>
            </a:r>
          </a:p>
          <a:p>
            <a:pPr>
              <a:lnSpc>
                <a:spcPts val="4800"/>
              </a:lnSpc>
            </a:pPr>
            <a:r>
              <a:rPr lang="en-US" sz="48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11</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8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the beast</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4800" cap="none" spc="0" dirty="0" smtClean="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rPr>
              <a:t>[POWER]</a:t>
            </a:r>
            <a:r>
              <a:rPr lang="en-US" sz="4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that was </a:t>
            </a:r>
            <a:r>
              <a:rPr lang="en-US" sz="4800" cap="none" spc="0" dirty="0" smtClean="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rPr>
              <a:t>[PAST]</a:t>
            </a:r>
            <a:r>
              <a:rPr lang="en-US" sz="4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and is not, even he is the </a:t>
            </a:r>
            <a:r>
              <a:rPr lang="en-US" sz="4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eighth </a:t>
            </a:r>
            <a:r>
              <a:rPr lang="en-US" sz="4800" cap="none" spc="0" dirty="0" smtClean="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rPr>
              <a:t>[FUTURE]</a:t>
            </a:r>
            <a:r>
              <a:rPr lang="en-US" sz="4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and is of the </a:t>
            </a:r>
            <a:r>
              <a:rPr lang="en-US" sz="4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seven </a:t>
            </a:r>
            <a:r>
              <a:rPr lang="en-US" sz="4800" cap="none" spc="0" dirty="0" smtClean="0">
                <a:solidFill>
                  <a:schemeClr val="accent2">
                    <a:lumMod val="60000"/>
                    <a:lumOff val="40000"/>
                  </a:schemeClr>
                </a:solidFill>
                <a:effectLst>
                  <a:outerShdw blurRad="38100" dist="38100" dir="2700000" algn="tl">
                    <a:srgbClr val="000000">
                      <a:alpha val="43137"/>
                    </a:srgbClr>
                  </a:outerShdw>
                </a:effectLst>
                <a:latin typeface="Calibri" panose="020F0502020204030204" pitchFamily="34" charset="0"/>
              </a:rPr>
              <a:t>[PRESENT]</a:t>
            </a:r>
            <a:r>
              <a:rPr lang="en-US" sz="4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800" cap="none" spc="0" dirty="0" err="1">
                <a:solidFill>
                  <a:schemeClr val="tx1"/>
                </a:solidFill>
                <a:effectLst>
                  <a:outerShdw blurRad="38100" dist="38100" dir="2700000" algn="tl">
                    <a:srgbClr val="000000">
                      <a:alpha val="43137"/>
                    </a:srgbClr>
                  </a:outerShdw>
                </a:effectLst>
                <a:latin typeface="Calibri" panose="020F0502020204030204" pitchFamily="34" charset="0"/>
              </a:rPr>
              <a:t>goeth</a:t>
            </a:r>
            <a:r>
              <a:rPr lang="en-US" sz="4800" cap="none" spc="0" dirty="0">
                <a:solidFill>
                  <a:schemeClr val="tx1"/>
                </a:solidFill>
                <a:effectLst>
                  <a:outerShdw blurRad="38100" dist="38100" dir="2700000" algn="tl">
                    <a:srgbClr val="000000">
                      <a:alpha val="43137"/>
                    </a:srgbClr>
                  </a:outerShdw>
                </a:effectLst>
                <a:latin typeface="Calibri" panose="020F0502020204030204" pitchFamily="34" charset="0"/>
              </a:rPr>
              <a:t> into perdition. </a:t>
            </a:r>
          </a:p>
        </p:txBody>
      </p:sp>
      <p:sp>
        <p:nvSpPr>
          <p:cNvPr id="8" name="Rounded Rectangle 7"/>
          <p:cNvSpPr/>
          <p:nvPr/>
        </p:nvSpPr>
        <p:spPr>
          <a:xfrm>
            <a:off x="533400" y="1371600"/>
            <a:ext cx="11047412" cy="4876800"/>
          </a:xfrm>
          <a:prstGeom prst="roundRect">
            <a:avLst/>
          </a:prstGeom>
          <a:ln w="635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0" tIns="365760" rIns="3566160" rtlCol="0" anchor="t"/>
          <a:lstStyle/>
          <a:p>
            <a:pPr algn="ctr">
              <a:lnSpc>
                <a:spcPts val="6200"/>
              </a:lnSpc>
              <a:buClr>
                <a:srgbClr val="56C5FF"/>
              </a:buClr>
            </a:pPr>
            <a:r>
              <a:rPr lang="en-US" sz="6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rPr>
              <a:t>Same Power</a:t>
            </a:r>
          </a:p>
          <a:p>
            <a:pPr algn="ctr">
              <a:lnSpc>
                <a:spcPts val="6200"/>
              </a:lnSpc>
              <a:buClr>
                <a:srgbClr val="56C5FF"/>
              </a:buClr>
            </a:pPr>
            <a:r>
              <a:rPr lang="en-US" sz="6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rPr>
              <a:t>all the time.</a:t>
            </a:r>
            <a:endPar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endParaRPr>
          </a:p>
        </p:txBody>
      </p:sp>
      <p:sp>
        <p:nvSpPr>
          <p:cNvPr id="2" name="TextBox 1"/>
          <p:cNvSpPr txBox="1"/>
          <p:nvPr/>
        </p:nvSpPr>
        <p:spPr>
          <a:xfrm>
            <a:off x="989011" y="3574544"/>
            <a:ext cx="6400802" cy="1759456"/>
          </a:xfrm>
          <a:prstGeom prst="rect">
            <a:avLst/>
          </a:prstGeom>
          <a:noFill/>
        </p:spPr>
        <p:txBody>
          <a:bodyPr wrap="square" rtlCol="0">
            <a:spAutoFit/>
          </a:bodyPr>
          <a:lstStyle/>
          <a:p>
            <a:pPr algn="ctr">
              <a:lnSpc>
                <a:spcPts val="6500"/>
              </a:lnSpc>
            </a:pPr>
            <a:r>
              <a:rPr lang="en-US" sz="6000" b="1" dirty="0" smtClean="0">
                <a:ln w="9525">
                  <a:solidFill>
                    <a:schemeClr val="bg1"/>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rPr>
              <a:t>Papal System:</a:t>
            </a:r>
          </a:p>
          <a:p>
            <a:pPr algn="ctr">
              <a:lnSpc>
                <a:spcPts val="6500"/>
              </a:lnSpc>
            </a:pPr>
            <a:r>
              <a:rPr lang="en-US" sz="6000" b="1" dirty="0" smtClean="0">
                <a:ln w="9525">
                  <a:solidFill>
                    <a:schemeClr val="bg1"/>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rPr>
              <a:t> Power of the Pope</a:t>
            </a:r>
            <a:endParaRPr lang="en-US" sz="6000" b="1" dirty="0">
              <a:ln w="9525">
                <a:solidFill>
                  <a:schemeClr val="bg1"/>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4577" y="1484927"/>
            <a:ext cx="3234159" cy="438415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8211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2" presetClass="entr" presetSubtype="0" fill="hold" grpId="0" nodeType="after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843540448"/>
              </p:ext>
            </p:extLst>
          </p:nvPr>
        </p:nvGraphicFramePr>
        <p:xfrm>
          <a:off x="2031471" y="609600"/>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p:cNvSpPr/>
          <p:nvPr/>
        </p:nvSpPr>
        <p:spPr>
          <a:xfrm>
            <a:off x="4646612" y="1981200"/>
            <a:ext cx="2895600" cy="2895600"/>
          </a:xfrm>
          <a:prstGeom prst="ellipse">
            <a:avLst/>
          </a:prstGeom>
          <a:ln w="101600"/>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27712" y="1828800"/>
            <a:ext cx="533400" cy="1015663"/>
          </a:xfrm>
          <a:prstGeom prst="rect">
            <a:avLst/>
          </a:prstGeom>
          <a:noFill/>
        </p:spPr>
        <p:txBody>
          <a:bodyPr wrap="square" rtlCol="0">
            <a:spAutoFit/>
          </a:bodyPr>
          <a:lstStyle/>
          <a:p>
            <a:pPr algn="ctr"/>
            <a:r>
              <a:rPr lang="en-US" sz="6000" dirty="0" smtClean="0">
                <a:solidFill>
                  <a:schemeClr val="bg1"/>
                </a:solidFill>
                <a:effectLst>
                  <a:outerShdw blurRad="38100" dist="38100" dir="2700000" algn="tl">
                    <a:srgbClr val="000000">
                      <a:alpha val="43137"/>
                    </a:srgbClr>
                  </a:outerShdw>
                </a:effectLst>
                <a:latin typeface="Calibri" panose="020F0502020204030204" pitchFamily="34" charset="0"/>
              </a:rPr>
              <a:t>1</a:t>
            </a:r>
            <a:endParaRPr lang="en-US" sz="60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7" name="TextBox 6"/>
          <p:cNvSpPr txBox="1"/>
          <p:nvPr/>
        </p:nvSpPr>
        <p:spPr>
          <a:xfrm>
            <a:off x="6756319" y="2209800"/>
            <a:ext cx="533400" cy="1015663"/>
          </a:xfrm>
          <a:prstGeom prst="rect">
            <a:avLst/>
          </a:prstGeom>
          <a:noFill/>
        </p:spPr>
        <p:txBody>
          <a:bodyPr wrap="square" rtlCol="0">
            <a:spAutoFit/>
          </a:bodyPr>
          <a:lstStyle/>
          <a:p>
            <a:pPr algn="ctr"/>
            <a:r>
              <a:rPr lang="en-US" sz="6000" dirty="0" smtClean="0">
                <a:solidFill>
                  <a:schemeClr val="bg1"/>
                </a:solidFill>
                <a:effectLst>
                  <a:outerShdw blurRad="38100" dist="38100" dir="2700000" algn="tl">
                    <a:srgbClr val="000000">
                      <a:alpha val="43137"/>
                    </a:srgbClr>
                  </a:outerShdw>
                </a:effectLst>
                <a:latin typeface="Calibri" panose="020F0502020204030204" pitchFamily="34" charset="0"/>
              </a:rPr>
              <a:t>2</a:t>
            </a:r>
            <a:endParaRPr lang="en-US" sz="60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8" name="TextBox 7"/>
          <p:cNvSpPr txBox="1"/>
          <p:nvPr/>
        </p:nvSpPr>
        <p:spPr>
          <a:xfrm>
            <a:off x="7008812" y="3149263"/>
            <a:ext cx="533400" cy="1015663"/>
          </a:xfrm>
          <a:prstGeom prst="rect">
            <a:avLst/>
          </a:prstGeom>
          <a:noFill/>
        </p:spPr>
        <p:txBody>
          <a:bodyPr wrap="square" rtlCol="0">
            <a:spAutoFit/>
          </a:bodyPr>
          <a:lstStyle/>
          <a:p>
            <a:pPr algn="ctr"/>
            <a:r>
              <a:rPr lang="en-US" sz="6000" dirty="0" smtClean="0">
                <a:solidFill>
                  <a:schemeClr val="bg1"/>
                </a:solidFill>
                <a:effectLst>
                  <a:outerShdw blurRad="38100" dist="38100" dir="2700000" algn="tl">
                    <a:srgbClr val="000000">
                      <a:alpha val="43137"/>
                    </a:srgbClr>
                  </a:outerShdw>
                </a:effectLst>
                <a:latin typeface="Calibri" panose="020F0502020204030204" pitchFamily="34" charset="0"/>
              </a:rPr>
              <a:t>3</a:t>
            </a:r>
            <a:endParaRPr lang="en-US" sz="60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9" name="TextBox 8"/>
          <p:cNvSpPr txBox="1"/>
          <p:nvPr/>
        </p:nvSpPr>
        <p:spPr>
          <a:xfrm>
            <a:off x="6399212" y="3810000"/>
            <a:ext cx="533400" cy="1015663"/>
          </a:xfrm>
          <a:prstGeom prst="rect">
            <a:avLst/>
          </a:prstGeom>
          <a:noFill/>
        </p:spPr>
        <p:txBody>
          <a:bodyPr wrap="square" rtlCol="0">
            <a:spAutoFit/>
          </a:bodyPr>
          <a:lstStyle/>
          <a:p>
            <a:pPr algn="ctr"/>
            <a:r>
              <a:rPr lang="en-US" sz="6000" dirty="0" smtClean="0">
                <a:solidFill>
                  <a:schemeClr val="bg1"/>
                </a:solidFill>
                <a:effectLst>
                  <a:outerShdw blurRad="38100" dist="38100" dir="2700000" algn="tl">
                    <a:srgbClr val="000000">
                      <a:alpha val="43137"/>
                    </a:srgbClr>
                  </a:outerShdw>
                </a:effectLst>
                <a:latin typeface="Calibri" panose="020F0502020204030204" pitchFamily="34" charset="0"/>
              </a:rPr>
              <a:t>4</a:t>
            </a:r>
            <a:endParaRPr lang="en-US" sz="60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0" name="TextBox 9"/>
          <p:cNvSpPr txBox="1"/>
          <p:nvPr/>
        </p:nvSpPr>
        <p:spPr>
          <a:xfrm>
            <a:off x="5294312" y="3809999"/>
            <a:ext cx="533400" cy="1015663"/>
          </a:xfrm>
          <a:prstGeom prst="rect">
            <a:avLst/>
          </a:prstGeom>
          <a:noFill/>
        </p:spPr>
        <p:txBody>
          <a:bodyPr wrap="square" rtlCol="0">
            <a:spAutoFit/>
          </a:bodyPr>
          <a:lstStyle/>
          <a:p>
            <a:pPr algn="ctr"/>
            <a:r>
              <a:rPr lang="en-US" sz="6000" dirty="0" smtClean="0">
                <a:solidFill>
                  <a:schemeClr val="bg1"/>
                </a:solidFill>
                <a:effectLst>
                  <a:outerShdw blurRad="38100" dist="38100" dir="2700000" algn="tl">
                    <a:srgbClr val="000000">
                      <a:alpha val="43137"/>
                    </a:srgbClr>
                  </a:outerShdw>
                </a:effectLst>
                <a:latin typeface="Calibri" panose="020F0502020204030204" pitchFamily="34" charset="0"/>
              </a:rPr>
              <a:t>5</a:t>
            </a:r>
            <a:endParaRPr lang="en-US" sz="60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1" name="TextBox 10"/>
          <p:cNvSpPr txBox="1"/>
          <p:nvPr/>
        </p:nvSpPr>
        <p:spPr>
          <a:xfrm>
            <a:off x="4760912" y="3149745"/>
            <a:ext cx="533400" cy="1015663"/>
          </a:xfrm>
          <a:prstGeom prst="rect">
            <a:avLst/>
          </a:prstGeom>
          <a:noFill/>
        </p:spPr>
        <p:txBody>
          <a:bodyPr wrap="square" rtlCol="0">
            <a:spAutoFit/>
          </a:bodyPr>
          <a:lstStyle/>
          <a:p>
            <a:pPr algn="ctr"/>
            <a:r>
              <a:rPr lang="en-US" sz="6000" dirty="0" smtClean="0">
                <a:solidFill>
                  <a:schemeClr val="bg1"/>
                </a:solidFill>
                <a:effectLst>
                  <a:outerShdw blurRad="38100" dist="38100" dir="2700000" algn="tl">
                    <a:srgbClr val="000000">
                      <a:alpha val="43137"/>
                    </a:srgbClr>
                  </a:outerShdw>
                </a:effectLst>
                <a:latin typeface="Calibri" panose="020F0502020204030204" pitchFamily="34" charset="0"/>
              </a:rPr>
              <a:t>6</a:t>
            </a:r>
            <a:endParaRPr lang="en-US" sz="60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2" name="TextBox 11"/>
          <p:cNvSpPr txBox="1"/>
          <p:nvPr/>
        </p:nvSpPr>
        <p:spPr>
          <a:xfrm>
            <a:off x="4958516" y="2204884"/>
            <a:ext cx="533400" cy="1015663"/>
          </a:xfrm>
          <a:prstGeom prst="rect">
            <a:avLst/>
          </a:prstGeom>
          <a:noFill/>
        </p:spPr>
        <p:txBody>
          <a:bodyPr wrap="square" rtlCol="0">
            <a:spAutoFit/>
          </a:bodyPr>
          <a:lstStyle/>
          <a:p>
            <a:pPr algn="ctr"/>
            <a:r>
              <a:rPr lang="en-US" sz="6000" dirty="0" smtClean="0">
                <a:solidFill>
                  <a:schemeClr val="bg1"/>
                </a:solidFill>
                <a:effectLst>
                  <a:outerShdw blurRad="38100" dist="38100" dir="2700000" algn="tl">
                    <a:srgbClr val="000000">
                      <a:alpha val="43137"/>
                    </a:srgbClr>
                  </a:outerShdw>
                </a:effectLst>
                <a:latin typeface="Calibri" panose="020F0502020204030204" pitchFamily="34" charset="0"/>
              </a:rPr>
              <a:t>7</a:t>
            </a:r>
            <a:endParaRPr lang="en-US" sz="60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3" name="TextBox 12"/>
          <p:cNvSpPr txBox="1"/>
          <p:nvPr/>
        </p:nvSpPr>
        <p:spPr>
          <a:xfrm>
            <a:off x="5840760" y="1850619"/>
            <a:ext cx="533400" cy="1015663"/>
          </a:xfrm>
          <a:prstGeom prst="rect">
            <a:avLst/>
          </a:prstGeom>
          <a:noFill/>
        </p:spPr>
        <p:txBody>
          <a:bodyPr wrap="square" rtlCol="0">
            <a:spAutoFit/>
          </a:bodyPr>
          <a:lstStyle/>
          <a:p>
            <a:pPr algn="ctr"/>
            <a:r>
              <a:rPr lang="en-US" sz="6000" b="1" dirty="0" smtClean="0">
                <a:solidFill>
                  <a:schemeClr val="accent5">
                    <a:lumMod val="75000"/>
                  </a:schemeClr>
                </a:solidFill>
                <a:effectLst>
                  <a:outerShdw blurRad="38100" dist="38100" dir="2700000" algn="tl">
                    <a:srgbClr val="000000">
                      <a:alpha val="43137"/>
                    </a:srgbClr>
                  </a:outerShdw>
                </a:effectLst>
                <a:latin typeface="Calibri" panose="020F0502020204030204" pitchFamily="34" charset="0"/>
              </a:rPr>
              <a:t>8</a:t>
            </a:r>
            <a:endParaRPr lang="en-US" sz="6000" b="1"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2" name="Oval 1"/>
          <p:cNvSpPr/>
          <p:nvPr/>
        </p:nvSpPr>
        <p:spPr>
          <a:xfrm>
            <a:off x="5401508" y="601226"/>
            <a:ext cx="1385807" cy="1385807"/>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1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graphicEl>
                                              <a:dgm id="{901759F2-F6D7-443F-BADA-421FC7DBA743}"/>
                                            </p:graphicEl>
                                          </p:spTgt>
                                        </p:tgtEl>
                                        <p:attrNameLst>
                                          <p:attrName>style.visibility</p:attrName>
                                        </p:attrNameLst>
                                      </p:cBhvr>
                                      <p:to>
                                        <p:strVal val="visible"/>
                                      </p:to>
                                    </p:set>
                                    <p:anim calcmode="lin" valueType="num">
                                      <p:cBhvr>
                                        <p:cTn id="14" dur="500" fill="hold"/>
                                        <p:tgtEl>
                                          <p:spTgt spid="5">
                                            <p:graphicEl>
                                              <a:dgm id="{901759F2-F6D7-443F-BADA-421FC7DBA743}"/>
                                            </p:graphicEl>
                                          </p:spTgt>
                                        </p:tgtEl>
                                        <p:attrNameLst>
                                          <p:attrName>ppt_w</p:attrName>
                                        </p:attrNameLst>
                                      </p:cBhvr>
                                      <p:tavLst>
                                        <p:tav tm="0">
                                          <p:val>
                                            <p:fltVal val="0"/>
                                          </p:val>
                                        </p:tav>
                                        <p:tav tm="100000">
                                          <p:val>
                                            <p:strVal val="#ppt_w"/>
                                          </p:val>
                                        </p:tav>
                                      </p:tavLst>
                                    </p:anim>
                                    <p:anim calcmode="lin" valueType="num">
                                      <p:cBhvr>
                                        <p:cTn id="15" dur="500" fill="hold"/>
                                        <p:tgtEl>
                                          <p:spTgt spid="5">
                                            <p:graphicEl>
                                              <a:dgm id="{901759F2-F6D7-443F-BADA-421FC7DBA743}"/>
                                            </p:graphicEl>
                                          </p:spTgt>
                                        </p:tgtEl>
                                        <p:attrNameLst>
                                          <p:attrName>ppt_h</p:attrName>
                                        </p:attrNameLst>
                                      </p:cBhvr>
                                      <p:tavLst>
                                        <p:tav tm="0">
                                          <p:val>
                                            <p:fltVal val="0"/>
                                          </p:val>
                                        </p:tav>
                                        <p:tav tm="100000">
                                          <p:val>
                                            <p:strVal val="#ppt_h"/>
                                          </p:val>
                                        </p:tav>
                                      </p:tavLst>
                                    </p:anim>
                                    <p:animEffect transition="in" filter="fade">
                                      <p:cBhvr>
                                        <p:cTn id="16" dur="500"/>
                                        <p:tgtEl>
                                          <p:spTgt spid="5">
                                            <p:graphicEl>
                                              <a:dgm id="{901759F2-F6D7-443F-BADA-421FC7DBA743}"/>
                                            </p:graphicEl>
                                          </p:spTgt>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5">
                                            <p:graphicEl>
                                              <a:dgm id="{44442C41-08DD-49AC-B443-C1F688F1CBC1}"/>
                                            </p:graphicEl>
                                          </p:spTgt>
                                        </p:tgtEl>
                                        <p:attrNameLst>
                                          <p:attrName>style.visibility</p:attrName>
                                        </p:attrNameLst>
                                      </p:cBhvr>
                                      <p:to>
                                        <p:strVal val="visible"/>
                                      </p:to>
                                    </p:set>
                                    <p:anim calcmode="lin" valueType="num">
                                      <p:cBhvr>
                                        <p:cTn id="30" dur="500" fill="hold"/>
                                        <p:tgtEl>
                                          <p:spTgt spid="5">
                                            <p:graphicEl>
                                              <a:dgm id="{44442C41-08DD-49AC-B443-C1F688F1CBC1}"/>
                                            </p:graphicEl>
                                          </p:spTgt>
                                        </p:tgtEl>
                                        <p:attrNameLst>
                                          <p:attrName>ppt_w</p:attrName>
                                        </p:attrNameLst>
                                      </p:cBhvr>
                                      <p:tavLst>
                                        <p:tav tm="0">
                                          <p:val>
                                            <p:fltVal val="0"/>
                                          </p:val>
                                        </p:tav>
                                        <p:tav tm="100000">
                                          <p:val>
                                            <p:strVal val="#ppt_w"/>
                                          </p:val>
                                        </p:tav>
                                      </p:tavLst>
                                    </p:anim>
                                    <p:anim calcmode="lin" valueType="num">
                                      <p:cBhvr>
                                        <p:cTn id="31" dur="500" fill="hold"/>
                                        <p:tgtEl>
                                          <p:spTgt spid="5">
                                            <p:graphicEl>
                                              <a:dgm id="{44442C41-08DD-49AC-B443-C1F688F1CBC1}"/>
                                            </p:graphicEl>
                                          </p:spTgt>
                                        </p:tgtEl>
                                        <p:attrNameLst>
                                          <p:attrName>ppt_h</p:attrName>
                                        </p:attrNameLst>
                                      </p:cBhvr>
                                      <p:tavLst>
                                        <p:tav tm="0">
                                          <p:val>
                                            <p:fltVal val="0"/>
                                          </p:val>
                                        </p:tav>
                                        <p:tav tm="100000">
                                          <p:val>
                                            <p:strVal val="#ppt_h"/>
                                          </p:val>
                                        </p:tav>
                                      </p:tavLst>
                                    </p:anim>
                                    <p:animEffect transition="in" filter="fade">
                                      <p:cBhvr>
                                        <p:cTn id="32" dur="500"/>
                                        <p:tgtEl>
                                          <p:spTgt spid="5">
                                            <p:graphicEl>
                                              <a:dgm id="{44442C41-08DD-49AC-B443-C1F688F1CBC1}"/>
                                            </p:graphic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5">
                                            <p:graphicEl>
                                              <a:dgm id="{7AC8B5E6-64B4-4047-B62D-9BE0ECDB5CCE}"/>
                                            </p:graphicEl>
                                          </p:spTgt>
                                        </p:tgtEl>
                                        <p:attrNameLst>
                                          <p:attrName>style.visibility</p:attrName>
                                        </p:attrNameLst>
                                      </p:cBhvr>
                                      <p:to>
                                        <p:strVal val="visible"/>
                                      </p:to>
                                    </p:set>
                                    <p:anim calcmode="lin" valueType="num">
                                      <p:cBhvr>
                                        <p:cTn id="35" dur="500" fill="hold"/>
                                        <p:tgtEl>
                                          <p:spTgt spid="5">
                                            <p:graphicEl>
                                              <a:dgm id="{7AC8B5E6-64B4-4047-B62D-9BE0ECDB5CCE}"/>
                                            </p:graphicEl>
                                          </p:spTgt>
                                        </p:tgtEl>
                                        <p:attrNameLst>
                                          <p:attrName>ppt_w</p:attrName>
                                        </p:attrNameLst>
                                      </p:cBhvr>
                                      <p:tavLst>
                                        <p:tav tm="0">
                                          <p:val>
                                            <p:fltVal val="0"/>
                                          </p:val>
                                        </p:tav>
                                        <p:tav tm="100000">
                                          <p:val>
                                            <p:strVal val="#ppt_w"/>
                                          </p:val>
                                        </p:tav>
                                      </p:tavLst>
                                    </p:anim>
                                    <p:anim calcmode="lin" valueType="num">
                                      <p:cBhvr>
                                        <p:cTn id="36" dur="500" fill="hold"/>
                                        <p:tgtEl>
                                          <p:spTgt spid="5">
                                            <p:graphicEl>
                                              <a:dgm id="{7AC8B5E6-64B4-4047-B62D-9BE0ECDB5CCE}"/>
                                            </p:graphicEl>
                                          </p:spTgt>
                                        </p:tgtEl>
                                        <p:attrNameLst>
                                          <p:attrName>ppt_h</p:attrName>
                                        </p:attrNameLst>
                                      </p:cBhvr>
                                      <p:tavLst>
                                        <p:tav tm="0">
                                          <p:val>
                                            <p:fltVal val="0"/>
                                          </p:val>
                                        </p:tav>
                                        <p:tav tm="100000">
                                          <p:val>
                                            <p:strVal val="#ppt_h"/>
                                          </p:val>
                                        </p:tav>
                                      </p:tavLst>
                                    </p:anim>
                                    <p:animEffect transition="in" filter="fade">
                                      <p:cBhvr>
                                        <p:cTn id="37" dur="500"/>
                                        <p:tgtEl>
                                          <p:spTgt spid="5">
                                            <p:graphicEl>
                                              <a:dgm id="{7AC8B5E6-64B4-4047-B62D-9BE0ECDB5CCE}"/>
                                            </p:graphicEl>
                                          </p:spTgt>
                                        </p:tgtEl>
                                      </p:cBhvr>
                                    </p:animEffect>
                                  </p:childTnLst>
                                </p:cTn>
                              </p:par>
                            </p:childTnLst>
                          </p:cTn>
                        </p:par>
                        <p:par>
                          <p:cTn id="38" fill="hold">
                            <p:stCondLst>
                              <p:cond delay="2500"/>
                            </p:stCondLst>
                            <p:childTnLst>
                              <p:par>
                                <p:cTn id="39" presetID="0" presetClass="path" presetSubtype="0" accel="50000" decel="50000" fill="hold" grpId="1" nodeType="afterEffect">
                                  <p:stCondLst>
                                    <p:cond delay="0"/>
                                  </p:stCondLst>
                                  <p:childTnLst>
                                    <p:animMotion origin="layout" path="M 0 2.59259E-6 L 0 2.59259E-6 C 0.00234 0.00115 0.00508 0.00254 0.00742 0.00393 C 0.00886 0.00486 0.01029 0.00648 0.01172 0.00694 C 0.01394 0.00787 0.01628 0.00787 0.01849 0.00833 C 0.01928 0.00903 0.02032 0.00926 0.0211 0.00995 C 0.02214 0.01088 0.02318 0.01227 0.02436 0.01273 C 0.0267 0.01389 0.02891 0.01389 0.03126 0.01435 C 0.0465 0.02315 0.02735 0.0125 0.04051 0.01875 C 0.04806 0.02222 0.04298 0.0206 0.04975 0.02453 C 0.05092 0.02523 0.0521 0.02546 0.05314 0.02592 C 0.06538 0.03356 0.05744 0.03055 0.06681 0.03333 C 0.06812 0.03426 0.06955 0.03518 0.07098 0.03634 C 0.07241 0.0375 0.07359 0.03958 0.07515 0.04074 C 0.07658 0.04166 0.07802 0.04166 0.07932 0.04213 C 0.08088 0.04305 0.08218 0.04421 0.08362 0.04514 C 0.08466 0.0456 0.08596 0.04583 0.087 0.04653 C 0.08817 0.04722 0.08922 0.04884 0.09039 0.04953 C 0.09182 0.05023 0.09325 0.05023 0.09456 0.05092 C 0.10654 0.05648 0.09364 0.05185 0.10393 0.05532 C 0.10498 0.05625 0.10628 0.0574 0.10732 0.05833 C 0.10901 0.05949 0.1124 0.06111 0.1124 0.06134 C 0.11461 0.06389 0.11566 0.06528 0.11839 0.06713 C 0.11995 0.06828 0.12204 0.06828 0.12347 0.0699 L 0.12855 0.07592 C 0.12907 0.07731 0.12946 0.07893 0.13011 0.08032 C 0.13571 0.09004 0.12985 0.07592 0.13441 0.0875 C 0.13467 0.08912 0.1348 0.09051 0.13519 0.0919 C 0.13571 0.09352 0.13662 0.09467 0.13701 0.09629 C 0.14092 0.11203 0.13662 0.09953 0.14027 0.10949 C 0.1417 0.11852 0.13988 0.11365 0.14379 0.1169 C 0.14457 0.11759 0.14639 0.1199 0.14639 0.12014 L 0.14288 0.11551 " pathEditMode="relative" rAng="0" ptsTypes="AAAAAAAAAAAAAAAAAAAAAAAAAAAAAAAAA">
                                      <p:cBhvr>
                                        <p:cTn id="40" dur="2000" fill="hold"/>
                                        <p:tgtEl>
                                          <p:spTgt spid="2"/>
                                        </p:tgtEl>
                                        <p:attrNameLst>
                                          <p:attrName>ppt_x</p:attrName>
                                          <p:attrName>ppt_y</p:attrName>
                                        </p:attrNameLst>
                                      </p:cBhvr>
                                      <p:rCtr x="7320" y="5995"/>
                                    </p:animMotion>
                                  </p:childTnLst>
                                </p:cTn>
                              </p:par>
                            </p:childTnLst>
                          </p:cTn>
                        </p:par>
                        <p:par>
                          <p:cTn id="41" fill="hold">
                            <p:stCondLst>
                              <p:cond delay="4500"/>
                            </p:stCondLst>
                            <p:childTnLst>
                              <p:par>
                                <p:cTn id="42" presetID="42"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par>
                          <p:cTn id="47" fill="hold">
                            <p:stCondLst>
                              <p:cond delay="5500"/>
                            </p:stCondLst>
                            <p:childTnLst>
                              <p:par>
                                <p:cTn id="48" presetID="53" presetClass="entr" presetSubtype="16" fill="hold" grpId="0" nodeType="afterEffect">
                                  <p:stCondLst>
                                    <p:cond delay="0"/>
                                  </p:stCondLst>
                                  <p:childTnLst>
                                    <p:set>
                                      <p:cBhvr>
                                        <p:cTn id="49" dur="1" fill="hold">
                                          <p:stCondLst>
                                            <p:cond delay="0"/>
                                          </p:stCondLst>
                                        </p:cTn>
                                        <p:tgtEl>
                                          <p:spTgt spid="5">
                                            <p:graphicEl>
                                              <a:dgm id="{05A79D84-B4F8-4C78-AE57-6F1482B58ACD}"/>
                                            </p:graphicEl>
                                          </p:spTgt>
                                        </p:tgtEl>
                                        <p:attrNameLst>
                                          <p:attrName>style.visibility</p:attrName>
                                        </p:attrNameLst>
                                      </p:cBhvr>
                                      <p:to>
                                        <p:strVal val="visible"/>
                                      </p:to>
                                    </p:set>
                                    <p:anim calcmode="lin" valueType="num">
                                      <p:cBhvr>
                                        <p:cTn id="50" dur="500" fill="hold"/>
                                        <p:tgtEl>
                                          <p:spTgt spid="5">
                                            <p:graphicEl>
                                              <a:dgm id="{05A79D84-B4F8-4C78-AE57-6F1482B58ACD}"/>
                                            </p:graphicEl>
                                          </p:spTgt>
                                        </p:tgtEl>
                                        <p:attrNameLst>
                                          <p:attrName>ppt_w</p:attrName>
                                        </p:attrNameLst>
                                      </p:cBhvr>
                                      <p:tavLst>
                                        <p:tav tm="0">
                                          <p:val>
                                            <p:fltVal val="0"/>
                                          </p:val>
                                        </p:tav>
                                        <p:tav tm="100000">
                                          <p:val>
                                            <p:strVal val="#ppt_w"/>
                                          </p:val>
                                        </p:tav>
                                      </p:tavLst>
                                    </p:anim>
                                    <p:anim calcmode="lin" valueType="num">
                                      <p:cBhvr>
                                        <p:cTn id="51" dur="500" fill="hold"/>
                                        <p:tgtEl>
                                          <p:spTgt spid="5">
                                            <p:graphicEl>
                                              <a:dgm id="{05A79D84-B4F8-4C78-AE57-6F1482B58ACD}"/>
                                            </p:graphicEl>
                                          </p:spTgt>
                                        </p:tgtEl>
                                        <p:attrNameLst>
                                          <p:attrName>ppt_h</p:attrName>
                                        </p:attrNameLst>
                                      </p:cBhvr>
                                      <p:tavLst>
                                        <p:tav tm="0">
                                          <p:val>
                                            <p:fltVal val="0"/>
                                          </p:val>
                                        </p:tav>
                                        <p:tav tm="100000">
                                          <p:val>
                                            <p:strVal val="#ppt_h"/>
                                          </p:val>
                                        </p:tav>
                                      </p:tavLst>
                                    </p:anim>
                                    <p:animEffect transition="in" filter="fade">
                                      <p:cBhvr>
                                        <p:cTn id="52" dur="500"/>
                                        <p:tgtEl>
                                          <p:spTgt spid="5">
                                            <p:graphicEl>
                                              <a:dgm id="{05A79D84-B4F8-4C78-AE57-6F1482B58ACD}"/>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
                                            <p:graphicEl>
                                              <a:dgm id="{08C8B9E7-5FB6-4909-8D6B-06B032E894F0}"/>
                                            </p:graphicEl>
                                          </p:spTgt>
                                        </p:tgtEl>
                                        <p:attrNameLst>
                                          <p:attrName>style.visibility</p:attrName>
                                        </p:attrNameLst>
                                      </p:cBhvr>
                                      <p:to>
                                        <p:strVal val="visible"/>
                                      </p:to>
                                    </p:set>
                                    <p:anim calcmode="lin" valueType="num">
                                      <p:cBhvr>
                                        <p:cTn id="55" dur="500" fill="hold"/>
                                        <p:tgtEl>
                                          <p:spTgt spid="5">
                                            <p:graphicEl>
                                              <a:dgm id="{08C8B9E7-5FB6-4909-8D6B-06B032E894F0}"/>
                                            </p:graphicEl>
                                          </p:spTgt>
                                        </p:tgtEl>
                                        <p:attrNameLst>
                                          <p:attrName>ppt_w</p:attrName>
                                        </p:attrNameLst>
                                      </p:cBhvr>
                                      <p:tavLst>
                                        <p:tav tm="0">
                                          <p:val>
                                            <p:fltVal val="0"/>
                                          </p:val>
                                        </p:tav>
                                        <p:tav tm="100000">
                                          <p:val>
                                            <p:strVal val="#ppt_w"/>
                                          </p:val>
                                        </p:tav>
                                      </p:tavLst>
                                    </p:anim>
                                    <p:anim calcmode="lin" valueType="num">
                                      <p:cBhvr>
                                        <p:cTn id="56" dur="500" fill="hold"/>
                                        <p:tgtEl>
                                          <p:spTgt spid="5">
                                            <p:graphicEl>
                                              <a:dgm id="{08C8B9E7-5FB6-4909-8D6B-06B032E894F0}"/>
                                            </p:graphicEl>
                                          </p:spTgt>
                                        </p:tgtEl>
                                        <p:attrNameLst>
                                          <p:attrName>ppt_h</p:attrName>
                                        </p:attrNameLst>
                                      </p:cBhvr>
                                      <p:tavLst>
                                        <p:tav tm="0">
                                          <p:val>
                                            <p:fltVal val="0"/>
                                          </p:val>
                                        </p:tav>
                                        <p:tav tm="100000">
                                          <p:val>
                                            <p:strVal val="#ppt_h"/>
                                          </p:val>
                                        </p:tav>
                                      </p:tavLst>
                                    </p:anim>
                                    <p:animEffect transition="in" filter="fade">
                                      <p:cBhvr>
                                        <p:cTn id="57" dur="500"/>
                                        <p:tgtEl>
                                          <p:spTgt spid="5">
                                            <p:graphicEl>
                                              <a:dgm id="{08C8B9E7-5FB6-4909-8D6B-06B032E894F0}"/>
                                            </p:graphicEl>
                                          </p:spTgt>
                                        </p:tgtEl>
                                      </p:cBhvr>
                                    </p:animEffect>
                                  </p:childTnLst>
                                </p:cTn>
                              </p:par>
                            </p:childTnLst>
                          </p:cTn>
                        </p:par>
                        <p:par>
                          <p:cTn id="58" fill="hold">
                            <p:stCondLst>
                              <p:cond delay="6000"/>
                            </p:stCondLst>
                            <p:childTnLst>
                              <p:par>
                                <p:cTn id="59" presetID="42" presetClass="entr" presetSubtype="0"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par>
                          <p:cTn id="64" fill="hold">
                            <p:stCondLst>
                              <p:cond delay="7000"/>
                            </p:stCondLst>
                            <p:childTnLst>
                              <p:par>
                                <p:cTn id="65" presetID="0" presetClass="path" presetSubtype="0" accel="50000" decel="50000" fill="hold" grpId="2" nodeType="afterEffect">
                                  <p:stCondLst>
                                    <p:cond delay="0"/>
                                  </p:stCondLst>
                                  <p:childTnLst>
                                    <p:animMotion origin="layout" path="M 0.14288 0.11551 L 0.14288 0.11551 C 0.14444 0.11805 0.146 0.12106 0.14769 0.12338 C 0.14926 0.12569 0.15108 0.12708 0.15264 0.12916 L 0.15512 0.13171 L 0.15759 0.13449 L 0.16007 0.13727 C 0.16384 0.14653 0.15942 0.1375 0.16424 0.14282 C 0.17036 0.14977 0.16332 0.1449 0.16918 0.14815 C 0.16971 0.14977 0.1701 0.15139 0.17088 0.15231 C 0.17153 0.15347 0.1727 0.15278 0.17335 0.1537 C 0.17765 0.16088 0.16997 0.15555 0.17661 0.15926 C 0.17843 0.16852 0.17583 0.15833 0.17986 0.1662 C 0.18117 0.16852 0.18208 0.17153 0.18325 0.1743 L 0.18651 0.18264 C 0.18703 0.18403 0.18781 0.18495 0.1882 0.1868 C 0.19015 0.19653 0.18885 0.19259 0.19146 0.19907 C 0.19172 0.20046 0.19185 0.20185 0.19224 0.20324 C 0.19432 0.20995 0.19367 0.20463 0.19471 0.21157 C 0.1951 0.21365 0.19523 0.21597 0.19549 0.21828 C 0.19667 0.22662 0.19745 0.2294 0.19797 0.2375 C 0.19836 0.24305 0.19862 0.24838 0.19888 0.25393 C 0.19862 0.26921 0.19992 0.29236 0.19719 0.31018 C 0.19706 0.3118 0.19654 0.31296 0.19641 0.31435 C 0.19601 0.31713 0.19601 0.3199 0.19549 0.32268 C 0.19432 0.33032 0.19445 0.32963 0.19224 0.33495 L 0.18976 0.34722 C 0.1895 0.34884 0.18963 0.35069 0.18898 0.35139 L 0.18651 0.35416 C 0.18507 0.36134 0.18612 0.35717 0.18234 0.36666 L 0.18078 0.37083 C 0.18039 0.37199 0.18039 0.37384 0.17986 0.37477 C 0.17934 0.37615 0.17739 0.37778 0.17739 0.37801 L 0.17739 0.37778 " pathEditMode="relative" rAng="0" ptsTypes="AAAAAAAAAAAAAAAAAAAAAAAAAAAAAAAAAA">
                                      <p:cBhvr>
                                        <p:cTn id="66" dur="2000" fill="hold"/>
                                        <p:tgtEl>
                                          <p:spTgt spid="2"/>
                                        </p:tgtEl>
                                        <p:attrNameLst>
                                          <p:attrName>ppt_x</p:attrName>
                                          <p:attrName>ppt_y</p:attrName>
                                        </p:attrNameLst>
                                      </p:cBhvr>
                                      <p:rCtr x="2800" y="13125"/>
                                    </p:animMotion>
                                  </p:childTnLst>
                                </p:cTn>
                              </p:par>
                            </p:childTnLst>
                          </p:cTn>
                        </p:par>
                        <p:par>
                          <p:cTn id="67" fill="hold">
                            <p:stCondLst>
                              <p:cond delay="9000"/>
                            </p:stCondLst>
                            <p:childTnLst>
                              <p:par>
                                <p:cTn id="68" presetID="53" presetClass="entr" presetSubtype="16" fill="hold" grpId="0" nodeType="afterEffect">
                                  <p:stCondLst>
                                    <p:cond delay="0"/>
                                  </p:stCondLst>
                                  <p:childTnLst>
                                    <p:set>
                                      <p:cBhvr>
                                        <p:cTn id="69" dur="1" fill="hold">
                                          <p:stCondLst>
                                            <p:cond delay="0"/>
                                          </p:stCondLst>
                                        </p:cTn>
                                        <p:tgtEl>
                                          <p:spTgt spid="5">
                                            <p:graphicEl>
                                              <a:dgm id="{8446D0A3-28C0-4094-830A-753856BCE417}"/>
                                            </p:graphicEl>
                                          </p:spTgt>
                                        </p:tgtEl>
                                        <p:attrNameLst>
                                          <p:attrName>style.visibility</p:attrName>
                                        </p:attrNameLst>
                                      </p:cBhvr>
                                      <p:to>
                                        <p:strVal val="visible"/>
                                      </p:to>
                                    </p:set>
                                    <p:anim calcmode="lin" valueType="num">
                                      <p:cBhvr>
                                        <p:cTn id="70" dur="500" fill="hold"/>
                                        <p:tgtEl>
                                          <p:spTgt spid="5">
                                            <p:graphicEl>
                                              <a:dgm id="{8446D0A3-28C0-4094-830A-753856BCE417}"/>
                                            </p:graphicEl>
                                          </p:spTgt>
                                        </p:tgtEl>
                                        <p:attrNameLst>
                                          <p:attrName>ppt_w</p:attrName>
                                        </p:attrNameLst>
                                      </p:cBhvr>
                                      <p:tavLst>
                                        <p:tav tm="0">
                                          <p:val>
                                            <p:fltVal val="0"/>
                                          </p:val>
                                        </p:tav>
                                        <p:tav tm="100000">
                                          <p:val>
                                            <p:strVal val="#ppt_w"/>
                                          </p:val>
                                        </p:tav>
                                      </p:tavLst>
                                    </p:anim>
                                    <p:anim calcmode="lin" valueType="num">
                                      <p:cBhvr>
                                        <p:cTn id="71" dur="500" fill="hold"/>
                                        <p:tgtEl>
                                          <p:spTgt spid="5">
                                            <p:graphicEl>
                                              <a:dgm id="{8446D0A3-28C0-4094-830A-753856BCE417}"/>
                                            </p:graphicEl>
                                          </p:spTgt>
                                        </p:tgtEl>
                                        <p:attrNameLst>
                                          <p:attrName>ppt_h</p:attrName>
                                        </p:attrNameLst>
                                      </p:cBhvr>
                                      <p:tavLst>
                                        <p:tav tm="0">
                                          <p:val>
                                            <p:fltVal val="0"/>
                                          </p:val>
                                        </p:tav>
                                        <p:tav tm="100000">
                                          <p:val>
                                            <p:strVal val="#ppt_h"/>
                                          </p:val>
                                        </p:tav>
                                      </p:tavLst>
                                    </p:anim>
                                    <p:animEffect transition="in" filter="fade">
                                      <p:cBhvr>
                                        <p:cTn id="72" dur="500"/>
                                        <p:tgtEl>
                                          <p:spTgt spid="5">
                                            <p:graphicEl>
                                              <a:dgm id="{8446D0A3-28C0-4094-830A-753856BCE417}"/>
                                            </p:graphicEl>
                                          </p:spTgt>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5">
                                            <p:graphicEl>
                                              <a:dgm id="{9B98CA33-AB51-4C07-9F20-5748030D5847}"/>
                                            </p:graphicEl>
                                          </p:spTgt>
                                        </p:tgtEl>
                                        <p:attrNameLst>
                                          <p:attrName>style.visibility</p:attrName>
                                        </p:attrNameLst>
                                      </p:cBhvr>
                                      <p:to>
                                        <p:strVal val="visible"/>
                                      </p:to>
                                    </p:set>
                                    <p:anim calcmode="lin" valueType="num">
                                      <p:cBhvr>
                                        <p:cTn id="75" dur="500" fill="hold"/>
                                        <p:tgtEl>
                                          <p:spTgt spid="5">
                                            <p:graphicEl>
                                              <a:dgm id="{9B98CA33-AB51-4C07-9F20-5748030D5847}"/>
                                            </p:graphicEl>
                                          </p:spTgt>
                                        </p:tgtEl>
                                        <p:attrNameLst>
                                          <p:attrName>ppt_w</p:attrName>
                                        </p:attrNameLst>
                                      </p:cBhvr>
                                      <p:tavLst>
                                        <p:tav tm="0">
                                          <p:val>
                                            <p:fltVal val="0"/>
                                          </p:val>
                                        </p:tav>
                                        <p:tav tm="100000">
                                          <p:val>
                                            <p:strVal val="#ppt_w"/>
                                          </p:val>
                                        </p:tav>
                                      </p:tavLst>
                                    </p:anim>
                                    <p:anim calcmode="lin" valueType="num">
                                      <p:cBhvr>
                                        <p:cTn id="76" dur="500" fill="hold"/>
                                        <p:tgtEl>
                                          <p:spTgt spid="5">
                                            <p:graphicEl>
                                              <a:dgm id="{9B98CA33-AB51-4C07-9F20-5748030D5847}"/>
                                            </p:graphicEl>
                                          </p:spTgt>
                                        </p:tgtEl>
                                        <p:attrNameLst>
                                          <p:attrName>ppt_h</p:attrName>
                                        </p:attrNameLst>
                                      </p:cBhvr>
                                      <p:tavLst>
                                        <p:tav tm="0">
                                          <p:val>
                                            <p:fltVal val="0"/>
                                          </p:val>
                                        </p:tav>
                                        <p:tav tm="100000">
                                          <p:val>
                                            <p:strVal val="#ppt_h"/>
                                          </p:val>
                                        </p:tav>
                                      </p:tavLst>
                                    </p:anim>
                                    <p:animEffect transition="in" filter="fade">
                                      <p:cBhvr>
                                        <p:cTn id="77" dur="500"/>
                                        <p:tgtEl>
                                          <p:spTgt spid="5">
                                            <p:graphicEl>
                                              <a:dgm id="{9B98CA33-AB51-4C07-9F20-5748030D5847}"/>
                                            </p:graphicEl>
                                          </p:spTgt>
                                        </p:tgtEl>
                                      </p:cBhvr>
                                    </p:animEffect>
                                  </p:childTnLst>
                                </p:cTn>
                              </p:par>
                            </p:childTnLst>
                          </p:cTn>
                        </p:par>
                        <p:par>
                          <p:cTn id="78" fill="hold">
                            <p:stCondLst>
                              <p:cond delay="9500"/>
                            </p:stCondLst>
                            <p:childTnLst>
                              <p:par>
                                <p:cTn id="79" presetID="42" presetClass="entr" presetSubtype="0" fill="hold" grpId="0" nodeType="after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1000"/>
                                        <p:tgtEl>
                                          <p:spTgt spid="9"/>
                                        </p:tgtEl>
                                      </p:cBhvr>
                                    </p:animEffect>
                                    <p:anim calcmode="lin" valueType="num">
                                      <p:cBhvr>
                                        <p:cTn id="82" dur="1000" fill="hold"/>
                                        <p:tgtEl>
                                          <p:spTgt spid="9"/>
                                        </p:tgtEl>
                                        <p:attrNameLst>
                                          <p:attrName>ppt_x</p:attrName>
                                        </p:attrNameLst>
                                      </p:cBhvr>
                                      <p:tavLst>
                                        <p:tav tm="0">
                                          <p:val>
                                            <p:strVal val="#ppt_x"/>
                                          </p:val>
                                        </p:tav>
                                        <p:tav tm="100000">
                                          <p:val>
                                            <p:strVal val="#ppt_x"/>
                                          </p:val>
                                        </p:tav>
                                      </p:tavLst>
                                    </p:anim>
                                    <p:anim calcmode="lin" valueType="num">
                                      <p:cBhvr>
                                        <p:cTn id="83" dur="1000" fill="hold"/>
                                        <p:tgtEl>
                                          <p:spTgt spid="9"/>
                                        </p:tgtEl>
                                        <p:attrNameLst>
                                          <p:attrName>ppt_y</p:attrName>
                                        </p:attrNameLst>
                                      </p:cBhvr>
                                      <p:tavLst>
                                        <p:tav tm="0">
                                          <p:val>
                                            <p:strVal val="#ppt_y+.1"/>
                                          </p:val>
                                        </p:tav>
                                        <p:tav tm="100000">
                                          <p:val>
                                            <p:strVal val="#ppt_y"/>
                                          </p:val>
                                        </p:tav>
                                      </p:tavLst>
                                    </p:anim>
                                  </p:childTnLst>
                                </p:cTn>
                              </p:par>
                            </p:childTnLst>
                          </p:cTn>
                        </p:par>
                        <p:par>
                          <p:cTn id="84" fill="hold">
                            <p:stCondLst>
                              <p:cond delay="10500"/>
                            </p:stCondLst>
                            <p:childTnLst>
                              <p:par>
                                <p:cTn id="85" presetID="0" presetClass="path" presetSubtype="0" accel="50000" decel="50000" fill="hold" grpId="3" nodeType="afterEffect">
                                  <p:stCondLst>
                                    <p:cond delay="0"/>
                                  </p:stCondLst>
                                  <p:childTnLst>
                                    <p:animMotion origin="layout" path="M 0.17739 0.37778 L 0.17739 0.37778 C 0.17765 0.38218 0.17778 0.38657 0.17817 0.39097 C 0.1783 0.39282 0.17908 0.39468 0.17908 0.39676 C 0.17908 0.41875 0.17882 0.44074 0.17817 0.46273 C 0.17791 0.47245 0.17726 0.48218 0.17661 0.49213 C 0.17648 0.49352 0.17596 0.49491 0.1757 0.49653 C 0.17544 0.49838 0.17518 0.50023 0.17491 0.50231 C 0.17374 0.51181 0.17452 0.50833 0.17244 0.51852 C 0.1714 0.52338 0.17088 0.52893 0.16918 0.5331 C 0.16749 0.53704 0.1658 0.54097 0.16424 0.54491 C 0.16202 0.54977 0.15942 0.55556 0.15681 0.55949 C 0.15551 0.56134 0.15395 0.56227 0.15264 0.56389 C 0.14978 0.56759 0.14717 0.57176 0.14444 0.57569 C 0.14327 0.57708 0.14222 0.57847 0.14105 0.58009 C 0.14001 0.58148 0.1391 0.58356 0.1378 0.58449 C 0.13259 0.58796 0.13506 0.58657 0.13037 0.58889 C 0.12816 0.59074 0.1262 0.59352 0.12373 0.59468 C 0.11618 0.59815 0.12555 0.59375 0.11552 0.59907 C 0.11448 0.59954 0.11331 0.6 0.11227 0.60046 C 0.11058 0.60139 0.10901 0.60324 0.10732 0.60347 C 0.09872 0.60417 0.09026 0.60347 0.08179 0.60347 L 0.08179 0.60347 " pathEditMode="relative" ptsTypes="AAAAAAAAAAAAAAAAAAAAAAA">
                                      <p:cBhvr>
                                        <p:cTn id="86" dur="2000" fill="hold"/>
                                        <p:tgtEl>
                                          <p:spTgt spid="2"/>
                                        </p:tgtEl>
                                        <p:attrNameLst>
                                          <p:attrName>ppt_x</p:attrName>
                                          <p:attrName>ppt_y</p:attrName>
                                        </p:attrNameLst>
                                      </p:cBhvr>
                                    </p:animMotion>
                                  </p:childTnLst>
                                </p:cTn>
                              </p:par>
                            </p:childTnLst>
                          </p:cTn>
                        </p:par>
                        <p:par>
                          <p:cTn id="87" fill="hold">
                            <p:stCondLst>
                              <p:cond delay="12500"/>
                            </p:stCondLst>
                            <p:childTnLst>
                              <p:par>
                                <p:cTn id="88" presetID="53" presetClass="entr" presetSubtype="16" fill="hold" grpId="0" nodeType="afterEffect">
                                  <p:stCondLst>
                                    <p:cond delay="0"/>
                                  </p:stCondLst>
                                  <p:childTnLst>
                                    <p:set>
                                      <p:cBhvr>
                                        <p:cTn id="89" dur="1" fill="hold">
                                          <p:stCondLst>
                                            <p:cond delay="0"/>
                                          </p:stCondLst>
                                        </p:cTn>
                                        <p:tgtEl>
                                          <p:spTgt spid="5">
                                            <p:graphicEl>
                                              <a:dgm id="{FC030D73-FCCA-4982-BCD7-A35B35191D7C}"/>
                                            </p:graphicEl>
                                          </p:spTgt>
                                        </p:tgtEl>
                                        <p:attrNameLst>
                                          <p:attrName>style.visibility</p:attrName>
                                        </p:attrNameLst>
                                      </p:cBhvr>
                                      <p:to>
                                        <p:strVal val="visible"/>
                                      </p:to>
                                    </p:set>
                                    <p:anim calcmode="lin" valueType="num">
                                      <p:cBhvr>
                                        <p:cTn id="90" dur="500" fill="hold"/>
                                        <p:tgtEl>
                                          <p:spTgt spid="5">
                                            <p:graphicEl>
                                              <a:dgm id="{FC030D73-FCCA-4982-BCD7-A35B35191D7C}"/>
                                            </p:graphicEl>
                                          </p:spTgt>
                                        </p:tgtEl>
                                        <p:attrNameLst>
                                          <p:attrName>ppt_w</p:attrName>
                                        </p:attrNameLst>
                                      </p:cBhvr>
                                      <p:tavLst>
                                        <p:tav tm="0">
                                          <p:val>
                                            <p:fltVal val="0"/>
                                          </p:val>
                                        </p:tav>
                                        <p:tav tm="100000">
                                          <p:val>
                                            <p:strVal val="#ppt_w"/>
                                          </p:val>
                                        </p:tav>
                                      </p:tavLst>
                                    </p:anim>
                                    <p:anim calcmode="lin" valueType="num">
                                      <p:cBhvr>
                                        <p:cTn id="91" dur="500" fill="hold"/>
                                        <p:tgtEl>
                                          <p:spTgt spid="5">
                                            <p:graphicEl>
                                              <a:dgm id="{FC030D73-FCCA-4982-BCD7-A35B35191D7C}"/>
                                            </p:graphicEl>
                                          </p:spTgt>
                                        </p:tgtEl>
                                        <p:attrNameLst>
                                          <p:attrName>ppt_h</p:attrName>
                                        </p:attrNameLst>
                                      </p:cBhvr>
                                      <p:tavLst>
                                        <p:tav tm="0">
                                          <p:val>
                                            <p:fltVal val="0"/>
                                          </p:val>
                                        </p:tav>
                                        <p:tav tm="100000">
                                          <p:val>
                                            <p:strVal val="#ppt_h"/>
                                          </p:val>
                                        </p:tav>
                                      </p:tavLst>
                                    </p:anim>
                                    <p:animEffect transition="in" filter="fade">
                                      <p:cBhvr>
                                        <p:cTn id="92" dur="500"/>
                                        <p:tgtEl>
                                          <p:spTgt spid="5">
                                            <p:graphicEl>
                                              <a:dgm id="{FC030D73-FCCA-4982-BCD7-A35B35191D7C}"/>
                                            </p:graphicEl>
                                          </p:spTgt>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5">
                                            <p:graphicEl>
                                              <a:dgm id="{54F09019-3545-49DC-96A9-B73EFE434680}"/>
                                            </p:graphicEl>
                                          </p:spTgt>
                                        </p:tgtEl>
                                        <p:attrNameLst>
                                          <p:attrName>style.visibility</p:attrName>
                                        </p:attrNameLst>
                                      </p:cBhvr>
                                      <p:to>
                                        <p:strVal val="visible"/>
                                      </p:to>
                                    </p:set>
                                    <p:anim calcmode="lin" valueType="num">
                                      <p:cBhvr>
                                        <p:cTn id="95" dur="500" fill="hold"/>
                                        <p:tgtEl>
                                          <p:spTgt spid="5">
                                            <p:graphicEl>
                                              <a:dgm id="{54F09019-3545-49DC-96A9-B73EFE434680}"/>
                                            </p:graphicEl>
                                          </p:spTgt>
                                        </p:tgtEl>
                                        <p:attrNameLst>
                                          <p:attrName>ppt_w</p:attrName>
                                        </p:attrNameLst>
                                      </p:cBhvr>
                                      <p:tavLst>
                                        <p:tav tm="0">
                                          <p:val>
                                            <p:fltVal val="0"/>
                                          </p:val>
                                        </p:tav>
                                        <p:tav tm="100000">
                                          <p:val>
                                            <p:strVal val="#ppt_w"/>
                                          </p:val>
                                        </p:tav>
                                      </p:tavLst>
                                    </p:anim>
                                    <p:anim calcmode="lin" valueType="num">
                                      <p:cBhvr>
                                        <p:cTn id="96" dur="500" fill="hold"/>
                                        <p:tgtEl>
                                          <p:spTgt spid="5">
                                            <p:graphicEl>
                                              <a:dgm id="{54F09019-3545-49DC-96A9-B73EFE434680}"/>
                                            </p:graphicEl>
                                          </p:spTgt>
                                        </p:tgtEl>
                                        <p:attrNameLst>
                                          <p:attrName>ppt_h</p:attrName>
                                        </p:attrNameLst>
                                      </p:cBhvr>
                                      <p:tavLst>
                                        <p:tav tm="0">
                                          <p:val>
                                            <p:fltVal val="0"/>
                                          </p:val>
                                        </p:tav>
                                        <p:tav tm="100000">
                                          <p:val>
                                            <p:strVal val="#ppt_h"/>
                                          </p:val>
                                        </p:tav>
                                      </p:tavLst>
                                    </p:anim>
                                    <p:animEffect transition="in" filter="fade">
                                      <p:cBhvr>
                                        <p:cTn id="97" dur="500"/>
                                        <p:tgtEl>
                                          <p:spTgt spid="5">
                                            <p:graphicEl>
                                              <a:dgm id="{54F09019-3545-49DC-96A9-B73EFE434680}"/>
                                            </p:graphicEl>
                                          </p:spTgt>
                                        </p:tgtEl>
                                      </p:cBhvr>
                                    </p:animEffect>
                                  </p:childTnLst>
                                </p:cTn>
                              </p:par>
                            </p:childTnLst>
                          </p:cTn>
                        </p:par>
                        <p:par>
                          <p:cTn id="98" fill="hold">
                            <p:stCondLst>
                              <p:cond delay="13000"/>
                            </p:stCondLst>
                            <p:childTnLst>
                              <p:par>
                                <p:cTn id="99" presetID="42" presetClass="entr" presetSubtype="0" fill="hold" grpId="0" nodeType="after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fade">
                                      <p:cBhvr>
                                        <p:cTn id="101" dur="1000"/>
                                        <p:tgtEl>
                                          <p:spTgt spid="10"/>
                                        </p:tgtEl>
                                      </p:cBhvr>
                                    </p:animEffect>
                                    <p:anim calcmode="lin" valueType="num">
                                      <p:cBhvr>
                                        <p:cTn id="102" dur="1000" fill="hold"/>
                                        <p:tgtEl>
                                          <p:spTgt spid="10"/>
                                        </p:tgtEl>
                                        <p:attrNameLst>
                                          <p:attrName>ppt_x</p:attrName>
                                        </p:attrNameLst>
                                      </p:cBhvr>
                                      <p:tavLst>
                                        <p:tav tm="0">
                                          <p:val>
                                            <p:strVal val="#ppt_x"/>
                                          </p:val>
                                        </p:tav>
                                        <p:tav tm="100000">
                                          <p:val>
                                            <p:strVal val="#ppt_x"/>
                                          </p:val>
                                        </p:tav>
                                      </p:tavLst>
                                    </p:anim>
                                    <p:anim calcmode="lin" valueType="num">
                                      <p:cBhvr>
                                        <p:cTn id="103" dur="1000" fill="hold"/>
                                        <p:tgtEl>
                                          <p:spTgt spid="10"/>
                                        </p:tgtEl>
                                        <p:attrNameLst>
                                          <p:attrName>ppt_y</p:attrName>
                                        </p:attrNameLst>
                                      </p:cBhvr>
                                      <p:tavLst>
                                        <p:tav tm="0">
                                          <p:val>
                                            <p:strVal val="#ppt_y+.1"/>
                                          </p:val>
                                        </p:tav>
                                        <p:tav tm="100000">
                                          <p:val>
                                            <p:strVal val="#ppt_y"/>
                                          </p:val>
                                        </p:tav>
                                      </p:tavLst>
                                    </p:anim>
                                  </p:childTnLst>
                                </p:cTn>
                              </p:par>
                            </p:childTnLst>
                          </p:cTn>
                        </p:par>
                        <p:par>
                          <p:cTn id="104" fill="hold">
                            <p:stCondLst>
                              <p:cond delay="14000"/>
                            </p:stCondLst>
                            <p:childTnLst>
                              <p:par>
                                <p:cTn id="105" presetID="0" presetClass="path" presetSubtype="0" accel="50000" decel="50000" fill="hold" grpId="4" nodeType="afterEffect">
                                  <p:stCondLst>
                                    <p:cond delay="0"/>
                                  </p:stCondLst>
                                  <p:childTnLst>
                                    <p:animMotion origin="layout" path="M 0.08179 0.6037 L 0.08179 0.6037 C 0.07984 0.60625 0.07801 0.60903 0.07593 0.61111 C 0.07293 0.61412 0.06942 0.61435 0.06603 0.61551 C 0.06473 0.61597 0.0633 0.61643 0.06199 0.6169 C 0.06082 0.61736 0.05978 0.61806 0.05861 0.61852 C 0.05535 0.61944 0.05196 0.61944 0.04871 0.6213 C 0.04636 0.62268 0.04558 0.62338 0.04298 0.62431 C 0.03764 0.62616 0.0392 0.625 0.03477 0.62731 C 0.03386 0.62755 0.03308 0.62824 0.0323 0.6287 C 0.02357 0.6331 0.03581 0.62616 0.02396 0.6331 C 0.02318 0.63356 0.0224 0.63449 0.02149 0.63449 L 0.00911 0.63611 L -0.01472 0.63449 C -0.01746 0.63426 -0.02019 0.6338 -0.02293 0.6331 C -0.02527 0.63241 -0.02957 0.63009 -0.02957 0.63009 C -0.03035 0.62917 -0.03113 0.62778 -0.03204 0.62731 C -0.03308 0.62639 -0.03426 0.62616 -0.0353 0.62569 C -0.03986 0.62407 -0.03973 0.62477 -0.04363 0.62292 C -0.0452 0.62199 -0.04715 0.62153 -0.04858 0.61991 C -0.04936 0.61898 -0.05015 0.61759 -0.05106 0.6169 C -0.05627 0.61273 -0.0551 0.61505 -0.06004 0.6125 C -0.06174 0.61181 -0.06343 0.61065 -0.06499 0.60972 L -0.06994 0.60671 C -0.07085 0.60625 -0.07164 0.60556 -0.07242 0.60532 L -0.07737 0.6037 L -0.07984 0.60231 L -0.08062 0.60093 " pathEditMode="relative" ptsTypes="AAAAAAAAAAAAAAAAAAAAAAAAAAAA">
                                      <p:cBhvr>
                                        <p:cTn id="106" dur="2000" fill="hold"/>
                                        <p:tgtEl>
                                          <p:spTgt spid="2"/>
                                        </p:tgtEl>
                                        <p:attrNameLst>
                                          <p:attrName>ppt_x</p:attrName>
                                          <p:attrName>ppt_y</p:attrName>
                                        </p:attrNameLst>
                                      </p:cBhvr>
                                    </p:animMotion>
                                  </p:childTnLst>
                                </p:cTn>
                              </p:par>
                            </p:childTnLst>
                          </p:cTn>
                        </p:par>
                        <p:par>
                          <p:cTn id="107" fill="hold">
                            <p:stCondLst>
                              <p:cond delay="16000"/>
                            </p:stCondLst>
                            <p:childTnLst>
                              <p:par>
                                <p:cTn id="108" presetID="53" presetClass="entr" presetSubtype="16" fill="hold" grpId="0" nodeType="afterEffect">
                                  <p:stCondLst>
                                    <p:cond delay="0"/>
                                  </p:stCondLst>
                                  <p:childTnLst>
                                    <p:set>
                                      <p:cBhvr>
                                        <p:cTn id="109" dur="1" fill="hold">
                                          <p:stCondLst>
                                            <p:cond delay="0"/>
                                          </p:stCondLst>
                                        </p:cTn>
                                        <p:tgtEl>
                                          <p:spTgt spid="5">
                                            <p:graphicEl>
                                              <a:dgm id="{EA85864C-1DC4-45E3-BC1A-10D7BBDEFCA8}"/>
                                            </p:graphicEl>
                                          </p:spTgt>
                                        </p:tgtEl>
                                        <p:attrNameLst>
                                          <p:attrName>style.visibility</p:attrName>
                                        </p:attrNameLst>
                                      </p:cBhvr>
                                      <p:to>
                                        <p:strVal val="visible"/>
                                      </p:to>
                                    </p:set>
                                    <p:anim calcmode="lin" valueType="num">
                                      <p:cBhvr>
                                        <p:cTn id="110" dur="500" fill="hold"/>
                                        <p:tgtEl>
                                          <p:spTgt spid="5">
                                            <p:graphicEl>
                                              <a:dgm id="{EA85864C-1DC4-45E3-BC1A-10D7BBDEFCA8}"/>
                                            </p:graphicEl>
                                          </p:spTgt>
                                        </p:tgtEl>
                                        <p:attrNameLst>
                                          <p:attrName>ppt_w</p:attrName>
                                        </p:attrNameLst>
                                      </p:cBhvr>
                                      <p:tavLst>
                                        <p:tav tm="0">
                                          <p:val>
                                            <p:fltVal val="0"/>
                                          </p:val>
                                        </p:tav>
                                        <p:tav tm="100000">
                                          <p:val>
                                            <p:strVal val="#ppt_w"/>
                                          </p:val>
                                        </p:tav>
                                      </p:tavLst>
                                    </p:anim>
                                    <p:anim calcmode="lin" valueType="num">
                                      <p:cBhvr>
                                        <p:cTn id="111" dur="500" fill="hold"/>
                                        <p:tgtEl>
                                          <p:spTgt spid="5">
                                            <p:graphicEl>
                                              <a:dgm id="{EA85864C-1DC4-45E3-BC1A-10D7BBDEFCA8}"/>
                                            </p:graphicEl>
                                          </p:spTgt>
                                        </p:tgtEl>
                                        <p:attrNameLst>
                                          <p:attrName>ppt_h</p:attrName>
                                        </p:attrNameLst>
                                      </p:cBhvr>
                                      <p:tavLst>
                                        <p:tav tm="0">
                                          <p:val>
                                            <p:fltVal val="0"/>
                                          </p:val>
                                        </p:tav>
                                        <p:tav tm="100000">
                                          <p:val>
                                            <p:strVal val="#ppt_h"/>
                                          </p:val>
                                        </p:tav>
                                      </p:tavLst>
                                    </p:anim>
                                    <p:animEffect transition="in" filter="fade">
                                      <p:cBhvr>
                                        <p:cTn id="112" dur="500"/>
                                        <p:tgtEl>
                                          <p:spTgt spid="5">
                                            <p:graphicEl>
                                              <a:dgm id="{EA85864C-1DC4-45E3-BC1A-10D7BBDEFCA8}"/>
                                            </p:graphicEl>
                                          </p:spTgt>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5">
                                            <p:graphicEl>
                                              <a:dgm id="{8BF04793-2F5D-4270-A18D-63C48D69A359}"/>
                                            </p:graphicEl>
                                          </p:spTgt>
                                        </p:tgtEl>
                                        <p:attrNameLst>
                                          <p:attrName>style.visibility</p:attrName>
                                        </p:attrNameLst>
                                      </p:cBhvr>
                                      <p:to>
                                        <p:strVal val="visible"/>
                                      </p:to>
                                    </p:set>
                                    <p:anim calcmode="lin" valueType="num">
                                      <p:cBhvr>
                                        <p:cTn id="115" dur="500" fill="hold"/>
                                        <p:tgtEl>
                                          <p:spTgt spid="5">
                                            <p:graphicEl>
                                              <a:dgm id="{8BF04793-2F5D-4270-A18D-63C48D69A359}"/>
                                            </p:graphicEl>
                                          </p:spTgt>
                                        </p:tgtEl>
                                        <p:attrNameLst>
                                          <p:attrName>ppt_w</p:attrName>
                                        </p:attrNameLst>
                                      </p:cBhvr>
                                      <p:tavLst>
                                        <p:tav tm="0">
                                          <p:val>
                                            <p:fltVal val="0"/>
                                          </p:val>
                                        </p:tav>
                                        <p:tav tm="100000">
                                          <p:val>
                                            <p:strVal val="#ppt_w"/>
                                          </p:val>
                                        </p:tav>
                                      </p:tavLst>
                                    </p:anim>
                                    <p:anim calcmode="lin" valueType="num">
                                      <p:cBhvr>
                                        <p:cTn id="116" dur="500" fill="hold"/>
                                        <p:tgtEl>
                                          <p:spTgt spid="5">
                                            <p:graphicEl>
                                              <a:dgm id="{8BF04793-2F5D-4270-A18D-63C48D69A359}"/>
                                            </p:graphicEl>
                                          </p:spTgt>
                                        </p:tgtEl>
                                        <p:attrNameLst>
                                          <p:attrName>ppt_h</p:attrName>
                                        </p:attrNameLst>
                                      </p:cBhvr>
                                      <p:tavLst>
                                        <p:tav tm="0">
                                          <p:val>
                                            <p:fltVal val="0"/>
                                          </p:val>
                                        </p:tav>
                                        <p:tav tm="100000">
                                          <p:val>
                                            <p:strVal val="#ppt_h"/>
                                          </p:val>
                                        </p:tav>
                                      </p:tavLst>
                                    </p:anim>
                                    <p:animEffect transition="in" filter="fade">
                                      <p:cBhvr>
                                        <p:cTn id="117" dur="500"/>
                                        <p:tgtEl>
                                          <p:spTgt spid="5">
                                            <p:graphicEl>
                                              <a:dgm id="{8BF04793-2F5D-4270-A18D-63C48D69A359}"/>
                                            </p:graphicEl>
                                          </p:spTgt>
                                        </p:tgtEl>
                                      </p:cBhvr>
                                    </p:animEffect>
                                  </p:childTnLst>
                                </p:cTn>
                              </p:par>
                            </p:childTnLst>
                          </p:cTn>
                        </p:par>
                        <p:par>
                          <p:cTn id="118" fill="hold">
                            <p:stCondLst>
                              <p:cond delay="16500"/>
                            </p:stCondLst>
                            <p:childTnLst>
                              <p:par>
                                <p:cTn id="119" presetID="42" presetClass="entr" presetSubtype="0" fill="hold" grpId="0" nodeType="after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fade">
                                      <p:cBhvr>
                                        <p:cTn id="121" dur="1000"/>
                                        <p:tgtEl>
                                          <p:spTgt spid="11"/>
                                        </p:tgtEl>
                                      </p:cBhvr>
                                    </p:animEffect>
                                    <p:anim calcmode="lin" valueType="num">
                                      <p:cBhvr>
                                        <p:cTn id="122" dur="1000" fill="hold"/>
                                        <p:tgtEl>
                                          <p:spTgt spid="11"/>
                                        </p:tgtEl>
                                        <p:attrNameLst>
                                          <p:attrName>ppt_x</p:attrName>
                                        </p:attrNameLst>
                                      </p:cBhvr>
                                      <p:tavLst>
                                        <p:tav tm="0">
                                          <p:val>
                                            <p:strVal val="#ppt_x"/>
                                          </p:val>
                                        </p:tav>
                                        <p:tav tm="100000">
                                          <p:val>
                                            <p:strVal val="#ppt_x"/>
                                          </p:val>
                                        </p:tav>
                                      </p:tavLst>
                                    </p:anim>
                                    <p:anim calcmode="lin" valueType="num">
                                      <p:cBhvr>
                                        <p:cTn id="123" dur="1000" fill="hold"/>
                                        <p:tgtEl>
                                          <p:spTgt spid="11"/>
                                        </p:tgtEl>
                                        <p:attrNameLst>
                                          <p:attrName>ppt_y</p:attrName>
                                        </p:attrNameLst>
                                      </p:cBhvr>
                                      <p:tavLst>
                                        <p:tav tm="0">
                                          <p:val>
                                            <p:strVal val="#ppt_y+.1"/>
                                          </p:val>
                                        </p:tav>
                                        <p:tav tm="100000">
                                          <p:val>
                                            <p:strVal val="#ppt_y"/>
                                          </p:val>
                                        </p:tav>
                                      </p:tavLst>
                                    </p:anim>
                                  </p:childTnLst>
                                </p:cTn>
                              </p:par>
                            </p:childTnLst>
                          </p:cTn>
                        </p:par>
                        <p:par>
                          <p:cTn id="124" fill="hold">
                            <p:stCondLst>
                              <p:cond delay="17500"/>
                            </p:stCondLst>
                            <p:childTnLst>
                              <p:par>
                                <p:cTn id="125" presetID="0" presetClass="path" presetSubtype="0" accel="50000" decel="50000" fill="hold" grpId="5" nodeType="afterEffect">
                                  <p:stCondLst>
                                    <p:cond delay="0"/>
                                  </p:stCondLst>
                                  <p:childTnLst>
                                    <p:animMotion origin="layout" path="M -0.08062 0.60092 L -0.08062 0.60092 C -0.0831 0.60139 -0.08557 0.60254 -0.08804 0.60254 C -0.10133 0.60254 -0.10641 0.60139 -0.11774 0.59954 C -0.12048 0.59861 -0.12334 0.59815 -0.12595 0.59653 L -0.13584 0.59074 L -0.13832 0.58935 C -0.13923 0.58866 -0.14001 0.58819 -0.14079 0.58773 C -0.14587 0.58565 -0.14301 0.58704 -0.14913 0.58333 L -0.15642 0.57893 L -0.1589 0.57754 L -0.16137 0.57616 L -0.16632 0.57014 L -0.1688 0.56736 C -0.16945 0.56574 -0.16984 0.56412 -0.17049 0.56296 C -0.17427 0.55625 -0.17192 0.56412 -0.17466 0.55555 C -0.17583 0.55162 -0.17791 0.54375 -0.17791 0.54375 C -0.17817 0.5419 -0.1783 0.53981 -0.17869 0.53796 C -0.18156 0.52639 -0.17948 0.54051 -0.18117 0.52916 C -0.18182 0.52523 -0.18208 0.52129 -0.18286 0.51736 L -0.18455 0.50856 C -0.18481 0.50717 -0.18521 0.50579 -0.18534 0.50416 C -0.18625 0.49398 -0.1856 0.49838 -0.1869 0.4912 C -0.18664 0.47245 -0.1869 0.45393 -0.18612 0.43541 C -0.18599 0.43241 -0.18508 0.42963 -0.18455 0.42662 L -0.18208 0.41342 C -0.18169 0.41204 -0.18169 0.41041 -0.18117 0.40903 L -0.17791 0.40023 L -0.17622 0.39143 C -0.17596 0.39004 -0.17609 0.38819 -0.17544 0.38704 L -0.17374 0.38426 L -0.17374 0.38426 " pathEditMode="relative" ptsTypes="AAAAAAAAAAAAAAAAAAAAAAAAAAAAAAAA">
                                      <p:cBhvr>
                                        <p:cTn id="126" dur="2000" fill="hold"/>
                                        <p:tgtEl>
                                          <p:spTgt spid="2"/>
                                        </p:tgtEl>
                                        <p:attrNameLst>
                                          <p:attrName>ppt_x</p:attrName>
                                          <p:attrName>ppt_y</p:attrName>
                                        </p:attrNameLst>
                                      </p:cBhvr>
                                    </p:animMotion>
                                  </p:childTnLst>
                                </p:cTn>
                              </p:par>
                            </p:childTnLst>
                          </p:cTn>
                        </p:par>
                        <p:par>
                          <p:cTn id="127" fill="hold">
                            <p:stCondLst>
                              <p:cond delay="19500"/>
                            </p:stCondLst>
                            <p:childTnLst>
                              <p:par>
                                <p:cTn id="128" presetID="53" presetClass="entr" presetSubtype="16" fill="hold" grpId="0" nodeType="afterEffect">
                                  <p:stCondLst>
                                    <p:cond delay="0"/>
                                  </p:stCondLst>
                                  <p:childTnLst>
                                    <p:set>
                                      <p:cBhvr>
                                        <p:cTn id="129" dur="1" fill="hold">
                                          <p:stCondLst>
                                            <p:cond delay="0"/>
                                          </p:stCondLst>
                                        </p:cTn>
                                        <p:tgtEl>
                                          <p:spTgt spid="5">
                                            <p:graphicEl>
                                              <a:dgm id="{AD5F2226-693C-494C-AC05-96AD825D23E3}"/>
                                            </p:graphicEl>
                                          </p:spTgt>
                                        </p:tgtEl>
                                        <p:attrNameLst>
                                          <p:attrName>style.visibility</p:attrName>
                                        </p:attrNameLst>
                                      </p:cBhvr>
                                      <p:to>
                                        <p:strVal val="visible"/>
                                      </p:to>
                                    </p:set>
                                    <p:anim calcmode="lin" valueType="num">
                                      <p:cBhvr>
                                        <p:cTn id="130" dur="500" fill="hold"/>
                                        <p:tgtEl>
                                          <p:spTgt spid="5">
                                            <p:graphicEl>
                                              <a:dgm id="{AD5F2226-693C-494C-AC05-96AD825D23E3}"/>
                                            </p:graphicEl>
                                          </p:spTgt>
                                        </p:tgtEl>
                                        <p:attrNameLst>
                                          <p:attrName>ppt_w</p:attrName>
                                        </p:attrNameLst>
                                      </p:cBhvr>
                                      <p:tavLst>
                                        <p:tav tm="0">
                                          <p:val>
                                            <p:fltVal val="0"/>
                                          </p:val>
                                        </p:tav>
                                        <p:tav tm="100000">
                                          <p:val>
                                            <p:strVal val="#ppt_w"/>
                                          </p:val>
                                        </p:tav>
                                      </p:tavLst>
                                    </p:anim>
                                    <p:anim calcmode="lin" valueType="num">
                                      <p:cBhvr>
                                        <p:cTn id="131" dur="500" fill="hold"/>
                                        <p:tgtEl>
                                          <p:spTgt spid="5">
                                            <p:graphicEl>
                                              <a:dgm id="{AD5F2226-693C-494C-AC05-96AD825D23E3}"/>
                                            </p:graphicEl>
                                          </p:spTgt>
                                        </p:tgtEl>
                                        <p:attrNameLst>
                                          <p:attrName>ppt_h</p:attrName>
                                        </p:attrNameLst>
                                      </p:cBhvr>
                                      <p:tavLst>
                                        <p:tav tm="0">
                                          <p:val>
                                            <p:fltVal val="0"/>
                                          </p:val>
                                        </p:tav>
                                        <p:tav tm="100000">
                                          <p:val>
                                            <p:strVal val="#ppt_h"/>
                                          </p:val>
                                        </p:tav>
                                      </p:tavLst>
                                    </p:anim>
                                    <p:animEffect transition="in" filter="fade">
                                      <p:cBhvr>
                                        <p:cTn id="132" dur="500"/>
                                        <p:tgtEl>
                                          <p:spTgt spid="5">
                                            <p:graphicEl>
                                              <a:dgm id="{AD5F2226-693C-494C-AC05-96AD825D23E3}"/>
                                            </p:graphicEl>
                                          </p:spTgt>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5">
                                            <p:graphicEl>
                                              <a:dgm id="{A843B4A8-867F-4996-92B6-1BBFFED31FEE}"/>
                                            </p:graphicEl>
                                          </p:spTgt>
                                        </p:tgtEl>
                                        <p:attrNameLst>
                                          <p:attrName>style.visibility</p:attrName>
                                        </p:attrNameLst>
                                      </p:cBhvr>
                                      <p:to>
                                        <p:strVal val="visible"/>
                                      </p:to>
                                    </p:set>
                                    <p:anim calcmode="lin" valueType="num">
                                      <p:cBhvr>
                                        <p:cTn id="135" dur="500" fill="hold"/>
                                        <p:tgtEl>
                                          <p:spTgt spid="5">
                                            <p:graphicEl>
                                              <a:dgm id="{A843B4A8-867F-4996-92B6-1BBFFED31FEE}"/>
                                            </p:graphicEl>
                                          </p:spTgt>
                                        </p:tgtEl>
                                        <p:attrNameLst>
                                          <p:attrName>ppt_w</p:attrName>
                                        </p:attrNameLst>
                                      </p:cBhvr>
                                      <p:tavLst>
                                        <p:tav tm="0">
                                          <p:val>
                                            <p:fltVal val="0"/>
                                          </p:val>
                                        </p:tav>
                                        <p:tav tm="100000">
                                          <p:val>
                                            <p:strVal val="#ppt_w"/>
                                          </p:val>
                                        </p:tav>
                                      </p:tavLst>
                                    </p:anim>
                                    <p:anim calcmode="lin" valueType="num">
                                      <p:cBhvr>
                                        <p:cTn id="136" dur="500" fill="hold"/>
                                        <p:tgtEl>
                                          <p:spTgt spid="5">
                                            <p:graphicEl>
                                              <a:dgm id="{A843B4A8-867F-4996-92B6-1BBFFED31FEE}"/>
                                            </p:graphicEl>
                                          </p:spTgt>
                                        </p:tgtEl>
                                        <p:attrNameLst>
                                          <p:attrName>ppt_h</p:attrName>
                                        </p:attrNameLst>
                                      </p:cBhvr>
                                      <p:tavLst>
                                        <p:tav tm="0">
                                          <p:val>
                                            <p:fltVal val="0"/>
                                          </p:val>
                                        </p:tav>
                                        <p:tav tm="100000">
                                          <p:val>
                                            <p:strVal val="#ppt_h"/>
                                          </p:val>
                                        </p:tav>
                                      </p:tavLst>
                                    </p:anim>
                                    <p:animEffect transition="in" filter="fade">
                                      <p:cBhvr>
                                        <p:cTn id="137" dur="500"/>
                                        <p:tgtEl>
                                          <p:spTgt spid="5">
                                            <p:graphicEl>
                                              <a:dgm id="{A843B4A8-867F-4996-92B6-1BBFFED31FEE}"/>
                                            </p:graphicEl>
                                          </p:spTgt>
                                        </p:tgtEl>
                                      </p:cBhvr>
                                    </p:animEffect>
                                  </p:childTnLst>
                                </p:cTn>
                              </p:par>
                            </p:childTnLst>
                          </p:cTn>
                        </p:par>
                        <p:par>
                          <p:cTn id="138" fill="hold">
                            <p:stCondLst>
                              <p:cond delay="20000"/>
                            </p:stCondLst>
                            <p:childTnLst>
                              <p:par>
                                <p:cTn id="139" presetID="42" presetClass="entr" presetSubtype="0" fill="hold" grpId="0" nodeType="afterEffect">
                                  <p:stCondLst>
                                    <p:cond delay="0"/>
                                  </p:stCondLst>
                                  <p:childTnLst>
                                    <p:set>
                                      <p:cBhvr>
                                        <p:cTn id="140" dur="1" fill="hold">
                                          <p:stCondLst>
                                            <p:cond delay="0"/>
                                          </p:stCondLst>
                                        </p:cTn>
                                        <p:tgtEl>
                                          <p:spTgt spid="12"/>
                                        </p:tgtEl>
                                        <p:attrNameLst>
                                          <p:attrName>style.visibility</p:attrName>
                                        </p:attrNameLst>
                                      </p:cBhvr>
                                      <p:to>
                                        <p:strVal val="visible"/>
                                      </p:to>
                                    </p:set>
                                    <p:animEffect transition="in" filter="fade">
                                      <p:cBhvr>
                                        <p:cTn id="141" dur="1000"/>
                                        <p:tgtEl>
                                          <p:spTgt spid="12"/>
                                        </p:tgtEl>
                                      </p:cBhvr>
                                    </p:animEffect>
                                    <p:anim calcmode="lin" valueType="num">
                                      <p:cBhvr>
                                        <p:cTn id="142" dur="1000" fill="hold"/>
                                        <p:tgtEl>
                                          <p:spTgt spid="12"/>
                                        </p:tgtEl>
                                        <p:attrNameLst>
                                          <p:attrName>ppt_x</p:attrName>
                                        </p:attrNameLst>
                                      </p:cBhvr>
                                      <p:tavLst>
                                        <p:tav tm="0">
                                          <p:val>
                                            <p:strVal val="#ppt_x"/>
                                          </p:val>
                                        </p:tav>
                                        <p:tav tm="100000">
                                          <p:val>
                                            <p:strVal val="#ppt_x"/>
                                          </p:val>
                                        </p:tav>
                                      </p:tavLst>
                                    </p:anim>
                                    <p:anim calcmode="lin" valueType="num">
                                      <p:cBhvr>
                                        <p:cTn id="143" dur="1000" fill="hold"/>
                                        <p:tgtEl>
                                          <p:spTgt spid="12"/>
                                        </p:tgtEl>
                                        <p:attrNameLst>
                                          <p:attrName>ppt_y</p:attrName>
                                        </p:attrNameLst>
                                      </p:cBhvr>
                                      <p:tavLst>
                                        <p:tav tm="0">
                                          <p:val>
                                            <p:strVal val="#ppt_y+.1"/>
                                          </p:val>
                                        </p:tav>
                                        <p:tav tm="100000">
                                          <p:val>
                                            <p:strVal val="#ppt_y"/>
                                          </p:val>
                                        </p:tav>
                                      </p:tavLst>
                                    </p:anim>
                                  </p:childTnLst>
                                </p:cTn>
                              </p:par>
                            </p:childTnLst>
                          </p:cTn>
                        </p:par>
                        <p:par>
                          <p:cTn id="144" fill="hold">
                            <p:stCondLst>
                              <p:cond delay="21000"/>
                            </p:stCondLst>
                            <p:childTnLst>
                              <p:par>
                                <p:cTn id="145" presetID="0" presetClass="path" presetSubtype="0" accel="50000" decel="50000" fill="hold" grpId="6" nodeType="afterEffect">
                                  <p:stCondLst>
                                    <p:cond delay="0"/>
                                  </p:stCondLst>
                                  <p:childTnLst>
                                    <p:animMotion origin="layout" path="M -0.17375 0.38449 L -0.17375 0.38472 C -0.1744 0.38055 -0.17531 0.37662 -0.17609 0.37291 C -0.17661 0.3699 -0.17661 0.3669 -0.17765 0.36435 L -0.18078 0.35578 L -0.18234 0.35139 C -0.18403 0.34143 -0.18156 0.35347 -0.18547 0.3412 C -0.18586 0.33981 -0.18677 0.33287 -0.18703 0.33148 C -0.18742 0.32847 -0.18846 0.32291 -0.18846 0.32291 C -0.18924 0.30069 -0.19016 0.27778 -0.19016 0.25555 C -0.19016 0.23796 -0.19081 0.21227 -0.18781 0.19282 C -0.18742 0.19074 -0.18664 0.18912 -0.18612 0.18703 C -0.1783 0.14907 -0.1882 0.1919 -0.18143 0.16713 C -0.17974 0.16065 -0.18195 0.16458 -0.17909 0.15856 C -0.17101 0.14051 -0.18325 0.1699 -0.1744 0.14838 C -0.17414 0.14699 -0.17414 0.1456 -0.17375 0.14421 C -0.17309 0.14259 -0.17218 0.1412 -0.1714 0.13981 C -0.17023 0.13796 -0.16593 0.13379 -0.16515 0.13287 C -0.16411 0.13148 -0.16307 0.12986 -0.16202 0.1287 C -0.16124 0.12754 -0.16033 0.12662 -0.15968 0.12569 C -0.15864 0.1243 -0.1576 0.12245 -0.15655 0.12129 C -0.15525 0.12014 -0.15395 0.11967 -0.15265 0.11852 C -0.14978 0.11597 -0.15056 0.11458 -0.14718 0.11273 C -0.14379 0.11111 -0.14184 0.11134 -0.13845 0.11134 L -0.13845 0.11157 " pathEditMode="relative" rAng="0" ptsTypes="AAAAAAAAAAAAAAAAAAAAAAAAA">
                                      <p:cBhvr>
                                        <p:cTn id="146" dur="2000" fill="hold"/>
                                        <p:tgtEl>
                                          <p:spTgt spid="2"/>
                                        </p:tgtEl>
                                        <p:attrNameLst>
                                          <p:attrName>ppt_x</p:attrName>
                                          <p:attrName>ppt_y</p:attrName>
                                        </p:attrNameLst>
                                      </p:cBhvr>
                                      <p:rCtr x="938" y="-13657"/>
                                    </p:animMotion>
                                  </p:childTnLst>
                                </p:cTn>
                              </p:par>
                            </p:childTnLst>
                          </p:cTn>
                        </p:par>
                        <p:par>
                          <p:cTn id="147" fill="hold">
                            <p:stCondLst>
                              <p:cond delay="23000"/>
                            </p:stCondLst>
                            <p:childTnLst>
                              <p:par>
                                <p:cTn id="148" presetID="53" presetClass="entr" presetSubtype="16" fill="hold" grpId="0" nodeType="afterEffect">
                                  <p:stCondLst>
                                    <p:cond delay="0"/>
                                  </p:stCondLst>
                                  <p:childTnLst>
                                    <p:set>
                                      <p:cBhvr>
                                        <p:cTn id="149" dur="1" fill="hold">
                                          <p:stCondLst>
                                            <p:cond delay="0"/>
                                          </p:stCondLst>
                                        </p:cTn>
                                        <p:tgtEl>
                                          <p:spTgt spid="5">
                                            <p:graphicEl>
                                              <a:dgm id="{CA122D24-6358-4B98-9990-590751443E9D}"/>
                                            </p:graphicEl>
                                          </p:spTgt>
                                        </p:tgtEl>
                                        <p:attrNameLst>
                                          <p:attrName>style.visibility</p:attrName>
                                        </p:attrNameLst>
                                      </p:cBhvr>
                                      <p:to>
                                        <p:strVal val="visible"/>
                                      </p:to>
                                    </p:set>
                                    <p:anim calcmode="lin" valueType="num">
                                      <p:cBhvr>
                                        <p:cTn id="150" dur="500" fill="hold"/>
                                        <p:tgtEl>
                                          <p:spTgt spid="5">
                                            <p:graphicEl>
                                              <a:dgm id="{CA122D24-6358-4B98-9990-590751443E9D}"/>
                                            </p:graphicEl>
                                          </p:spTgt>
                                        </p:tgtEl>
                                        <p:attrNameLst>
                                          <p:attrName>ppt_w</p:attrName>
                                        </p:attrNameLst>
                                      </p:cBhvr>
                                      <p:tavLst>
                                        <p:tav tm="0">
                                          <p:val>
                                            <p:fltVal val="0"/>
                                          </p:val>
                                        </p:tav>
                                        <p:tav tm="100000">
                                          <p:val>
                                            <p:strVal val="#ppt_w"/>
                                          </p:val>
                                        </p:tav>
                                      </p:tavLst>
                                    </p:anim>
                                    <p:anim calcmode="lin" valueType="num">
                                      <p:cBhvr>
                                        <p:cTn id="151" dur="500" fill="hold"/>
                                        <p:tgtEl>
                                          <p:spTgt spid="5">
                                            <p:graphicEl>
                                              <a:dgm id="{CA122D24-6358-4B98-9990-590751443E9D}"/>
                                            </p:graphicEl>
                                          </p:spTgt>
                                        </p:tgtEl>
                                        <p:attrNameLst>
                                          <p:attrName>ppt_h</p:attrName>
                                        </p:attrNameLst>
                                      </p:cBhvr>
                                      <p:tavLst>
                                        <p:tav tm="0">
                                          <p:val>
                                            <p:fltVal val="0"/>
                                          </p:val>
                                        </p:tav>
                                        <p:tav tm="100000">
                                          <p:val>
                                            <p:strVal val="#ppt_h"/>
                                          </p:val>
                                        </p:tav>
                                      </p:tavLst>
                                    </p:anim>
                                    <p:animEffect transition="in" filter="fade">
                                      <p:cBhvr>
                                        <p:cTn id="152" dur="500"/>
                                        <p:tgtEl>
                                          <p:spTgt spid="5">
                                            <p:graphicEl>
                                              <a:dgm id="{CA122D24-6358-4B98-9990-590751443E9D}"/>
                                            </p:graphicEl>
                                          </p:spTgt>
                                        </p:tgtEl>
                                      </p:cBhvr>
                                    </p:animEffect>
                                  </p:childTnLst>
                                </p:cTn>
                              </p:par>
                            </p:childTnLst>
                          </p:cTn>
                        </p:par>
                        <p:par>
                          <p:cTn id="153" fill="hold">
                            <p:stCondLst>
                              <p:cond delay="23500"/>
                            </p:stCondLst>
                            <p:childTnLst>
                              <p:par>
                                <p:cTn id="154" presetID="2" presetClass="exit" presetSubtype="4" fill="hold" grpId="1" nodeType="afterEffect">
                                  <p:stCondLst>
                                    <p:cond delay="0"/>
                                  </p:stCondLst>
                                  <p:childTnLst>
                                    <p:anim calcmode="lin" valueType="num">
                                      <p:cBhvr additive="base">
                                        <p:cTn id="155" dur="500"/>
                                        <p:tgtEl>
                                          <p:spTgt spid="6"/>
                                        </p:tgtEl>
                                        <p:attrNameLst>
                                          <p:attrName>ppt_x</p:attrName>
                                        </p:attrNameLst>
                                      </p:cBhvr>
                                      <p:tavLst>
                                        <p:tav tm="0">
                                          <p:val>
                                            <p:strVal val="ppt_x"/>
                                          </p:val>
                                        </p:tav>
                                        <p:tav tm="100000">
                                          <p:val>
                                            <p:strVal val="ppt_x"/>
                                          </p:val>
                                        </p:tav>
                                      </p:tavLst>
                                    </p:anim>
                                    <p:anim calcmode="lin" valueType="num">
                                      <p:cBhvr additive="base">
                                        <p:cTn id="156" dur="500"/>
                                        <p:tgtEl>
                                          <p:spTgt spid="6"/>
                                        </p:tgtEl>
                                        <p:attrNameLst>
                                          <p:attrName>ppt_y</p:attrName>
                                        </p:attrNameLst>
                                      </p:cBhvr>
                                      <p:tavLst>
                                        <p:tav tm="0">
                                          <p:val>
                                            <p:strVal val="ppt_y"/>
                                          </p:val>
                                        </p:tav>
                                        <p:tav tm="100000">
                                          <p:val>
                                            <p:strVal val="1+ppt_h/2"/>
                                          </p:val>
                                        </p:tav>
                                      </p:tavLst>
                                    </p:anim>
                                    <p:set>
                                      <p:cBhvr>
                                        <p:cTn id="157" dur="1" fill="hold">
                                          <p:stCondLst>
                                            <p:cond delay="499"/>
                                          </p:stCondLst>
                                        </p:cTn>
                                        <p:tgtEl>
                                          <p:spTgt spid="6"/>
                                        </p:tgtEl>
                                        <p:attrNameLst>
                                          <p:attrName>style.visibility</p:attrName>
                                        </p:attrNameLst>
                                      </p:cBhvr>
                                      <p:to>
                                        <p:strVal val="hidden"/>
                                      </p:to>
                                    </p:set>
                                  </p:childTnLst>
                                </p:cTn>
                              </p:par>
                            </p:childTnLst>
                          </p:cTn>
                        </p:par>
                        <p:par>
                          <p:cTn id="158" fill="hold">
                            <p:stCondLst>
                              <p:cond delay="24000"/>
                            </p:stCondLst>
                            <p:childTnLst>
                              <p:par>
                                <p:cTn id="159" presetID="42" presetClass="entr" presetSubtype="0" fill="hold" grpId="0" nodeType="afterEffect">
                                  <p:stCondLst>
                                    <p:cond delay="0"/>
                                  </p:stCondLst>
                                  <p:childTnLst>
                                    <p:set>
                                      <p:cBhvr>
                                        <p:cTn id="160" dur="1" fill="hold">
                                          <p:stCondLst>
                                            <p:cond delay="0"/>
                                          </p:stCondLst>
                                        </p:cTn>
                                        <p:tgtEl>
                                          <p:spTgt spid="13"/>
                                        </p:tgtEl>
                                        <p:attrNameLst>
                                          <p:attrName>style.visibility</p:attrName>
                                        </p:attrNameLst>
                                      </p:cBhvr>
                                      <p:to>
                                        <p:strVal val="visible"/>
                                      </p:to>
                                    </p:set>
                                    <p:animEffect transition="in" filter="fade">
                                      <p:cBhvr>
                                        <p:cTn id="161" dur="1000"/>
                                        <p:tgtEl>
                                          <p:spTgt spid="13"/>
                                        </p:tgtEl>
                                      </p:cBhvr>
                                    </p:animEffect>
                                    <p:anim calcmode="lin" valueType="num">
                                      <p:cBhvr>
                                        <p:cTn id="162" dur="1000" fill="hold"/>
                                        <p:tgtEl>
                                          <p:spTgt spid="13"/>
                                        </p:tgtEl>
                                        <p:attrNameLst>
                                          <p:attrName>ppt_x</p:attrName>
                                        </p:attrNameLst>
                                      </p:cBhvr>
                                      <p:tavLst>
                                        <p:tav tm="0">
                                          <p:val>
                                            <p:strVal val="#ppt_x"/>
                                          </p:val>
                                        </p:tav>
                                        <p:tav tm="100000">
                                          <p:val>
                                            <p:strVal val="#ppt_x"/>
                                          </p:val>
                                        </p:tav>
                                      </p:tavLst>
                                    </p:anim>
                                    <p:anim calcmode="lin" valueType="num">
                                      <p:cBhvr>
                                        <p:cTn id="163" dur="1000" fill="hold"/>
                                        <p:tgtEl>
                                          <p:spTgt spid="13"/>
                                        </p:tgtEl>
                                        <p:attrNameLst>
                                          <p:attrName>ppt_y</p:attrName>
                                        </p:attrNameLst>
                                      </p:cBhvr>
                                      <p:tavLst>
                                        <p:tav tm="0">
                                          <p:val>
                                            <p:strVal val="#ppt_y+.1"/>
                                          </p:val>
                                        </p:tav>
                                        <p:tav tm="100000">
                                          <p:val>
                                            <p:strVal val="#ppt_y"/>
                                          </p:val>
                                        </p:tav>
                                      </p:tavLst>
                                    </p:anim>
                                  </p:childTnLst>
                                </p:cTn>
                              </p:par>
                            </p:childTnLst>
                          </p:cTn>
                        </p:par>
                        <p:par>
                          <p:cTn id="164" fill="hold">
                            <p:stCondLst>
                              <p:cond delay="25000"/>
                            </p:stCondLst>
                            <p:childTnLst>
                              <p:par>
                                <p:cTn id="165" presetID="0" presetClass="path" presetSubtype="0" accel="50000" decel="50000" fill="hold" grpId="7" nodeType="afterEffect">
                                  <p:stCondLst>
                                    <p:cond delay="0"/>
                                  </p:stCondLst>
                                  <p:childTnLst>
                                    <p:animMotion origin="layout" path="M -0.13845 0.11157 L -0.13845 0.11203 C -0.13832 0.10578 -0.13819 0.10023 -0.1378 0.09467 C -0.13767 0.09189 -0.13728 0.08958 -0.13701 0.0868 C -0.13545 0.075 -0.13688 0.09051 -0.13532 0.07615 C -0.13506 0.07291 -0.13493 0.06967 -0.13454 0.06689 C -0.13428 0.06504 -0.13389 0.06365 -0.13363 0.06226 C -0.13324 0.05926 -0.13272 0.05138 -0.13207 0.04814 C -0.13181 0.04606 -0.13102 0.04421 -0.1305 0.04213 C -0.12894 0.02731 -0.13089 0.04051 -0.12803 0.02963 C -0.12738 0.02731 -0.12725 0.0243 -0.12633 0.02199 C -0.12581 0.02013 -0.12477 0.01898 -0.12399 0.01736 C -0.12047 0.00949 -0.12321 0.01203 -0.11904 0.00972 C -0.10862 -0.00533 -0.12178 0.01319 -0.11344 0.00185 C -0.1124 0.00046 -0.11162 -0.00186 -0.11032 -0.00278 C -0.10771 -0.0044 -0.10211 -0.00602 -0.10211 -0.00556 C -0.09377 -0.01366 -0.1055 -0.00348 -0.08752 -0.01204 C -0.08205 -0.01459 -0.08557 -0.0132 -0.0771 -0.01482 L -0.01889 -0.01343 C -0.01797 -0.01343 -0.01719 -0.0125 -0.01641 -0.01204 C -0.0112 -0.00903 -0.01263 -0.01088 -0.00508 -0.00741 C 0.00039 -0.00463 0.00078 -0.00649 -0.00104 -0.00278 L -0.00104 -0.00255 " pathEditMode="relative" rAng="0" ptsTypes="AAAAAAAAAAAAAAAAAAAAAAA">
                                      <p:cBhvr>
                                        <p:cTn id="166" dur="2000" fill="hold"/>
                                        <p:tgtEl>
                                          <p:spTgt spid="2"/>
                                        </p:tgtEl>
                                        <p:attrNameLst>
                                          <p:attrName>ppt_x</p:attrName>
                                          <p:attrName>ppt_y</p:attrName>
                                        </p:attrNameLst>
                                      </p:cBhvr>
                                      <p:rCtr x="6916" y="-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4" grpId="0" animBg="1"/>
      <p:bldP spid="6" grpId="0"/>
      <p:bldP spid="6" grpId="1"/>
      <p:bldP spid="7" grpId="0"/>
      <p:bldP spid="8" grpId="0"/>
      <p:bldP spid="9" grpId="0"/>
      <p:bldP spid="10" grpId="0"/>
      <p:bldP spid="11" grpId="0"/>
      <p:bldP spid="12" grpId="0"/>
      <p:bldP spid="13" grpId="0"/>
      <p:bldP spid="2" grpId="0" animBg="1"/>
      <p:bldP spid="2" grpId="1" animBg="1"/>
      <p:bldP spid="2" grpId="2" animBg="1"/>
      <p:bldP spid="2" grpId="3" animBg="1"/>
      <p:bldP spid="2" grpId="4" animBg="1"/>
      <p:bldP spid="2" grpId="5" animBg="1"/>
      <p:bldP spid="2" grpId="6" animBg="1"/>
      <p:bldP spid="2" grpId="7"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pc="0" dirty="0">
                <a:ln w="0"/>
                <a:solidFill>
                  <a:schemeClr val="accent1"/>
                </a:solidFill>
                <a:effectLst>
                  <a:outerShdw blurRad="38100" dist="25400" dir="5400000" algn="ctr" rotWithShape="0">
                    <a:srgbClr val="6E747A">
                      <a:alpha val="43000"/>
                    </a:srgbClr>
                  </a:outerShdw>
                </a:effectLst>
              </a:rPr>
              <a:t>Revelation </a:t>
            </a:r>
            <a:r>
              <a:rPr lang="en-US" spc="0" dirty="0" smtClean="0">
                <a:ln w="0"/>
                <a:solidFill>
                  <a:schemeClr val="accent1"/>
                </a:solidFill>
                <a:effectLst>
                  <a:outerShdw blurRad="38100" dist="25400" dir="5400000" algn="ctr" rotWithShape="0">
                    <a:srgbClr val="6E747A">
                      <a:alpha val="43000"/>
                    </a:srgbClr>
                  </a:outerShdw>
                </a:effectLst>
              </a:rPr>
              <a:t>18:11-14</a:t>
            </a:r>
            <a:endParaRPr lang="en-US"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760412" y="5715000"/>
            <a:ext cx="8229600" cy="1140247"/>
          </a:xfrm>
        </p:spPr>
        <p:txBody>
          <a:bodyPr anchor="t">
            <a:normAutofit fontScale="90000"/>
          </a:bodyPr>
          <a:lstStyle/>
          <a:p>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2</a:t>
            </a:r>
            <a:r>
              <a:rPr lang="en-US" sz="5400" b="1" spc="-150" baseline="3000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nd</a:t>
            </a:r>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Beast comes out of the Earth</a:t>
            </a:r>
            <a:endPar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066801"/>
            <a:ext cx="10515600" cy="45719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36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11</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I beheld another </a:t>
            </a:r>
            <a:r>
              <a:rPr lang="en-US" sz="36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beast coming up out of the earth</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and he had two horns like a lamb, and he </a:t>
            </a:r>
            <a:r>
              <a:rPr lang="en-US" sz="3600" cap="none" spc="0" dirty="0" err="1">
                <a:solidFill>
                  <a:schemeClr val="tx1"/>
                </a:solidFill>
                <a:effectLst>
                  <a:outerShdw blurRad="38100" dist="38100" dir="2700000" algn="tl">
                    <a:srgbClr val="000000">
                      <a:alpha val="43137"/>
                    </a:srgbClr>
                  </a:outerShdw>
                </a:effectLst>
                <a:latin typeface="Calibri" panose="020F0502020204030204" pitchFamily="34" charset="0"/>
              </a:rPr>
              <a:t>spake</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as a dragon. </a:t>
            </a:r>
          </a:p>
          <a:p>
            <a:pPr>
              <a:lnSpc>
                <a:spcPct val="100000"/>
              </a:lnSpc>
            </a:pPr>
            <a:r>
              <a:rPr lang="en-US" sz="36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12</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And he </a:t>
            </a:r>
            <a:r>
              <a:rPr lang="en-US" sz="3600" cap="none" spc="0" dirty="0" err="1">
                <a:solidFill>
                  <a:schemeClr val="tx1"/>
                </a:solidFill>
                <a:effectLst>
                  <a:outerShdw blurRad="38100" dist="38100" dir="2700000" algn="tl">
                    <a:srgbClr val="000000">
                      <a:alpha val="43137"/>
                    </a:srgbClr>
                  </a:outerShdw>
                </a:effectLst>
                <a:latin typeface="Calibri" panose="020F0502020204030204" pitchFamily="34" charset="0"/>
              </a:rPr>
              <a:t>exerciseth</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all the power of the first beast before him, and </a:t>
            </a:r>
            <a:r>
              <a:rPr lang="en-US" sz="3600" cap="none" spc="0" dirty="0" err="1">
                <a:solidFill>
                  <a:schemeClr val="tx1"/>
                </a:solidFill>
                <a:effectLst>
                  <a:outerShdw blurRad="38100" dist="38100" dir="2700000" algn="tl">
                    <a:srgbClr val="000000">
                      <a:alpha val="43137"/>
                    </a:srgbClr>
                  </a:outerShdw>
                </a:effectLst>
                <a:latin typeface="Calibri" panose="020F0502020204030204" pitchFamily="34" charset="0"/>
              </a:rPr>
              <a:t>causeth</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the earth and them which dwell therein to worship the first beast, whose deadly wound was healed. </a:t>
            </a:r>
          </a:p>
        </p:txBody>
      </p:sp>
    </p:spTree>
    <p:extLst>
      <p:ext uri="{BB962C8B-B14F-4D97-AF65-F5344CB8AC3E}">
        <p14:creationId xmlns:p14="http://schemas.microsoft.com/office/powerpoint/2010/main" val="149966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pc="0" dirty="0">
                <a:ln w="0"/>
                <a:solidFill>
                  <a:schemeClr val="accent1"/>
                </a:solidFill>
                <a:effectLst>
                  <a:outerShdw blurRad="38100" dist="25400" dir="5400000" algn="ctr" rotWithShape="0">
                    <a:srgbClr val="6E747A">
                      <a:alpha val="43000"/>
                    </a:srgbClr>
                  </a:outerShdw>
                </a:effectLst>
              </a:rPr>
              <a:t>Revelation </a:t>
            </a:r>
            <a:r>
              <a:rPr lang="en-US" spc="0" dirty="0" smtClean="0">
                <a:ln w="0"/>
                <a:solidFill>
                  <a:schemeClr val="accent1"/>
                </a:solidFill>
                <a:effectLst>
                  <a:outerShdw blurRad="38100" dist="25400" dir="5400000" algn="ctr" rotWithShape="0">
                    <a:srgbClr val="6E747A">
                      <a:alpha val="43000"/>
                    </a:srgbClr>
                  </a:outerShdw>
                </a:effectLst>
              </a:rPr>
              <a:t>18:11-14</a:t>
            </a:r>
            <a:endParaRPr lang="en-US"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760412" y="5715000"/>
            <a:ext cx="8229600" cy="1140247"/>
          </a:xfrm>
        </p:spPr>
        <p:txBody>
          <a:bodyPr anchor="t">
            <a:normAutofit fontScale="90000"/>
          </a:bodyPr>
          <a:lstStyle/>
          <a:p>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2</a:t>
            </a:r>
            <a:r>
              <a:rPr lang="en-US" sz="5400" b="1" spc="-150" baseline="3000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nd</a:t>
            </a:r>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Beast comes out of the Earth</a:t>
            </a:r>
            <a:endPar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066801"/>
            <a:ext cx="10058400" cy="45719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36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13</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he doeth great wonders, so that he </a:t>
            </a:r>
            <a:r>
              <a:rPr lang="en-US" sz="3600" cap="none" spc="0" dirty="0" err="1">
                <a:solidFill>
                  <a:schemeClr val="tx1"/>
                </a:solidFill>
                <a:effectLst>
                  <a:outerShdw blurRad="38100" dist="38100" dir="2700000" algn="tl">
                    <a:srgbClr val="000000">
                      <a:alpha val="43137"/>
                    </a:srgbClr>
                  </a:outerShdw>
                </a:effectLst>
                <a:latin typeface="Calibri" panose="020F0502020204030204" pitchFamily="34" charset="0"/>
              </a:rPr>
              <a:t>maketh</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fire come down from heaven on the earth in the sight of men, </a:t>
            </a:r>
          </a:p>
          <a:p>
            <a:pPr>
              <a:lnSpc>
                <a:spcPct val="100000"/>
              </a:lnSpc>
            </a:pPr>
            <a:r>
              <a:rPr lang="en-US" sz="36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14</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3600" cap="none" spc="0" dirty="0" err="1">
                <a:solidFill>
                  <a:schemeClr val="tx1"/>
                </a:solidFill>
                <a:effectLst>
                  <a:outerShdw blurRad="38100" dist="38100" dir="2700000" algn="tl">
                    <a:srgbClr val="000000">
                      <a:alpha val="43137"/>
                    </a:srgbClr>
                  </a:outerShdw>
                </a:effectLst>
                <a:latin typeface="Calibri" panose="020F0502020204030204" pitchFamily="34" charset="0"/>
              </a:rPr>
              <a:t>deceiveth</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them that dwell on the earth by [the means of] those miracles which he had power to do in the sight of the beast; saying to them that dwell on the earth, that they should make an image to the beast, which had the wound by a sword, and did live.</a:t>
            </a:r>
          </a:p>
        </p:txBody>
      </p:sp>
    </p:spTree>
    <p:extLst>
      <p:ext uri="{BB962C8B-B14F-4D97-AF65-F5344CB8AC3E}">
        <p14:creationId xmlns:p14="http://schemas.microsoft.com/office/powerpoint/2010/main" val="67216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76792" y="1309182"/>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pc="0" dirty="0">
                <a:ln w="0"/>
                <a:solidFill>
                  <a:schemeClr val="accent1"/>
                </a:solidFill>
                <a:effectLst>
                  <a:outerShdw blurRad="38100" dist="25400" dir="5400000" algn="ctr" rotWithShape="0">
                    <a:srgbClr val="6E747A">
                      <a:alpha val="43000"/>
                    </a:srgbClr>
                  </a:outerShdw>
                </a:effectLst>
              </a:rPr>
              <a:t>Revelation </a:t>
            </a:r>
            <a:r>
              <a:rPr lang="en-US" spc="0" dirty="0" smtClean="0">
                <a:ln w="0"/>
                <a:solidFill>
                  <a:schemeClr val="accent1"/>
                </a:solidFill>
                <a:effectLst>
                  <a:outerShdw blurRad="38100" dist="25400" dir="5400000" algn="ctr" rotWithShape="0">
                    <a:srgbClr val="6E747A">
                      <a:alpha val="43000"/>
                    </a:srgbClr>
                  </a:outerShdw>
                </a:effectLst>
              </a:rPr>
              <a:t>13:11</a:t>
            </a:r>
            <a:endParaRPr lang="en-US"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760412" y="5715000"/>
            <a:ext cx="8229600" cy="1140247"/>
          </a:xfrm>
        </p:spPr>
        <p:txBody>
          <a:bodyPr anchor="t">
            <a:normAutofit fontScale="90000"/>
          </a:bodyPr>
          <a:lstStyle/>
          <a:p>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2</a:t>
            </a:r>
            <a:r>
              <a:rPr lang="en-US" sz="5400" b="1" spc="-150" baseline="3000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nd</a:t>
            </a:r>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Beast comes out of the Earth</a:t>
            </a:r>
            <a:endPar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76792" y="1981200"/>
            <a:ext cx="9753600" cy="19049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4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11</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I beheld another beast coming up out of the earth; and he had two horns like a lamb, and he </a:t>
            </a:r>
            <a:r>
              <a:rPr lang="en-US" sz="4000" cap="none" spc="0" dirty="0" err="1">
                <a:solidFill>
                  <a:schemeClr val="tx1"/>
                </a:solidFill>
                <a:effectLst>
                  <a:outerShdw blurRad="38100" dist="38100" dir="2700000" algn="tl">
                    <a:srgbClr val="000000">
                      <a:alpha val="43137"/>
                    </a:srgbClr>
                  </a:outerShdw>
                </a:effectLst>
                <a:latin typeface="Calibri" panose="020F0502020204030204" pitchFamily="34" charset="0"/>
              </a:rPr>
              <a:t>spake</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as a dragon.</a:t>
            </a:r>
          </a:p>
        </p:txBody>
      </p:sp>
    </p:spTree>
    <p:extLst>
      <p:ext uri="{BB962C8B-B14F-4D97-AF65-F5344CB8AC3E}">
        <p14:creationId xmlns:p14="http://schemas.microsoft.com/office/powerpoint/2010/main" val="339054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759" y="3371693"/>
            <a:ext cx="2495265" cy="3257707"/>
          </a:xfrm>
          <a:prstGeom prst="rect">
            <a:avLst/>
          </a:prstGeom>
        </p:spPr>
      </p:pic>
      <p:sp>
        <p:nvSpPr>
          <p:cNvPr id="3" name="Title 12"/>
          <p:cNvSpPr txBox="1">
            <a:spLocks/>
          </p:cNvSpPr>
          <p:nvPr/>
        </p:nvSpPr>
        <p:spPr>
          <a:xfrm>
            <a:off x="976792" y="533400"/>
            <a:ext cx="10175308" cy="1662618"/>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b="1" spc="0" dirty="0" smtClean="0">
                <a:ln w="0"/>
                <a:solidFill>
                  <a:schemeClr val="accent1"/>
                </a:solidFill>
                <a:effectLst>
                  <a:outerShdw blurRad="38100" dist="25400" dir="5400000" algn="ctr" rotWithShape="0">
                    <a:srgbClr val="6E747A">
                      <a:alpha val="43000"/>
                    </a:srgbClr>
                  </a:outerShdw>
                </a:effectLst>
              </a:rPr>
              <a:t>Exposition of the Church Ages</a:t>
            </a:r>
          </a:p>
          <a:p>
            <a:r>
              <a:rPr lang="en-US" sz="4400" spc="0" dirty="0" smtClean="0">
                <a:ln w="0"/>
                <a:solidFill>
                  <a:schemeClr val="accent1"/>
                </a:solidFill>
                <a:effectLst>
                  <a:outerShdw blurRad="38100" dist="25400" dir="5400000" algn="ctr" rotWithShape="0">
                    <a:srgbClr val="6E747A">
                      <a:alpha val="43000"/>
                    </a:srgbClr>
                  </a:outerShdw>
                </a:effectLst>
              </a:rPr>
              <a:t>Chapter </a:t>
            </a:r>
            <a:r>
              <a:rPr lang="en-US" sz="4400" spc="0" dirty="0">
                <a:ln w="0"/>
                <a:solidFill>
                  <a:schemeClr val="accent1"/>
                </a:solidFill>
                <a:effectLst>
                  <a:outerShdw blurRad="38100" dist="25400" dir="5400000" algn="ctr" rotWithShape="0">
                    <a:srgbClr val="6E747A">
                      <a:alpha val="43000"/>
                    </a:srgbClr>
                  </a:outerShdw>
                </a:effectLst>
              </a:rPr>
              <a:t>4: </a:t>
            </a:r>
            <a:r>
              <a:rPr lang="en-US" sz="4400" spc="0" dirty="0" err="1">
                <a:ln w="0"/>
                <a:solidFill>
                  <a:schemeClr val="accent1"/>
                </a:solidFill>
                <a:effectLst>
                  <a:outerShdw blurRad="38100" dist="25400" dir="5400000" algn="ctr" rotWithShape="0">
                    <a:srgbClr val="6E747A">
                      <a:alpha val="43000"/>
                    </a:srgbClr>
                  </a:outerShdw>
                </a:effectLst>
              </a:rPr>
              <a:t>Smyrnaean</a:t>
            </a:r>
            <a:r>
              <a:rPr lang="en-US" sz="4400" spc="0" dirty="0">
                <a:ln w="0"/>
                <a:solidFill>
                  <a:schemeClr val="accent1"/>
                </a:solidFill>
                <a:effectLst>
                  <a:outerShdw blurRad="38100" dist="25400" dir="5400000" algn="ctr" rotWithShape="0">
                    <a:srgbClr val="6E747A">
                      <a:alpha val="43000"/>
                    </a:srgbClr>
                  </a:outerShdw>
                </a:effectLst>
              </a:rPr>
              <a:t> Church Age</a:t>
            </a:r>
          </a:p>
        </p:txBody>
      </p:sp>
      <p:sp>
        <p:nvSpPr>
          <p:cNvPr id="4" name="Rectangle 3"/>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Title 1"/>
          <p:cNvSpPr>
            <a:spLocks noGrp="1"/>
          </p:cNvSpPr>
          <p:nvPr>
            <p:ph type="title"/>
          </p:nvPr>
        </p:nvSpPr>
        <p:spPr>
          <a:xfrm>
            <a:off x="760412" y="5715000"/>
            <a:ext cx="8229600" cy="1140247"/>
          </a:xfrm>
        </p:spPr>
        <p:txBody>
          <a:bodyPr anchor="t">
            <a:normAutofit fontScale="90000"/>
          </a:bodyPr>
          <a:lstStyle/>
          <a:p>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2</a:t>
            </a:r>
            <a:r>
              <a:rPr lang="en-US" sz="5400" b="1" spc="-150" baseline="3000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nd</a:t>
            </a:r>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Beast comes out of the Earth</a:t>
            </a:r>
            <a:endPar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6" name="Content Placeholder 13"/>
          <p:cNvSpPr txBox="1">
            <a:spLocks/>
          </p:cNvSpPr>
          <p:nvPr/>
        </p:nvSpPr>
        <p:spPr>
          <a:xfrm>
            <a:off x="976792" y="1596178"/>
            <a:ext cx="10756420" cy="47244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400"/>
              </a:lnSpc>
            </a:pP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if you think this shocking, just wait until the prophecy of Revelation 13 is fulfilled. It is strikingly true that </a:t>
            </a:r>
            <a:r>
              <a:rPr lang="en-US" sz="36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the United States of America is in that chapter</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The very number thirteen is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 symbol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of this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nation.</a:t>
            </a:r>
          </a:p>
          <a:p>
            <a:pPr>
              <a:lnSpc>
                <a:spcPts val="4400"/>
              </a:lnSpc>
            </a:pP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It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started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with thirteen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colonies. Its flag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has</a:t>
            </a:r>
          </a:p>
          <a:p>
            <a:pPr>
              <a:lnSpc>
                <a:spcPts val="4400"/>
              </a:lnSpc>
            </a:pP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thirteen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stars and thirteen stripes. And there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is</a:t>
            </a:r>
          </a:p>
          <a:p>
            <a:pPr>
              <a:lnSpc>
                <a:spcPts val="4400"/>
              </a:lnSpc>
            </a:pP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her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destiny in the thirteenth chapter.</a:t>
            </a:r>
          </a:p>
        </p:txBody>
      </p:sp>
    </p:spTree>
    <p:extLst>
      <p:ext uri="{BB962C8B-B14F-4D97-AF65-F5344CB8AC3E}">
        <p14:creationId xmlns:p14="http://schemas.microsoft.com/office/powerpoint/2010/main" val="13583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460" y="38829"/>
            <a:ext cx="10361904" cy="5828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2"/>
          <p:cNvSpPr txBox="1">
            <a:spLocks/>
          </p:cNvSpPr>
          <p:nvPr/>
        </p:nvSpPr>
        <p:spPr>
          <a:xfrm>
            <a:off x="0" y="5943601"/>
            <a:ext cx="12188825" cy="91440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pPr algn="ctr"/>
            <a:r>
              <a:rPr lang="en-US" sz="5400" spc="0" dirty="0" smtClean="0">
                <a:ln w="0"/>
                <a:solidFill>
                  <a:schemeClr val="accent1"/>
                </a:solidFill>
                <a:effectLst>
                  <a:outerShdw blurRad="38100" dist="25400" dir="5400000" algn="ctr" rotWithShape="0">
                    <a:srgbClr val="6E747A">
                      <a:alpha val="43000"/>
                    </a:srgbClr>
                  </a:outerShdw>
                </a:effectLst>
              </a:rPr>
              <a:t>American White Buffalo</a:t>
            </a:r>
            <a:endParaRPr lang="en-US" sz="5400"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73122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9012" y="381000"/>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pc="0" dirty="0">
                <a:ln w="0"/>
                <a:solidFill>
                  <a:schemeClr val="accent1"/>
                </a:solidFill>
                <a:effectLst>
                  <a:outerShdw blurRad="38100" dist="25400" dir="5400000" algn="ctr" rotWithShape="0">
                    <a:srgbClr val="6E747A">
                      <a:alpha val="43000"/>
                    </a:srgbClr>
                  </a:outerShdw>
                </a:effectLst>
              </a:rPr>
              <a:t>Mark of the </a:t>
            </a:r>
            <a:r>
              <a:rPr lang="en-US" spc="0" dirty="0" smtClean="0">
                <a:ln w="0"/>
                <a:solidFill>
                  <a:schemeClr val="accent1"/>
                </a:solidFill>
                <a:effectLst>
                  <a:outerShdw blurRad="38100" dist="25400" dir="5400000" algn="ctr" rotWithShape="0">
                    <a:srgbClr val="6E747A">
                      <a:alpha val="43000"/>
                    </a:srgbClr>
                  </a:outerShdw>
                </a:effectLst>
              </a:rPr>
              <a:t>Beast </a:t>
            </a:r>
            <a:r>
              <a:rPr lang="en-US" sz="3600" spc="0" dirty="0" smtClean="0">
                <a:ln w="0"/>
                <a:solidFill>
                  <a:schemeClr val="accent1"/>
                </a:solidFill>
                <a:effectLst>
                  <a:outerShdw blurRad="38100" dist="25400" dir="5400000" algn="ctr" rotWithShape="0">
                    <a:srgbClr val="6E747A">
                      <a:alpha val="43000"/>
                    </a:srgbClr>
                  </a:outerShdw>
                </a:effectLst>
              </a:rPr>
              <a:t>(54-0513)</a:t>
            </a:r>
            <a:endParaRPr lang="en-US"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89012" y="1053018"/>
            <a:ext cx="10820400" cy="565258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I beheld another beast coming up out of the earth... (not </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out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of water, out of the earth).</a:t>
            </a:r>
          </a:p>
          <a:p>
            <a:pPr>
              <a:lnSpc>
                <a:spcPct val="100000"/>
              </a:lnSpc>
            </a:pP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Then, the thickness and multitudes of people is water, then this is where there was no people, </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a:t>
            </a:r>
          </a:p>
          <a:p>
            <a:pPr>
              <a:lnSpc>
                <a:spcPct val="100000"/>
              </a:lnSpc>
            </a:pP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United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States</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And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he had two horns like a lamb</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t>
            </a:r>
          </a:p>
          <a:p>
            <a:pPr>
              <a:lnSpc>
                <a:spcPct val="100000"/>
              </a:lnSpc>
            </a:pP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“Two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horns like a lamb</a:t>
            </a:r>
            <a:r>
              <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not a lamb. What is it</a:t>
            </a:r>
            <a:r>
              <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a:t>
            </a:r>
          </a:p>
          <a:p>
            <a:pPr>
              <a:lnSpc>
                <a:spcPct val="100000"/>
              </a:lnSpc>
            </a:pPr>
            <a:r>
              <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It's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our </a:t>
            </a:r>
            <a:r>
              <a:rPr lang="en-US" sz="4000" b="1" i="1" u="sng" cap="none" spc="0" dirty="0">
                <a:solidFill>
                  <a:schemeClr val="accent5"/>
                </a:solidFill>
                <a:effectLst>
                  <a:outerShdw blurRad="38100" dist="38100" dir="2700000" algn="tl">
                    <a:srgbClr val="000000">
                      <a:alpha val="43137"/>
                    </a:srgbClr>
                  </a:outerShdw>
                </a:effectLst>
                <a:latin typeface="Calibri" panose="020F0502020204030204" pitchFamily="34" charset="0"/>
              </a:rPr>
              <a:t>American buffalo</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Sure.</a:t>
            </a:r>
          </a:p>
        </p:txBody>
      </p:sp>
    </p:spTree>
    <p:extLst>
      <p:ext uri="{BB962C8B-B14F-4D97-AF65-F5344CB8AC3E}">
        <p14:creationId xmlns:p14="http://schemas.microsoft.com/office/powerpoint/2010/main" val="208885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9012" y="381000"/>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pc="0" dirty="0">
                <a:ln w="0"/>
                <a:solidFill>
                  <a:schemeClr val="accent1"/>
                </a:solidFill>
                <a:effectLst>
                  <a:outerShdw blurRad="38100" dist="25400" dir="5400000" algn="ctr" rotWithShape="0">
                    <a:srgbClr val="6E747A">
                      <a:alpha val="43000"/>
                    </a:srgbClr>
                  </a:outerShdw>
                </a:effectLst>
              </a:rPr>
              <a:t>Mark of the </a:t>
            </a:r>
            <a:r>
              <a:rPr lang="en-US" spc="0" dirty="0" smtClean="0">
                <a:ln w="0"/>
                <a:solidFill>
                  <a:schemeClr val="accent1"/>
                </a:solidFill>
                <a:effectLst>
                  <a:outerShdw blurRad="38100" dist="25400" dir="5400000" algn="ctr" rotWithShape="0">
                    <a:srgbClr val="6E747A">
                      <a:alpha val="43000"/>
                    </a:srgbClr>
                  </a:outerShdw>
                </a:effectLst>
              </a:rPr>
              <a:t>Beast </a:t>
            </a:r>
            <a:r>
              <a:rPr lang="en-US" sz="3600" spc="0" dirty="0" smtClean="0">
                <a:ln w="0"/>
                <a:solidFill>
                  <a:schemeClr val="accent1"/>
                </a:solidFill>
                <a:effectLst>
                  <a:outerShdw blurRad="38100" dist="25400" dir="5400000" algn="ctr" rotWithShape="0">
                    <a:srgbClr val="6E747A">
                      <a:alpha val="43000"/>
                    </a:srgbClr>
                  </a:outerShdw>
                </a:effectLst>
              </a:rPr>
              <a:t>(54-0513)</a:t>
            </a:r>
            <a:endParaRPr lang="en-US"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89012" y="1053018"/>
            <a:ext cx="10744200" cy="565258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See</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there he is, "two horns like a lamb." But then what did he do? He had freedom of religion, first; he acted like a lamb; he spoke like a lamb.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But remember, he never did become an old ram. </a:t>
            </a:r>
            <a:r>
              <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He</a:t>
            </a:r>
          </a:p>
          <a:p>
            <a:pPr>
              <a:lnSpc>
                <a:spcPct val="100000"/>
              </a:lnSpc>
            </a:pP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was a lamb.</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This country is only a hundred and </a:t>
            </a:r>
            <a:endPar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endParaRPr>
          </a:p>
          <a:p>
            <a:pPr>
              <a:lnSpc>
                <a:spcPct val="100000"/>
              </a:lnSpc>
            </a:pP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fifty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years old, you know, just a lamb.</a:t>
            </a:r>
          </a:p>
          <a:p>
            <a:pPr>
              <a:lnSpc>
                <a:spcPct val="100000"/>
              </a:lnSpc>
            </a:pP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...and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then he </a:t>
            </a:r>
            <a:r>
              <a:rPr lang="en-US" sz="4000" cap="none" spc="0" dirty="0" err="1">
                <a:solidFill>
                  <a:schemeClr val="tx1"/>
                </a:solidFill>
                <a:effectLst>
                  <a:outerShdw blurRad="38100" dist="38100" dir="2700000" algn="tl">
                    <a:srgbClr val="000000">
                      <a:alpha val="43137"/>
                    </a:srgbClr>
                  </a:outerShdw>
                </a:effectLst>
                <a:latin typeface="Calibri" panose="020F0502020204030204" pitchFamily="34" charset="0"/>
              </a:rPr>
              <a:t>spake</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like a dragon.</a:t>
            </a:r>
          </a:p>
        </p:txBody>
      </p:sp>
    </p:spTree>
    <p:extLst>
      <p:ext uri="{BB962C8B-B14F-4D97-AF65-F5344CB8AC3E}">
        <p14:creationId xmlns:p14="http://schemas.microsoft.com/office/powerpoint/2010/main" val="108472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rgbClr val="56C5FF"/>
                </a:solidFill>
                <a:effectLst>
                  <a:outerShdw blurRad="38100" dist="25400" dir="5400000" algn="ctr" rotWithShape="0">
                    <a:srgbClr val="6E747A">
                      <a:alpha val="43000"/>
                    </a:srgbClr>
                  </a:outerShdw>
                </a:effectLst>
              </a:rPr>
              <a:t>Revelation 13:1-10</a:t>
            </a: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000000"/>
              </a:solidFill>
            </a:endParaRPr>
          </a:p>
        </p:txBody>
      </p:sp>
      <p:sp>
        <p:nvSpPr>
          <p:cNvPr id="2" name="Title 1"/>
          <p:cNvSpPr>
            <a:spLocks noGrp="1"/>
          </p:cNvSpPr>
          <p:nvPr>
            <p:ph type="title"/>
          </p:nvPr>
        </p:nvSpPr>
        <p:spPr>
          <a:xfrm>
            <a:off x="989012" y="5715000"/>
            <a:ext cx="7772400" cy="1140247"/>
          </a:xfrm>
        </p:spPr>
        <p:txBody>
          <a:bodyPr anchor="t">
            <a:normAutofit/>
          </a:bodyPr>
          <a:lstStyle/>
          <a:p>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The Mark of the Beast</a:t>
            </a:r>
            <a:endPar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219199"/>
            <a:ext cx="10820400" cy="4876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buClr>
                <a:srgbClr val="56C5FF"/>
              </a:buClr>
            </a:pPr>
            <a:r>
              <a:rPr lang="en-US" sz="4000" cap="none" spc="0" baseline="30000" dirty="0" smtClean="0">
                <a:solidFill>
                  <a:prstClr val="white"/>
                </a:solidFill>
                <a:effectLst>
                  <a:outerShdw blurRad="38100" dist="38100" dir="2700000" algn="tl">
                    <a:srgbClr val="000000">
                      <a:alpha val="43137"/>
                    </a:srgbClr>
                  </a:outerShdw>
                </a:effectLst>
                <a:latin typeface="Calibri" panose="020F0502020204030204" pitchFamily="34" charset="0"/>
              </a:rPr>
              <a:t>7</a:t>
            </a:r>
            <a:r>
              <a:rPr lang="en-US" sz="4000" cap="none" spc="0" dirty="0" smtClean="0">
                <a:solidFill>
                  <a:prstClr val="white"/>
                </a:solidFill>
                <a:effectLst>
                  <a:outerShdw blurRad="38100" dist="38100" dir="2700000" algn="tl">
                    <a:srgbClr val="000000">
                      <a:alpha val="43137"/>
                    </a:srgbClr>
                  </a:outerShdw>
                </a:effectLst>
                <a:latin typeface="Calibri" panose="020F0502020204030204" pitchFamily="34" charset="0"/>
              </a:rPr>
              <a:t>And </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it was given unto him to make war with the saints, and to overcome them: and power was given him over all </a:t>
            </a:r>
            <a:r>
              <a:rPr lang="en-US" sz="4000" cap="none" spc="0" dirty="0" err="1">
                <a:solidFill>
                  <a:prstClr val="white"/>
                </a:solidFill>
                <a:effectLst>
                  <a:outerShdw blurRad="38100" dist="38100" dir="2700000" algn="tl">
                    <a:srgbClr val="000000">
                      <a:alpha val="43137"/>
                    </a:srgbClr>
                  </a:outerShdw>
                </a:effectLst>
                <a:latin typeface="Calibri" panose="020F0502020204030204" pitchFamily="34" charset="0"/>
              </a:rPr>
              <a:t>kindreds</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 and tongues, and nations. </a:t>
            </a:r>
          </a:p>
          <a:p>
            <a:pPr>
              <a:buClr>
                <a:srgbClr val="56C5FF"/>
              </a:buClr>
            </a:pPr>
            <a:r>
              <a:rPr lang="en-US" sz="4000" cap="none" spc="0" baseline="30000" dirty="0">
                <a:solidFill>
                  <a:prstClr val="white"/>
                </a:solidFill>
                <a:effectLst>
                  <a:outerShdw blurRad="38100" dist="38100" dir="2700000" algn="tl">
                    <a:srgbClr val="000000">
                      <a:alpha val="43137"/>
                    </a:srgbClr>
                  </a:outerShdw>
                </a:effectLst>
                <a:latin typeface="Calibri" panose="020F0502020204030204" pitchFamily="34" charset="0"/>
              </a:rPr>
              <a:t>8</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And all that dwell upon the earth shall worship him, whose names are not written in the book of life of the Lamb slain from the foundation of the world. </a:t>
            </a:r>
          </a:p>
        </p:txBody>
      </p:sp>
    </p:spTree>
    <p:extLst>
      <p:ext uri="{BB962C8B-B14F-4D97-AF65-F5344CB8AC3E}">
        <p14:creationId xmlns:p14="http://schemas.microsoft.com/office/powerpoint/2010/main" val="102636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9012" y="381000"/>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pc="0" dirty="0">
                <a:ln w="0"/>
                <a:solidFill>
                  <a:schemeClr val="accent1"/>
                </a:solidFill>
                <a:effectLst>
                  <a:outerShdw blurRad="38100" dist="25400" dir="5400000" algn="ctr" rotWithShape="0">
                    <a:srgbClr val="6E747A">
                      <a:alpha val="43000"/>
                    </a:srgbClr>
                  </a:outerShdw>
                </a:effectLst>
              </a:rPr>
              <a:t>Mark of the </a:t>
            </a:r>
            <a:r>
              <a:rPr lang="en-US" spc="0" dirty="0" smtClean="0">
                <a:ln w="0"/>
                <a:solidFill>
                  <a:schemeClr val="accent1"/>
                </a:solidFill>
                <a:effectLst>
                  <a:outerShdw blurRad="38100" dist="25400" dir="5400000" algn="ctr" rotWithShape="0">
                    <a:srgbClr val="6E747A">
                      <a:alpha val="43000"/>
                    </a:srgbClr>
                  </a:outerShdw>
                </a:effectLst>
              </a:rPr>
              <a:t>Beast </a:t>
            </a:r>
            <a:r>
              <a:rPr lang="en-US" sz="3600" spc="0" dirty="0" smtClean="0">
                <a:ln w="0"/>
                <a:solidFill>
                  <a:schemeClr val="accent1"/>
                </a:solidFill>
                <a:effectLst>
                  <a:outerShdw blurRad="38100" dist="25400" dir="5400000" algn="ctr" rotWithShape="0">
                    <a:srgbClr val="6E747A">
                      <a:alpha val="43000"/>
                    </a:srgbClr>
                  </a:outerShdw>
                </a:effectLst>
              </a:rPr>
              <a:t>(54-0513)</a:t>
            </a:r>
            <a:endParaRPr lang="en-US"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89012" y="1053018"/>
            <a:ext cx="10591800" cy="450958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600"/>
              </a:lnSpc>
            </a:pP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And he exercised all the power... the first beast had before him... (the red dragon)... and caused all that was on the earth, that dwelled upon the earth to worship the beast, whose deadly </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wound was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healed. (Look!)</a:t>
            </a:r>
          </a:p>
        </p:txBody>
      </p:sp>
    </p:spTree>
    <p:extLst>
      <p:ext uri="{BB962C8B-B14F-4D97-AF65-F5344CB8AC3E}">
        <p14:creationId xmlns:p14="http://schemas.microsoft.com/office/powerpoint/2010/main" val="93884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9012" y="381000"/>
            <a:ext cx="10210800" cy="14615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pc="0" dirty="0">
                <a:ln w="0"/>
                <a:solidFill>
                  <a:schemeClr val="accent1"/>
                </a:solidFill>
                <a:effectLst>
                  <a:outerShdw blurRad="38100" dist="25400" dir="5400000" algn="ctr" rotWithShape="0">
                    <a:srgbClr val="6E747A">
                      <a:alpha val="43000"/>
                    </a:srgbClr>
                  </a:outerShdw>
                </a:effectLst>
              </a:rPr>
              <a:t>Questions and </a:t>
            </a:r>
            <a:r>
              <a:rPr lang="en-US" spc="0" dirty="0" smtClean="0">
                <a:ln w="0"/>
                <a:solidFill>
                  <a:schemeClr val="accent1"/>
                </a:solidFill>
                <a:effectLst>
                  <a:outerShdw blurRad="38100" dist="25400" dir="5400000" algn="ctr" rotWithShape="0">
                    <a:srgbClr val="6E747A">
                      <a:alpha val="43000"/>
                    </a:srgbClr>
                  </a:outerShdw>
                </a:effectLst>
              </a:rPr>
              <a:t>Answers: </a:t>
            </a:r>
            <a:r>
              <a:rPr lang="en-US" spc="0" dirty="0">
                <a:ln w="0"/>
                <a:solidFill>
                  <a:schemeClr val="accent1"/>
                </a:solidFill>
                <a:effectLst>
                  <a:outerShdw blurRad="38100" dist="25400" dir="5400000" algn="ctr" rotWithShape="0">
                    <a:srgbClr val="6E747A">
                      <a:alpha val="43000"/>
                    </a:srgbClr>
                  </a:outerShdw>
                </a:effectLst>
              </a:rPr>
              <a:t>Law Having a </a:t>
            </a:r>
            <a:r>
              <a:rPr lang="en-US" spc="0" dirty="0" smtClean="0">
                <a:ln w="0"/>
                <a:solidFill>
                  <a:schemeClr val="accent1"/>
                </a:solidFill>
                <a:effectLst>
                  <a:outerShdw blurRad="38100" dist="25400" dir="5400000" algn="ctr" rotWithShape="0">
                    <a:srgbClr val="6E747A">
                      <a:alpha val="43000"/>
                    </a:srgbClr>
                  </a:outerShdw>
                </a:effectLst>
              </a:rPr>
              <a:t>Shadow </a:t>
            </a:r>
            <a:r>
              <a:rPr lang="en-US" sz="3600" spc="0" dirty="0" smtClean="0">
                <a:ln w="0"/>
                <a:solidFill>
                  <a:schemeClr val="accent1"/>
                </a:solidFill>
                <a:effectLst>
                  <a:outerShdw blurRad="38100" dist="25400" dir="5400000" algn="ctr" rotWithShape="0">
                    <a:srgbClr val="6E747A">
                      <a:alpha val="43000"/>
                    </a:srgbClr>
                  </a:outerShdw>
                </a:effectLst>
              </a:rPr>
              <a:t>(54-0516)</a:t>
            </a:r>
            <a:endParaRPr lang="en-US"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89012" y="1842580"/>
            <a:ext cx="10591800" cy="372002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...What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is American?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America was established at Plymouth Rock for one purpose: freedom of religion</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Is that right?</a:t>
            </a:r>
          </a:p>
        </p:txBody>
      </p:sp>
    </p:spTree>
    <p:extLst>
      <p:ext uri="{BB962C8B-B14F-4D97-AF65-F5344CB8AC3E}">
        <p14:creationId xmlns:p14="http://schemas.microsoft.com/office/powerpoint/2010/main" val="424852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12192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13:13</a:t>
            </a: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989012" y="5715000"/>
            <a:ext cx="7772400" cy="1140247"/>
          </a:xfrm>
        </p:spPr>
        <p:txBody>
          <a:bodyPr anchor="t">
            <a:normAutofit/>
          </a:bodyPr>
          <a:lstStyle/>
          <a:p>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America in the Bible</a:t>
            </a:r>
            <a:endPar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904999"/>
            <a:ext cx="9372600" cy="35052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800"/>
              </a:lnSpc>
            </a:pPr>
            <a:r>
              <a:rPr lang="en-US" sz="44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13</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he doeth </a:t>
            </a:r>
            <a:r>
              <a:rPr lang="en-US" sz="4400" b="1" i="1" cap="none" spc="0"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rPr>
              <a:t>great wonders</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so that he </a:t>
            </a:r>
            <a:r>
              <a:rPr lang="en-US" sz="4400" cap="none" spc="0" dirty="0" err="1">
                <a:solidFill>
                  <a:schemeClr val="tx1"/>
                </a:solidFill>
                <a:effectLst>
                  <a:outerShdw blurRad="38100" dist="38100" dir="2700000" algn="tl">
                    <a:srgbClr val="000000">
                      <a:alpha val="43137"/>
                    </a:srgbClr>
                  </a:outerShdw>
                </a:effectLst>
                <a:latin typeface="Calibri" panose="020F0502020204030204" pitchFamily="34" charset="0"/>
              </a:rPr>
              <a:t>maketh</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fire come down from heaven on the earth in the sight of </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men,</a:t>
            </a:r>
            <a:endPar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52294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9012" y="914400"/>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pc="0" dirty="0">
                <a:ln w="0"/>
                <a:solidFill>
                  <a:schemeClr val="accent1"/>
                </a:solidFill>
                <a:effectLst>
                  <a:outerShdw blurRad="38100" dist="25400" dir="5400000" algn="ctr" rotWithShape="0">
                    <a:srgbClr val="6E747A">
                      <a:alpha val="43000"/>
                    </a:srgbClr>
                  </a:outerShdw>
                </a:effectLst>
              </a:rPr>
              <a:t>The Mark of the Beast </a:t>
            </a:r>
            <a:r>
              <a:rPr lang="en-US" sz="3600" spc="0" dirty="0">
                <a:ln w="0"/>
                <a:solidFill>
                  <a:schemeClr val="accent1"/>
                </a:solidFill>
                <a:effectLst>
                  <a:outerShdw blurRad="38100" dist="25400" dir="5400000" algn="ctr" rotWithShape="0">
                    <a:srgbClr val="6E747A">
                      <a:alpha val="43000"/>
                    </a:srgbClr>
                  </a:outerShdw>
                </a:effectLst>
              </a:rPr>
              <a:t>(54-0513)</a:t>
            </a:r>
            <a:endParaRPr lang="en-US"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89012" y="1447800"/>
            <a:ext cx="10363200" cy="372002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he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does great wonders, so to make him a fire come down out of heaven... </a:t>
            </a:r>
            <a:r>
              <a:rPr lang="en-US" sz="4000" cap="none" spc="0" dirty="0">
                <a:solidFill>
                  <a:schemeClr val="accent5"/>
                </a:solidFill>
                <a:effectLst>
                  <a:outerShdw blurRad="38100" dist="38100" dir="2700000" algn="tl">
                    <a:srgbClr val="000000">
                      <a:alpha val="43137"/>
                    </a:srgbClr>
                  </a:outerShdw>
                </a:effectLst>
                <a:latin typeface="Calibri" panose="020F0502020204030204" pitchFamily="34" charset="0"/>
              </a:rPr>
              <a:t>(</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The atomic bomb, and hydrogen; smart, intelligent nation, and so forth, deceiving the nations by </a:t>
            </a:r>
            <a:r>
              <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these</a:t>
            </a:r>
          </a:p>
          <a:p>
            <a:pPr>
              <a:lnSpc>
                <a:spcPct val="100000"/>
              </a:lnSpc>
            </a:pP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things.</a:t>
            </a:r>
            <a:r>
              <a:rPr lang="en-US" sz="4000" cap="none" spc="0" dirty="0">
                <a:solidFill>
                  <a:schemeClr val="accent5"/>
                </a:solidFill>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47149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p:cNvSpPr>
            <a:spLocks noGrp="1"/>
          </p:cNvSpPr>
          <p:nvPr>
            <p:ph type="title"/>
          </p:nvPr>
        </p:nvSpPr>
        <p:spPr>
          <a:xfrm>
            <a:off x="785293" y="762000"/>
            <a:ext cx="9576319" cy="685800"/>
          </a:xfrm>
        </p:spPr>
        <p:txBody>
          <a:bodyPr anchor="t">
            <a:normAutofit/>
          </a:bodyPr>
          <a:lstStyle/>
          <a:p>
            <a:r>
              <a:rPr lang="en-US" sz="4000" spc="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rPr>
              <a:t>Iraq </a:t>
            </a:r>
            <a:r>
              <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Faces Massive U.S. Missile Barrage</a:t>
            </a:r>
          </a:p>
        </p:txBody>
      </p:sp>
      <p:sp>
        <p:nvSpPr>
          <p:cNvPr id="18" name="Content Placeholder 13"/>
          <p:cNvSpPr>
            <a:spLocks noGrp="1"/>
          </p:cNvSpPr>
          <p:nvPr>
            <p:ph idx="1"/>
          </p:nvPr>
        </p:nvSpPr>
        <p:spPr>
          <a:xfrm>
            <a:off x="785293" y="1447800"/>
            <a:ext cx="10566919" cy="5029200"/>
          </a:xfrm>
        </p:spPr>
        <p:txBody>
          <a:bodyPr>
            <a:noAutofit/>
          </a:bodyPr>
          <a:lstStyle/>
          <a:p>
            <a:pPr marL="0" indent="0">
              <a:buNone/>
            </a:pPr>
            <a:r>
              <a:rPr lang="en-US" sz="3200" b="1" i="1" dirty="0" smtClean="0">
                <a:effectLst>
                  <a:outerShdw blurRad="38100" dist="38100" dir="2700000" algn="tl">
                    <a:srgbClr val="000000">
                      <a:alpha val="43137"/>
                    </a:srgbClr>
                  </a:outerShdw>
                </a:effectLst>
                <a:latin typeface="Calibri" panose="020F0502020204030204" pitchFamily="34" charset="0"/>
              </a:rPr>
              <a:t>They're </a:t>
            </a:r>
            <a:r>
              <a:rPr lang="en-US" sz="3200" b="1" i="1" dirty="0">
                <a:effectLst>
                  <a:outerShdw blurRad="38100" dist="38100" dir="2700000" algn="tl">
                    <a:srgbClr val="000000">
                      <a:alpha val="43137"/>
                    </a:srgbClr>
                  </a:outerShdw>
                </a:effectLst>
                <a:latin typeface="Calibri" panose="020F0502020204030204" pitchFamily="34" charset="0"/>
              </a:rPr>
              <a:t>calling it</a:t>
            </a:r>
            <a:r>
              <a:rPr lang="en-US" sz="3200" dirty="0">
                <a:effectLst>
                  <a:outerShdw blurRad="38100" dist="38100" dir="2700000" algn="tl">
                    <a:srgbClr val="000000">
                      <a:alpha val="43137"/>
                    </a:srgbClr>
                  </a:outerShdw>
                </a:effectLst>
                <a:latin typeface="Calibri" panose="020F0502020204030204" pitchFamily="34" charset="0"/>
              </a:rPr>
              <a:t> </a:t>
            </a:r>
            <a:r>
              <a:rPr lang="en-US" sz="3200" b="1" i="1" dirty="0">
                <a:solidFill>
                  <a:schemeClr val="accent5"/>
                </a:solidFill>
                <a:effectLst>
                  <a:outerShdw blurRad="38100" dist="38100" dir="2700000" algn="tl">
                    <a:srgbClr val="000000">
                      <a:alpha val="43137"/>
                    </a:srgbClr>
                  </a:outerShdw>
                </a:effectLst>
                <a:latin typeface="Calibri" panose="020F0502020204030204" pitchFamily="34" charset="0"/>
              </a:rPr>
              <a:t>"A-Day,"</a:t>
            </a:r>
            <a:r>
              <a:rPr lang="en-US" sz="3200" dirty="0">
                <a:effectLst>
                  <a:outerShdw blurRad="38100" dist="38100" dir="2700000" algn="tl">
                    <a:srgbClr val="000000">
                      <a:alpha val="43137"/>
                    </a:srgbClr>
                  </a:outerShdw>
                </a:effectLst>
                <a:latin typeface="Calibri" panose="020F0502020204030204" pitchFamily="34" charset="0"/>
              </a:rPr>
              <a:t> A as in airstrikes so devastating they would leave Saddam's soldiers unable or unwilling to fight.</a:t>
            </a:r>
            <a:br>
              <a:rPr lang="en-US" sz="3200" dirty="0">
                <a:effectLst>
                  <a:outerShdw blurRad="38100" dist="38100" dir="2700000" algn="tl">
                    <a:srgbClr val="000000">
                      <a:alpha val="43137"/>
                    </a:srgbClr>
                  </a:outerShdw>
                </a:effectLst>
                <a:latin typeface="Calibri" panose="020F0502020204030204" pitchFamily="34" charset="0"/>
              </a:rPr>
            </a:br>
            <a:r>
              <a:rPr lang="en-US" sz="3200" dirty="0">
                <a:effectLst>
                  <a:outerShdw blurRad="38100" dist="38100" dir="2700000" algn="tl">
                    <a:srgbClr val="000000">
                      <a:alpha val="43137"/>
                    </a:srgbClr>
                  </a:outerShdw>
                </a:effectLst>
                <a:latin typeface="Calibri" panose="020F0502020204030204" pitchFamily="34" charset="0"/>
              </a:rPr>
              <a:t/>
            </a:r>
            <a:br>
              <a:rPr lang="en-US" sz="3200" dirty="0">
                <a:effectLst>
                  <a:outerShdw blurRad="38100" dist="38100" dir="2700000" algn="tl">
                    <a:srgbClr val="000000">
                      <a:alpha val="43137"/>
                    </a:srgbClr>
                  </a:outerShdw>
                </a:effectLst>
                <a:latin typeface="Calibri" panose="020F0502020204030204" pitchFamily="34" charset="0"/>
              </a:rPr>
            </a:br>
            <a:r>
              <a:rPr lang="en-US" sz="3200" dirty="0">
                <a:effectLst>
                  <a:outerShdw blurRad="38100" dist="38100" dir="2700000" algn="tl">
                    <a:srgbClr val="000000">
                      <a:alpha val="43137"/>
                    </a:srgbClr>
                  </a:outerShdw>
                </a:effectLst>
                <a:latin typeface="Calibri" panose="020F0502020204030204" pitchFamily="34" charset="0"/>
              </a:rPr>
              <a:t>If the Pentagon sticks to its current war plan, one day in March </a:t>
            </a:r>
            <a:r>
              <a:rPr lang="en-US" sz="3200" b="1" dirty="0">
                <a:solidFill>
                  <a:schemeClr val="accent5"/>
                </a:solidFill>
                <a:effectLst>
                  <a:outerShdw blurRad="38100" dist="38100" dir="2700000" algn="tl">
                    <a:srgbClr val="000000">
                      <a:alpha val="43137"/>
                    </a:srgbClr>
                  </a:outerShdw>
                </a:effectLst>
                <a:latin typeface="Calibri" panose="020F0502020204030204" pitchFamily="34" charset="0"/>
              </a:rPr>
              <a:t>the Air Force and Navy will launch between </a:t>
            </a:r>
            <a:r>
              <a:rPr lang="en-US" sz="3200" b="1" u="sng" dirty="0">
                <a:solidFill>
                  <a:schemeClr val="accent5"/>
                </a:solidFill>
                <a:effectLst>
                  <a:outerShdw blurRad="38100" dist="38100" dir="2700000" algn="tl">
                    <a:srgbClr val="000000">
                      <a:alpha val="43137"/>
                    </a:srgbClr>
                  </a:outerShdw>
                </a:effectLst>
                <a:latin typeface="Calibri" panose="020F0502020204030204" pitchFamily="34" charset="0"/>
              </a:rPr>
              <a:t>300 and 400 cruise missiles at targets in Iraq</a:t>
            </a:r>
            <a:r>
              <a:rPr lang="en-US" sz="3200" b="1" dirty="0">
                <a:solidFill>
                  <a:schemeClr val="accent5"/>
                </a:solidFill>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As CBS News Correspondent David Martin reports, this is more than the number that were launched during the entire 40 days of the first Gulf War</a:t>
            </a:r>
            <a:r>
              <a:rPr lang="en-US" sz="3200" dirty="0" smtClean="0">
                <a:effectLst>
                  <a:outerShdw blurRad="38100" dist="38100" dir="2700000" algn="tl">
                    <a:srgbClr val="000000">
                      <a:alpha val="43137"/>
                    </a:srgbClr>
                  </a:outerShdw>
                </a:effectLst>
                <a:latin typeface="Calibri" panose="020F0502020204030204" pitchFamily="34" charset="0"/>
              </a:rPr>
              <a:t>.</a:t>
            </a:r>
          </a:p>
          <a:p>
            <a:pPr marL="0" indent="0">
              <a:buNone/>
            </a:pPr>
            <a:r>
              <a:rPr lang="en-US" sz="3200" b="1" dirty="0">
                <a:solidFill>
                  <a:schemeClr val="accent5"/>
                </a:solidFill>
                <a:effectLst>
                  <a:outerShdw blurRad="38100" dist="38100" dir="2700000" algn="tl">
                    <a:srgbClr val="000000">
                      <a:alpha val="43137"/>
                    </a:srgbClr>
                  </a:outerShdw>
                </a:effectLst>
                <a:latin typeface="Calibri" panose="020F0502020204030204" pitchFamily="34" charset="0"/>
              </a:rPr>
              <a:t>On the second day, the plan calls for launching </a:t>
            </a:r>
            <a:r>
              <a:rPr lang="en-US" sz="3200" b="1" u="sng" dirty="0">
                <a:solidFill>
                  <a:schemeClr val="accent5"/>
                </a:solidFill>
                <a:effectLst>
                  <a:outerShdw blurRad="38100" dist="38100" dir="2700000" algn="tl">
                    <a:srgbClr val="000000">
                      <a:alpha val="43137"/>
                    </a:srgbClr>
                  </a:outerShdw>
                </a:effectLst>
                <a:latin typeface="Calibri" panose="020F0502020204030204" pitchFamily="34" charset="0"/>
              </a:rPr>
              <a:t>another 300 to 400 cruise missiles</a:t>
            </a:r>
            <a:r>
              <a:rPr lang="en-US" sz="3200" b="1" dirty="0">
                <a:solidFill>
                  <a:schemeClr val="accent5"/>
                </a:solidFill>
                <a:effectLst>
                  <a:outerShdw blurRad="38100" dist="38100" dir="2700000" algn="tl">
                    <a:srgbClr val="000000">
                      <a:alpha val="43137"/>
                    </a:srgbClr>
                  </a:outerShdw>
                </a:effectLst>
                <a:latin typeface="Calibri" panose="020F0502020204030204" pitchFamily="34" charset="0"/>
              </a:rPr>
              <a:t>.</a:t>
            </a:r>
          </a:p>
        </p:txBody>
      </p:sp>
      <p:sp>
        <p:nvSpPr>
          <p:cNvPr id="12" name="Title 12"/>
          <p:cNvSpPr txBox="1">
            <a:spLocks/>
          </p:cNvSpPr>
          <p:nvPr/>
        </p:nvSpPr>
        <p:spPr>
          <a:xfrm>
            <a:off x="785293" y="304800"/>
            <a:ext cx="8339657" cy="6858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600" b="0" kern="1200" spc="100" baseline="0">
                <a:solidFill>
                  <a:schemeClr val="tx1"/>
                </a:solidFill>
                <a:latin typeface="+mj-lt"/>
                <a:ea typeface="+mj-ea"/>
                <a:cs typeface="+mj-cs"/>
              </a:defRPr>
            </a:lvl1pPr>
          </a:lstStyle>
          <a:p>
            <a:r>
              <a:rPr lang="en-US" sz="3200" i="1" spc="0" dirty="0" smtClean="0">
                <a:ln w="0"/>
                <a:effectLst>
                  <a:outerShdw blurRad="38100" dist="25400" dir="5400000" algn="ctr" rotWithShape="0">
                    <a:srgbClr val="6E747A">
                      <a:alpha val="43000"/>
                    </a:srgbClr>
                  </a:outerShdw>
                </a:effectLst>
                <a:latin typeface="Calibri" panose="020F0502020204030204" pitchFamily="34" charset="0"/>
              </a:rPr>
              <a:t>CBS News, January 24, 2003</a:t>
            </a:r>
            <a:endParaRPr lang="en-US" sz="3200" i="1" spc="0" dirty="0">
              <a:ln w="0"/>
              <a:effectLst>
                <a:outerShdw blurRad="38100" dist="25400" dir="5400000" algn="ctr" rotWithShape="0">
                  <a:srgbClr val="6E747A">
                    <a:alpha val="43000"/>
                  </a:srgbClr>
                </a:outerShdw>
              </a:effectLst>
              <a:latin typeface="Calibri" panose="020F0502020204030204" pitchFamily="34" charset="0"/>
            </a:endParaRPr>
          </a:p>
        </p:txBody>
      </p:sp>
    </p:spTree>
    <p:extLst>
      <p:ext uri="{BB962C8B-B14F-4D97-AF65-F5344CB8AC3E}">
        <p14:creationId xmlns:p14="http://schemas.microsoft.com/office/powerpoint/2010/main" val="22726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p:cNvSpPr>
            <a:spLocks noGrp="1"/>
          </p:cNvSpPr>
          <p:nvPr>
            <p:ph type="title"/>
          </p:nvPr>
        </p:nvSpPr>
        <p:spPr>
          <a:xfrm>
            <a:off x="785293" y="762000"/>
            <a:ext cx="9576319" cy="685800"/>
          </a:xfrm>
        </p:spPr>
        <p:txBody>
          <a:bodyPr anchor="t">
            <a:normAutofit/>
          </a:bodyPr>
          <a:lstStyle/>
          <a:p>
            <a:r>
              <a:rPr lang="en-US" sz="4000" spc="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rPr>
              <a:t>Iraq </a:t>
            </a:r>
            <a:r>
              <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Faces Massive U.S. Missile Barrage</a:t>
            </a:r>
          </a:p>
        </p:txBody>
      </p:sp>
      <p:sp>
        <p:nvSpPr>
          <p:cNvPr id="18" name="Content Placeholder 13"/>
          <p:cNvSpPr>
            <a:spLocks noGrp="1"/>
          </p:cNvSpPr>
          <p:nvPr>
            <p:ph idx="1"/>
          </p:nvPr>
        </p:nvSpPr>
        <p:spPr>
          <a:xfrm>
            <a:off x="785293" y="1447800"/>
            <a:ext cx="10566919" cy="5029200"/>
          </a:xfrm>
        </p:spPr>
        <p:txBody>
          <a:bodyPr>
            <a:noAutofit/>
          </a:bodyPr>
          <a:lstStyle/>
          <a:p>
            <a:pPr marL="0" indent="0">
              <a:buNone/>
            </a:pPr>
            <a:r>
              <a:rPr lang="en-US" sz="3200" dirty="0">
                <a:effectLst>
                  <a:outerShdw blurRad="38100" dist="38100" dir="2700000" algn="tl">
                    <a:srgbClr val="000000">
                      <a:alpha val="43137"/>
                    </a:srgbClr>
                  </a:outerShdw>
                </a:effectLst>
                <a:latin typeface="Calibri" panose="020F0502020204030204" pitchFamily="34" charset="0"/>
              </a:rPr>
              <a:t>"There will not be a safe place in Baghdad," said one Pentagon official who has been briefed on the plan</a:t>
            </a:r>
            <a:r>
              <a:rPr lang="en-US" sz="3200" dirty="0" smtClean="0">
                <a:effectLst>
                  <a:outerShdw blurRad="38100" dist="38100" dir="2700000" algn="tl">
                    <a:srgbClr val="000000">
                      <a:alpha val="43137"/>
                    </a:srgbClr>
                  </a:outerShdw>
                </a:effectLst>
                <a:latin typeface="Calibri" panose="020F0502020204030204" pitchFamily="34" charset="0"/>
              </a:rPr>
              <a:t>.</a:t>
            </a:r>
          </a:p>
          <a:p>
            <a:pPr marL="0" indent="0">
              <a:buNone/>
            </a:pPr>
            <a:r>
              <a:rPr lang="en-US" sz="3200" dirty="0">
                <a:effectLst>
                  <a:outerShdw blurRad="38100" dist="38100" dir="2700000" algn="tl">
                    <a:srgbClr val="000000">
                      <a:alpha val="43137"/>
                    </a:srgbClr>
                  </a:outerShdw>
                </a:effectLst>
                <a:latin typeface="Calibri" panose="020F0502020204030204" pitchFamily="34" charset="0"/>
              </a:rPr>
              <a:t>"The sheer size of this has never been seen before, never been contemplated before," the official said</a:t>
            </a:r>
            <a:r>
              <a:rPr lang="en-US" sz="3200" dirty="0" smtClean="0">
                <a:effectLst>
                  <a:outerShdw blurRad="38100" dist="38100" dir="2700000" algn="tl">
                    <a:srgbClr val="000000">
                      <a:alpha val="43137"/>
                    </a:srgbClr>
                  </a:outerShdw>
                </a:effectLst>
                <a:latin typeface="Calibri" panose="020F0502020204030204" pitchFamily="34" charset="0"/>
              </a:rPr>
              <a:t>.</a:t>
            </a:r>
          </a:p>
          <a:p>
            <a:pPr marL="0" indent="0">
              <a:buNone/>
            </a:pPr>
            <a:r>
              <a:rPr lang="en-US" sz="3200" dirty="0">
                <a:effectLst>
                  <a:outerShdw blurRad="38100" dist="38100" dir="2700000" algn="tl">
                    <a:srgbClr val="000000">
                      <a:alpha val="43137"/>
                    </a:srgbClr>
                  </a:outerShdw>
                </a:effectLst>
                <a:latin typeface="Calibri" panose="020F0502020204030204" pitchFamily="34" charset="0"/>
              </a:rPr>
              <a:t>The battle plan is based on a concept developed at the National Defense University. </a:t>
            </a:r>
            <a:r>
              <a:rPr lang="en-US" sz="3200" b="1" i="1" dirty="0">
                <a:solidFill>
                  <a:schemeClr val="accent5"/>
                </a:solidFill>
                <a:effectLst>
                  <a:outerShdw blurRad="38100" dist="38100" dir="2700000" algn="tl">
                    <a:srgbClr val="000000">
                      <a:alpha val="43137"/>
                    </a:srgbClr>
                  </a:outerShdw>
                </a:effectLst>
                <a:latin typeface="Calibri" panose="020F0502020204030204" pitchFamily="34" charset="0"/>
              </a:rPr>
              <a:t>It's called "Shock and Awe</a:t>
            </a:r>
            <a:r>
              <a:rPr lang="en-US" sz="3200" b="1" i="1" dirty="0" smtClean="0">
                <a:solidFill>
                  <a:schemeClr val="accent5"/>
                </a:solidFill>
                <a:effectLst>
                  <a:outerShdw blurRad="38100" dist="38100" dir="2700000" algn="tl">
                    <a:srgbClr val="000000">
                      <a:alpha val="43137"/>
                    </a:srgbClr>
                  </a:outerShdw>
                </a:effectLst>
                <a:latin typeface="Calibri" panose="020F0502020204030204" pitchFamily="34" charset="0"/>
              </a:rPr>
              <a:t>"</a:t>
            </a:r>
            <a:r>
              <a:rPr lang="en-US" sz="3200" dirty="0" smtClean="0">
                <a:effectLst>
                  <a:outerShdw blurRad="38100" dist="38100" dir="2700000" algn="tl">
                    <a:srgbClr val="000000">
                      <a:alpha val="43137"/>
                    </a:srgbClr>
                  </a:outerShdw>
                </a:effectLst>
                <a:latin typeface="Calibri" panose="020F0502020204030204" pitchFamily="34" charset="0"/>
              </a:rPr>
              <a:t> </a:t>
            </a:r>
            <a:r>
              <a:rPr lang="en-US" sz="3200" b="1" i="1" dirty="0">
                <a:solidFill>
                  <a:schemeClr val="accent6"/>
                </a:solidFill>
                <a:effectLst>
                  <a:outerShdw blurRad="38100" dist="38100" dir="2700000" algn="tl">
                    <a:srgbClr val="000000">
                      <a:alpha val="43137"/>
                    </a:srgbClr>
                  </a:outerShdw>
                </a:effectLst>
                <a:latin typeface="Calibri" panose="020F0502020204030204" pitchFamily="34" charset="0"/>
              </a:rPr>
              <a:t>(Great </a:t>
            </a:r>
            <a:r>
              <a:rPr lang="en-US" sz="3200" b="1" i="1" dirty="0" smtClean="0">
                <a:solidFill>
                  <a:schemeClr val="accent6"/>
                </a:solidFill>
                <a:effectLst>
                  <a:outerShdw blurRad="38100" dist="38100" dir="2700000" algn="tl">
                    <a:srgbClr val="000000">
                      <a:alpha val="43137"/>
                    </a:srgbClr>
                  </a:outerShdw>
                </a:effectLst>
                <a:latin typeface="Calibri" panose="020F0502020204030204" pitchFamily="34" charset="0"/>
              </a:rPr>
              <a:t>wonder!)</a:t>
            </a:r>
            <a:r>
              <a:rPr lang="en-US" sz="3200" dirty="0" smtClean="0">
                <a:effectLst>
                  <a:outerShdw blurRad="38100" dist="38100" dir="2700000" algn="tl">
                    <a:srgbClr val="000000">
                      <a:alpha val="43137"/>
                    </a:srgbClr>
                  </a:outerShdw>
                </a:effectLst>
                <a:latin typeface="Calibri" panose="020F0502020204030204" pitchFamily="34" charset="0"/>
              </a:rPr>
              <a:t> </a:t>
            </a:r>
            <a:r>
              <a:rPr lang="en-US" sz="3200" b="1" i="1" dirty="0" smtClean="0">
                <a:solidFill>
                  <a:schemeClr val="accent5"/>
                </a:solidFill>
                <a:effectLst>
                  <a:outerShdw blurRad="38100" dist="38100" dir="2700000" algn="tl">
                    <a:srgbClr val="000000">
                      <a:alpha val="43137"/>
                    </a:srgbClr>
                  </a:outerShdw>
                </a:effectLst>
                <a:latin typeface="Calibri" panose="020F0502020204030204" pitchFamily="34" charset="0"/>
              </a:rPr>
              <a:t>and </a:t>
            </a:r>
            <a:r>
              <a:rPr lang="en-US" sz="3200" b="1" i="1" dirty="0">
                <a:solidFill>
                  <a:schemeClr val="accent5"/>
                </a:solidFill>
                <a:effectLst>
                  <a:outerShdw blurRad="38100" dist="38100" dir="2700000" algn="tl">
                    <a:srgbClr val="000000">
                      <a:alpha val="43137"/>
                    </a:srgbClr>
                  </a:outerShdw>
                </a:effectLst>
                <a:latin typeface="Calibri" panose="020F0502020204030204" pitchFamily="34" charset="0"/>
              </a:rPr>
              <a:t>it focuses on the psychological destruction of the enemy's will to fight rather than the physical destruction of his military </a:t>
            </a:r>
            <a:r>
              <a:rPr lang="en-US" sz="3200" b="1" i="1" dirty="0" smtClean="0">
                <a:solidFill>
                  <a:schemeClr val="accent5"/>
                </a:solidFill>
                <a:effectLst>
                  <a:outerShdw blurRad="38100" dist="38100" dir="2700000" algn="tl">
                    <a:srgbClr val="000000">
                      <a:alpha val="43137"/>
                    </a:srgbClr>
                  </a:outerShdw>
                </a:effectLst>
                <a:latin typeface="Calibri" panose="020F0502020204030204" pitchFamily="34" charset="0"/>
              </a:rPr>
              <a:t>forces.</a:t>
            </a:r>
            <a:endParaRPr lang="en-US" sz="3200" b="1" i="1" dirty="0">
              <a:solidFill>
                <a:schemeClr val="accent5"/>
              </a:solidFill>
              <a:effectLst>
                <a:outerShdw blurRad="38100" dist="38100" dir="2700000" algn="tl">
                  <a:srgbClr val="000000">
                    <a:alpha val="43137"/>
                  </a:srgbClr>
                </a:outerShdw>
              </a:effectLst>
              <a:latin typeface="Calibri" panose="020F0502020204030204" pitchFamily="34" charset="0"/>
            </a:endParaRPr>
          </a:p>
        </p:txBody>
      </p:sp>
      <p:sp>
        <p:nvSpPr>
          <p:cNvPr id="12" name="Title 12"/>
          <p:cNvSpPr txBox="1">
            <a:spLocks/>
          </p:cNvSpPr>
          <p:nvPr/>
        </p:nvSpPr>
        <p:spPr>
          <a:xfrm>
            <a:off x="785293" y="304800"/>
            <a:ext cx="8339657" cy="6858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600" b="0" kern="1200" spc="100" baseline="0">
                <a:solidFill>
                  <a:schemeClr val="tx1"/>
                </a:solidFill>
                <a:latin typeface="+mj-lt"/>
                <a:ea typeface="+mj-ea"/>
                <a:cs typeface="+mj-cs"/>
              </a:defRPr>
            </a:lvl1pPr>
          </a:lstStyle>
          <a:p>
            <a:r>
              <a:rPr lang="en-US" sz="3200" i="1" spc="0" dirty="0" smtClean="0">
                <a:ln w="0"/>
                <a:effectLst>
                  <a:outerShdw blurRad="38100" dist="25400" dir="5400000" algn="ctr" rotWithShape="0">
                    <a:srgbClr val="6E747A">
                      <a:alpha val="43000"/>
                    </a:srgbClr>
                  </a:outerShdw>
                </a:effectLst>
                <a:latin typeface="Calibri" panose="020F0502020204030204" pitchFamily="34" charset="0"/>
              </a:rPr>
              <a:t>CBS News, January 24, 2003</a:t>
            </a:r>
            <a:endParaRPr lang="en-US" sz="3200" i="1" spc="0" dirty="0">
              <a:ln w="0"/>
              <a:effectLst>
                <a:outerShdw blurRad="38100" dist="25400" dir="5400000" algn="ctr" rotWithShape="0">
                  <a:srgbClr val="6E747A">
                    <a:alpha val="43000"/>
                  </a:srgbClr>
                </a:outerShdw>
              </a:effectLst>
              <a:latin typeface="Calibri" panose="020F0502020204030204" pitchFamily="34" charset="0"/>
            </a:endParaRPr>
          </a:p>
        </p:txBody>
      </p:sp>
    </p:spTree>
    <p:extLst>
      <p:ext uri="{BB962C8B-B14F-4D97-AF65-F5344CB8AC3E}">
        <p14:creationId xmlns:p14="http://schemas.microsoft.com/office/powerpoint/2010/main" val="94868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p:cNvSpPr>
            <a:spLocks noGrp="1"/>
          </p:cNvSpPr>
          <p:nvPr>
            <p:ph type="title"/>
          </p:nvPr>
        </p:nvSpPr>
        <p:spPr>
          <a:xfrm>
            <a:off x="785293" y="457200"/>
            <a:ext cx="10719319" cy="1371600"/>
          </a:xfrm>
        </p:spPr>
        <p:txBody>
          <a:bodyPr anchor="t">
            <a:normAutofit/>
          </a:bodyPr>
          <a:lstStyle/>
          <a:p>
            <a:pPr>
              <a:lnSpc>
                <a:spcPts val="4000"/>
              </a:lnSpc>
            </a:pPr>
            <a:r>
              <a:rPr lang="en-US" sz="44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Amendments to the Constitution of the United States of America</a:t>
            </a:r>
          </a:p>
        </p:txBody>
      </p:sp>
      <p:sp>
        <p:nvSpPr>
          <p:cNvPr id="18" name="Content Placeholder 13"/>
          <p:cNvSpPr>
            <a:spLocks noGrp="1"/>
          </p:cNvSpPr>
          <p:nvPr>
            <p:ph idx="1"/>
          </p:nvPr>
        </p:nvSpPr>
        <p:spPr>
          <a:xfrm>
            <a:off x="785293" y="1600200"/>
            <a:ext cx="10566919" cy="5029200"/>
          </a:xfrm>
        </p:spPr>
        <p:txBody>
          <a:bodyPr>
            <a:noAutofit/>
          </a:bodyPr>
          <a:lstStyle/>
          <a:p>
            <a:pPr marL="0" indent="0">
              <a:lnSpc>
                <a:spcPct val="100000"/>
              </a:lnSpc>
              <a:buNone/>
            </a:pPr>
            <a:r>
              <a:rPr lang="en-US" sz="3200" b="1" dirty="0">
                <a:effectLst>
                  <a:outerShdw blurRad="38100" dist="38100" dir="2700000" algn="tl">
                    <a:srgbClr val="000000">
                      <a:alpha val="43137"/>
                    </a:srgbClr>
                  </a:outerShdw>
                </a:effectLst>
                <a:latin typeface="Calibri" panose="020F0502020204030204" pitchFamily="34" charset="0"/>
              </a:rPr>
              <a:t>Amendment </a:t>
            </a:r>
            <a:r>
              <a:rPr lang="en-US" sz="3200" b="1" dirty="0" smtClean="0">
                <a:effectLst>
                  <a:outerShdw blurRad="38100" dist="38100" dir="2700000" algn="tl">
                    <a:srgbClr val="000000">
                      <a:alpha val="43137"/>
                    </a:srgbClr>
                  </a:outerShdw>
                </a:effectLst>
                <a:latin typeface="Calibri" panose="020F0502020204030204" pitchFamily="34" charset="0"/>
              </a:rPr>
              <a:t>I</a:t>
            </a:r>
          </a:p>
          <a:p>
            <a:pPr marL="0" indent="0">
              <a:lnSpc>
                <a:spcPct val="100000"/>
              </a:lnSpc>
              <a:buNone/>
            </a:pPr>
            <a:r>
              <a:rPr lang="en-US" sz="3200" dirty="0" smtClean="0">
                <a:effectLst>
                  <a:outerShdw blurRad="38100" dist="38100" dir="2700000" algn="tl">
                    <a:srgbClr val="000000">
                      <a:alpha val="43137"/>
                    </a:srgbClr>
                  </a:outerShdw>
                </a:effectLst>
                <a:latin typeface="Calibri" panose="020F0502020204030204" pitchFamily="34" charset="0"/>
              </a:rPr>
              <a:t>Ratified </a:t>
            </a:r>
            <a:r>
              <a:rPr lang="en-US" sz="3200" dirty="0">
                <a:effectLst>
                  <a:outerShdw blurRad="38100" dist="38100" dir="2700000" algn="tl">
                    <a:srgbClr val="000000">
                      <a:alpha val="43137"/>
                    </a:srgbClr>
                  </a:outerShdw>
                </a:effectLst>
                <a:latin typeface="Calibri" panose="020F0502020204030204" pitchFamily="34" charset="0"/>
              </a:rPr>
              <a:t>December 15, 1791 </a:t>
            </a:r>
          </a:p>
          <a:p>
            <a:pPr marL="0" indent="0">
              <a:lnSpc>
                <a:spcPct val="100000"/>
              </a:lnSpc>
              <a:buNone/>
            </a:pPr>
            <a:r>
              <a:rPr lang="en-US" sz="3200" dirty="0">
                <a:effectLst>
                  <a:outerShdw blurRad="38100" dist="38100" dir="2700000" algn="tl">
                    <a:srgbClr val="000000">
                      <a:alpha val="43137"/>
                    </a:srgbClr>
                  </a:outerShdw>
                </a:effectLst>
                <a:latin typeface="Calibri" panose="020F0502020204030204" pitchFamily="34" charset="0"/>
              </a:rPr>
              <a:t>Congress shall make no law respecting an establishment of religion, or prohibiting the free exercise thereof; or abridging the freedom of speech, or of the press; or the right of the people peaceably to assemble, and to petition the Government for a redress of grievances.</a:t>
            </a:r>
          </a:p>
        </p:txBody>
      </p:sp>
    </p:spTree>
    <p:extLst>
      <p:ext uri="{BB962C8B-B14F-4D97-AF65-F5344CB8AC3E}">
        <p14:creationId xmlns:p14="http://schemas.microsoft.com/office/powerpoint/2010/main" val="10264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p:cNvSpPr>
            <a:spLocks noGrp="1"/>
          </p:cNvSpPr>
          <p:nvPr>
            <p:ph type="title"/>
          </p:nvPr>
        </p:nvSpPr>
        <p:spPr>
          <a:xfrm>
            <a:off x="785293" y="457200"/>
            <a:ext cx="10719319" cy="1371600"/>
          </a:xfrm>
        </p:spPr>
        <p:txBody>
          <a:bodyPr anchor="t">
            <a:normAutofit/>
          </a:bodyPr>
          <a:lstStyle/>
          <a:p>
            <a:pPr>
              <a:lnSpc>
                <a:spcPts val="4000"/>
              </a:lnSpc>
            </a:pPr>
            <a:r>
              <a:rPr lang="en-US" sz="44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Amendments to the Constitution of the United States of America</a:t>
            </a:r>
          </a:p>
        </p:txBody>
      </p:sp>
      <p:sp>
        <p:nvSpPr>
          <p:cNvPr id="18" name="Content Placeholder 13"/>
          <p:cNvSpPr>
            <a:spLocks noGrp="1"/>
          </p:cNvSpPr>
          <p:nvPr>
            <p:ph idx="1"/>
          </p:nvPr>
        </p:nvSpPr>
        <p:spPr>
          <a:xfrm>
            <a:off x="785293" y="1600200"/>
            <a:ext cx="9957319" cy="5029200"/>
          </a:xfrm>
        </p:spPr>
        <p:txBody>
          <a:bodyPr>
            <a:noAutofit/>
          </a:bodyPr>
          <a:lstStyle/>
          <a:p>
            <a:pPr marL="0" indent="0">
              <a:lnSpc>
                <a:spcPct val="100000"/>
              </a:lnSpc>
              <a:buNone/>
            </a:pPr>
            <a:r>
              <a:rPr lang="en-US" sz="3200" b="1" dirty="0" smtClean="0">
                <a:effectLst>
                  <a:outerShdw blurRad="38100" dist="38100" dir="2700000" algn="tl">
                    <a:srgbClr val="000000">
                      <a:alpha val="43137"/>
                    </a:srgbClr>
                  </a:outerShdw>
                </a:effectLst>
                <a:latin typeface="Calibri" panose="020F0502020204030204" pitchFamily="34" charset="0"/>
              </a:rPr>
              <a:t>Amendment </a:t>
            </a:r>
            <a:r>
              <a:rPr lang="en-US" sz="3200" b="1" dirty="0">
                <a:effectLst>
                  <a:outerShdw blurRad="38100" dist="38100" dir="2700000" algn="tl">
                    <a:srgbClr val="000000">
                      <a:alpha val="43137"/>
                    </a:srgbClr>
                  </a:outerShdw>
                </a:effectLst>
                <a:latin typeface="Calibri" panose="020F0502020204030204" pitchFamily="34" charset="0"/>
              </a:rPr>
              <a:t>II</a:t>
            </a:r>
          </a:p>
          <a:p>
            <a:pPr marL="0" indent="0">
              <a:lnSpc>
                <a:spcPct val="100000"/>
              </a:lnSpc>
              <a:buNone/>
            </a:pPr>
            <a:r>
              <a:rPr lang="en-US" sz="3200" dirty="0">
                <a:effectLst>
                  <a:outerShdw blurRad="38100" dist="38100" dir="2700000" algn="tl">
                    <a:srgbClr val="000000">
                      <a:alpha val="43137"/>
                    </a:srgbClr>
                  </a:outerShdw>
                </a:effectLst>
                <a:latin typeface="Calibri" panose="020F0502020204030204" pitchFamily="34" charset="0"/>
              </a:rPr>
              <a:t>Ratified December 15, 1791 </a:t>
            </a:r>
          </a:p>
          <a:p>
            <a:pPr marL="0" indent="0">
              <a:lnSpc>
                <a:spcPct val="100000"/>
              </a:lnSpc>
              <a:buNone/>
            </a:pPr>
            <a:r>
              <a:rPr lang="en-US" sz="3200" dirty="0">
                <a:effectLst>
                  <a:outerShdw blurRad="38100" dist="38100" dir="2700000" algn="tl">
                    <a:srgbClr val="000000">
                      <a:alpha val="43137"/>
                    </a:srgbClr>
                  </a:outerShdw>
                </a:effectLst>
                <a:latin typeface="Calibri" panose="020F0502020204030204" pitchFamily="34" charset="0"/>
              </a:rPr>
              <a:t>A well regulated Militia, being necessary to the security of a free State, the right of the people to keep and bear Arms, shall not be infringed.</a:t>
            </a:r>
          </a:p>
        </p:txBody>
      </p:sp>
    </p:spTree>
    <p:extLst>
      <p:ext uri="{BB962C8B-B14F-4D97-AF65-F5344CB8AC3E}">
        <p14:creationId xmlns:p14="http://schemas.microsoft.com/office/powerpoint/2010/main" val="190124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p:cNvSpPr>
            <a:spLocks noGrp="1"/>
          </p:cNvSpPr>
          <p:nvPr>
            <p:ph type="title"/>
          </p:nvPr>
        </p:nvSpPr>
        <p:spPr>
          <a:xfrm>
            <a:off x="785293" y="457200"/>
            <a:ext cx="10871719" cy="762000"/>
          </a:xfrm>
        </p:spPr>
        <p:txBody>
          <a:bodyPr anchor="t">
            <a:normAutofit/>
          </a:bodyPr>
          <a:lstStyle/>
          <a:p>
            <a:pPr>
              <a:lnSpc>
                <a:spcPts val="4000"/>
              </a:lnSpc>
            </a:pPr>
            <a:r>
              <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History of </a:t>
            </a:r>
            <a:r>
              <a:rPr lang="en-US" sz="4000" spc="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rPr>
              <a:t>Harvard – the First University in the USA</a:t>
            </a:r>
            <a:endPar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8" name="Content Placeholder 13"/>
          <p:cNvSpPr>
            <a:spLocks noGrp="1"/>
          </p:cNvSpPr>
          <p:nvPr>
            <p:ph idx="1"/>
          </p:nvPr>
        </p:nvSpPr>
        <p:spPr>
          <a:xfrm>
            <a:off x="785293" y="914400"/>
            <a:ext cx="10871719" cy="5486400"/>
          </a:xfrm>
        </p:spPr>
        <p:txBody>
          <a:bodyPr>
            <a:noAutofit/>
          </a:bodyPr>
          <a:lstStyle/>
          <a:p>
            <a:pPr marL="0" indent="0">
              <a:lnSpc>
                <a:spcPct val="100000"/>
              </a:lnSpc>
              <a:buNone/>
            </a:pPr>
            <a:r>
              <a:rPr lang="en-US" sz="3200" dirty="0">
                <a:effectLst>
                  <a:outerShdw blurRad="38100" dist="38100" dir="2700000" algn="tl">
                    <a:srgbClr val="000000">
                      <a:alpha val="43137"/>
                    </a:srgbClr>
                  </a:outerShdw>
                </a:effectLst>
                <a:latin typeface="Calibri" panose="020F0502020204030204" pitchFamily="34" charset="0"/>
              </a:rPr>
              <a:t>In 1893, Baedeker's guidebook called Harvard "the oldest, richest, and most famous of American seats of learning</a:t>
            </a:r>
            <a:r>
              <a:rPr lang="en-US" sz="3200" dirty="0" smtClean="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Harvard College, established in 1636 by vote of the Great and General Court of the Massachusetts Bay Colony making it the oldest institution of higher learning in the United States. The college was named for its first benefactor, British-born John Harvard of Charlestown, a young minister who, upon his death in 1638, left his library and half his estate to the new institution. The charter creating the corporation of Harvard College was signed by Massachusetts Governor Thomas Dudley in 1650. </a:t>
            </a:r>
            <a:r>
              <a:rPr lang="en-US" sz="3200" b="1" i="1" dirty="0">
                <a:solidFill>
                  <a:schemeClr val="accent5"/>
                </a:solidFill>
                <a:effectLst>
                  <a:outerShdw blurRad="38100" dist="38100" dir="2700000" algn="tl">
                    <a:srgbClr val="000000">
                      <a:alpha val="43137"/>
                    </a:srgbClr>
                  </a:outerShdw>
                </a:effectLst>
                <a:latin typeface="Calibri" panose="020F0502020204030204" pitchFamily="34" charset="0"/>
              </a:rPr>
              <a:t>The College's original purpose was to train Puritan </a:t>
            </a:r>
            <a:r>
              <a:rPr lang="en-US" sz="3200" b="1" i="1" dirty="0" smtClean="0">
                <a:solidFill>
                  <a:schemeClr val="accent5"/>
                </a:solidFill>
                <a:effectLst>
                  <a:outerShdw blurRad="38100" dist="38100" dir="2700000" algn="tl">
                    <a:srgbClr val="000000">
                      <a:alpha val="43137"/>
                    </a:srgbClr>
                  </a:outerShdw>
                </a:effectLst>
                <a:latin typeface="Calibri" panose="020F0502020204030204" pitchFamily="34" charset="0"/>
              </a:rPr>
              <a:t>ministers.</a:t>
            </a:r>
            <a:endParaRPr lang="en-US" sz="3200" b="1" i="1" dirty="0">
              <a:solidFill>
                <a:schemeClr val="accent5"/>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07733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p:cNvSpPr>
            <a:spLocks noGrp="1"/>
          </p:cNvSpPr>
          <p:nvPr>
            <p:ph type="title"/>
          </p:nvPr>
        </p:nvSpPr>
        <p:spPr>
          <a:xfrm>
            <a:off x="785293" y="457200"/>
            <a:ext cx="10871719" cy="762000"/>
          </a:xfrm>
        </p:spPr>
        <p:txBody>
          <a:bodyPr anchor="t">
            <a:normAutofit/>
          </a:bodyPr>
          <a:lstStyle/>
          <a:p>
            <a:pPr>
              <a:lnSpc>
                <a:spcPts val="4000"/>
              </a:lnSpc>
            </a:pPr>
            <a:r>
              <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History of </a:t>
            </a:r>
            <a:r>
              <a:rPr lang="en-US" sz="4000" spc="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rPr>
              <a:t>Harvard – the First University in the USA</a:t>
            </a:r>
            <a:endPar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8" name="Content Placeholder 13"/>
          <p:cNvSpPr>
            <a:spLocks noGrp="1"/>
          </p:cNvSpPr>
          <p:nvPr>
            <p:ph idx="1"/>
          </p:nvPr>
        </p:nvSpPr>
        <p:spPr>
          <a:xfrm>
            <a:off x="785293" y="1143000"/>
            <a:ext cx="10719319" cy="5486400"/>
          </a:xfrm>
        </p:spPr>
        <p:txBody>
          <a:bodyPr>
            <a:noAutofit/>
          </a:bodyPr>
          <a:lstStyle/>
          <a:p>
            <a:pPr marL="0" indent="0">
              <a:lnSpc>
                <a:spcPct val="100000"/>
              </a:lnSpc>
              <a:buNone/>
            </a:pPr>
            <a:r>
              <a:rPr lang="en-US" sz="3200" dirty="0">
                <a:effectLst>
                  <a:outerShdw blurRad="38100" dist="38100" dir="2700000" algn="tl">
                    <a:srgbClr val="000000">
                      <a:alpha val="43137"/>
                    </a:srgbClr>
                  </a:outerShdw>
                </a:effectLst>
                <a:latin typeface="Calibri" panose="020F0502020204030204" pitchFamily="34" charset="0"/>
              </a:rPr>
              <a:t>During its early years, the College offered a classic academic course based on the English university model but consistent with the prevailing Puritan philosophy of the first colonists in New England. The College was never affiliated with any particular denomination, but many of its earliest graduates went on to become clergymen in Puritan churches throughout New </a:t>
            </a:r>
            <a:r>
              <a:rPr lang="en-US" sz="3200" dirty="0" smtClean="0">
                <a:effectLst>
                  <a:outerShdw blurRad="38100" dist="38100" dir="2700000" algn="tl">
                    <a:srgbClr val="000000">
                      <a:alpha val="43137"/>
                    </a:srgbClr>
                  </a:outerShdw>
                </a:effectLst>
                <a:latin typeface="Calibri" panose="020F0502020204030204" pitchFamily="34" charset="0"/>
              </a:rPr>
              <a:t>England. </a:t>
            </a:r>
            <a:r>
              <a:rPr lang="en-US" sz="3200" dirty="0">
                <a:effectLst>
                  <a:outerShdw blurRad="38100" dist="38100" dir="2700000" algn="tl">
                    <a:srgbClr val="000000">
                      <a:alpha val="43137"/>
                    </a:srgbClr>
                  </a:outerShdw>
                </a:effectLst>
                <a:latin typeface="Calibri" panose="020F0502020204030204" pitchFamily="34" charset="0"/>
              </a:rPr>
              <a:t>An early brochure, published in 1643, justified the College's existence: "To advance Learning and perpetuate it to Posterity; dreading to leave an illiterate Ministry to the Churches</a:t>
            </a:r>
            <a:r>
              <a:rPr lang="en-US" sz="3200" dirty="0" smtClean="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33270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rgbClr val="56C5FF"/>
                </a:solidFill>
                <a:effectLst>
                  <a:outerShdw blurRad="38100" dist="25400" dir="5400000" algn="ctr" rotWithShape="0">
                    <a:srgbClr val="6E747A">
                      <a:alpha val="43000"/>
                    </a:srgbClr>
                  </a:outerShdw>
                </a:effectLst>
              </a:rPr>
              <a:t>Revelation 13:1-10</a:t>
            </a: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000000"/>
              </a:solidFill>
            </a:endParaRPr>
          </a:p>
        </p:txBody>
      </p:sp>
      <p:sp>
        <p:nvSpPr>
          <p:cNvPr id="2" name="Title 1"/>
          <p:cNvSpPr>
            <a:spLocks noGrp="1"/>
          </p:cNvSpPr>
          <p:nvPr>
            <p:ph type="title"/>
          </p:nvPr>
        </p:nvSpPr>
        <p:spPr>
          <a:xfrm>
            <a:off x="989012" y="5715000"/>
            <a:ext cx="7772400" cy="1140247"/>
          </a:xfrm>
        </p:spPr>
        <p:txBody>
          <a:bodyPr anchor="t">
            <a:normAutofit/>
          </a:bodyPr>
          <a:lstStyle/>
          <a:p>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The Mark of the Beast</a:t>
            </a:r>
            <a:endPar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219199"/>
            <a:ext cx="10363200" cy="4876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buClr>
                <a:srgbClr val="56C5FF"/>
              </a:buClr>
            </a:pPr>
            <a:r>
              <a:rPr lang="en-US" sz="4000" cap="none" spc="0" baseline="30000" dirty="0" smtClean="0">
                <a:solidFill>
                  <a:prstClr val="white"/>
                </a:solidFill>
                <a:effectLst>
                  <a:outerShdw blurRad="38100" dist="38100" dir="2700000" algn="tl">
                    <a:srgbClr val="000000">
                      <a:alpha val="43137"/>
                    </a:srgbClr>
                  </a:outerShdw>
                </a:effectLst>
                <a:latin typeface="Calibri" panose="020F0502020204030204" pitchFamily="34" charset="0"/>
              </a:rPr>
              <a:t>9</a:t>
            </a:r>
            <a:r>
              <a:rPr lang="en-US" sz="4000" cap="none" spc="0" dirty="0" smtClean="0">
                <a:solidFill>
                  <a:prstClr val="white"/>
                </a:solidFill>
                <a:effectLst>
                  <a:outerShdw blurRad="38100" dist="38100" dir="2700000" algn="tl">
                    <a:srgbClr val="000000">
                      <a:alpha val="43137"/>
                    </a:srgbClr>
                  </a:outerShdw>
                </a:effectLst>
                <a:latin typeface="Calibri" panose="020F0502020204030204" pitchFamily="34" charset="0"/>
              </a:rPr>
              <a:t>If </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any man have an ear, let him hear. </a:t>
            </a:r>
          </a:p>
          <a:p>
            <a:pPr>
              <a:buClr>
                <a:srgbClr val="56C5FF"/>
              </a:buClr>
            </a:pPr>
            <a:r>
              <a:rPr lang="en-US" sz="4000" cap="none" spc="0" baseline="30000" dirty="0">
                <a:solidFill>
                  <a:prstClr val="white"/>
                </a:solidFill>
                <a:effectLst>
                  <a:outerShdw blurRad="38100" dist="38100" dir="2700000" algn="tl">
                    <a:srgbClr val="000000">
                      <a:alpha val="43137"/>
                    </a:srgbClr>
                  </a:outerShdw>
                </a:effectLst>
                <a:latin typeface="Calibri" panose="020F0502020204030204" pitchFamily="34" charset="0"/>
              </a:rPr>
              <a:t>10</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He that </a:t>
            </a:r>
            <a:r>
              <a:rPr lang="en-US" sz="4000" cap="none" spc="0" dirty="0" err="1">
                <a:solidFill>
                  <a:prstClr val="white"/>
                </a:solidFill>
                <a:effectLst>
                  <a:outerShdw blurRad="38100" dist="38100" dir="2700000" algn="tl">
                    <a:srgbClr val="000000">
                      <a:alpha val="43137"/>
                    </a:srgbClr>
                  </a:outerShdw>
                </a:effectLst>
                <a:latin typeface="Calibri" panose="020F0502020204030204" pitchFamily="34" charset="0"/>
              </a:rPr>
              <a:t>leadeth</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 into captivity shall go into captivity: he that </a:t>
            </a:r>
            <a:r>
              <a:rPr lang="en-US" sz="4000" cap="none" spc="0" dirty="0" err="1">
                <a:solidFill>
                  <a:prstClr val="white"/>
                </a:solidFill>
                <a:effectLst>
                  <a:outerShdw blurRad="38100" dist="38100" dir="2700000" algn="tl">
                    <a:srgbClr val="000000">
                      <a:alpha val="43137"/>
                    </a:srgbClr>
                  </a:outerShdw>
                </a:effectLst>
                <a:latin typeface="Calibri" panose="020F0502020204030204" pitchFamily="34" charset="0"/>
              </a:rPr>
              <a:t>killeth</a:t>
            </a:r>
            <a:r>
              <a:rPr lang="en-US" sz="4000" cap="none" spc="0" dirty="0">
                <a:solidFill>
                  <a:prstClr val="white"/>
                </a:solidFill>
                <a:effectLst>
                  <a:outerShdw blurRad="38100" dist="38100" dir="2700000" algn="tl">
                    <a:srgbClr val="000000">
                      <a:alpha val="43137"/>
                    </a:srgbClr>
                  </a:outerShdw>
                </a:effectLst>
                <a:latin typeface="Calibri" panose="020F0502020204030204" pitchFamily="34" charset="0"/>
              </a:rPr>
              <a:t> with the sword must be killed with the sword. Here is the patience and the faith of the saints. </a:t>
            </a:r>
          </a:p>
        </p:txBody>
      </p:sp>
    </p:spTree>
    <p:extLst>
      <p:ext uri="{BB962C8B-B14F-4D97-AF65-F5344CB8AC3E}">
        <p14:creationId xmlns:p14="http://schemas.microsoft.com/office/powerpoint/2010/main" val="85706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p:cNvSpPr>
            <a:spLocks noGrp="1"/>
          </p:cNvSpPr>
          <p:nvPr>
            <p:ph type="title"/>
          </p:nvPr>
        </p:nvSpPr>
        <p:spPr>
          <a:xfrm>
            <a:off x="785293" y="457200"/>
            <a:ext cx="10871719" cy="762000"/>
          </a:xfrm>
        </p:spPr>
        <p:txBody>
          <a:bodyPr anchor="t">
            <a:normAutofit/>
          </a:bodyPr>
          <a:lstStyle/>
          <a:p>
            <a:pPr>
              <a:lnSpc>
                <a:spcPts val="4000"/>
              </a:lnSpc>
            </a:pPr>
            <a:r>
              <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History of </a:t>
            </a:r>
            <a:r>
              <a:rPr lang="en-US" sz="4000" spc="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rPr>
              <a:t>Harvard – the First University in the USA</a:t>
            </a:r>
            <a:endPar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8" name="Content Placeholder 13"/>
          <p:cNvSpPr>
            <a:spLocks noGrp="1"/>
          </p:cNvSpPr>
          <p:nvPr>
            <p:ph idx="1"/>
          </p:nvPr>
        </p:nvSpPr>
        <p:spPr>
          <a:xfrm>
            <a:off x="4893440" y="1011027"/>
            <a:ext cx="6763572" cy="5694574"/>
          </a:xfrm>
        </p:spPr>
        <p:txBody>
          <a:bodyPr>
            <a:noAutofit/>
          </a:bodyPr>
          <a:lstStyle/>
          <a:p>
            <a:pPr marL="0" indent="0">
              <a:lnSpc>
                <a:spcPct val="100000"/>
              </a:lnSpc>
              <a:buNone/>
            </a:pPr>
            <a:r>
              <a:rPr lang="en-US" sz="3200" dirty="0">
                <a:effectLst>
                  <a:outerShdw blurRad="38100" dist="38100" dir="2700000" algn="tl">
                    <a:srgbClr val="000000">
                      <a:alpha val="43137"/>
                    </a:srgbClr>
                  </a:outerShdw>
                </a:effectLst>
                <a:latin typeface="Calibri" panose="020F0502020204030204" pitchFamily="34" charset="0"/>
              </a:rPr>
              <a:t>Harvard's early motto was </a:t>
            </a:r>
            <a:r>
              <a:rPr lang="en-US" sz="3200" b="1" i="1" dirty="0">
                <a:solidFill>
                  <a:schemeClr val="accent5"/>
                </a:solidFill>
                <a:effectLst>
                  <a:outerShdw blurRad="38100" dist="38100" dir="2700000" algn="tl">
                    <a:srgbClr val="000000">
                      <a:alpha val="43137"/>
                    </a:srgbClr>
                  </a:outerShdw>
                </a:effectLst>
                <a:latin typeface="Calibri" panose="020F0502020204030204" pitchFamily="34" charset="0"/>
              </a:rPr>
              <a:t>Veritas Christo et </a:t>
            </a:r>
            <a:r>
              <a:rPr lang="en-US" sz="3200" b="1" i="1" dirty="0" smtClean="0">
                <a:solidFill>
                  <a:schemeClr val="accent5"/>
                </a:solidFill>
                <a:effectLst>
                  <a:outerShdw blurRad="38100" dist="38100" dir="2700000" algn="tl">
                    <a:srgbClr val="000000">
                      <a:alpha val="43137"/>
                    </a:srgbClr>
                  </a:outerShdw>
                </a:effectLst>
                <a:latin typeface="Calibri" panose="020F0502020204030204" pitchFamily="34" charset="0"/>
              </a:rPr>
              <a:t>Ecclesiae, “Truth </a:t>
            </a:r>
            <a:r>
              <a:rPr lang="en-US" sz="3200" b="1" i="1" dirty="0">
                <a:solidFill>
                  <a:schemeClr val="accent5"/>
                </a:solidFill>
                <a:effectLst>
                  <a:outerShdw blurRad="38100" dist="38100" dir="2700000" algn="tl">
                    <a:srgbClr val="000000">
                      <a:alpha val="43137"/>
                    </a:srgbClr>
                  </a:outerShdw>
                </a:effectLst>
                <a:latin typeface="Calibri" panose="020F0502020204030204" pitchFamily="34" charset="0"/>
              </a:rPr>
              <a:t>for Christ and the Church</a:t>
            </a:r>
            <a:r>
              <a:rPr lang="en-US" sz="3200" b="1" i="1" dirty="0" smtClean="0">
                <a:solidFill>
                  <a:schemeClr val="accent5"/>
                </a:solidFill>
                <a:effectLst>
                  <a:outerShdw blurRad="38100" dist="38100" dir="2700000" algn="tl">
                    <a:srgbClr val="000000">
                      <a:alpha val="43137"/>
                    </a:srgbClr>
                  </a:outerShdw>
                </a:effectLst>
                <a:latin typeface="Calibri" panose="020F0502020204030204" pitchFamily="34" charset="0"/>
              </a:rPr>
              <a:t>.”</a:t>
            </a:r>
            <a:r>
              <a:rPr lang="en-US" sz="3200" dirty="0" smtClean="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 a directive to its students, it laid out the </a:t>
            </a:r>
            <a:r>
              <a:rPr lang="en-US" sz="3200" u="sng" dirty="0">
                <a:effectLst>
                  <a:outerShdw blurRad="38100" dist="38100" dir="2700000" algn="tl">
                    <a:srgbClr val="000000">
                      <a:alpha val="43137"/>
                    </a:srgbClr>
                  </a:outerShdw>
                </a:effectLst>
                <a:latin typeface="Calibri" panose="020F0502020204030204" pitchFamily="34" charset="0"/>
              </a:rPr>
              <a:t>purpose of all education</a:t>
            </a:r>
            <a:r>
              <a:rPr lang="en-US" sz="3200" dirty="0">
                <a:effectLst>
                  <a:outerShdw blurRad="38100" dist="38100" dir="2700000" algn="tl">
                    <a:srgbClr val="000000">
                      <a:alpha val="43137"/>
                    </a:srgbClr>
                  </a:outerShdw>
                </a:effectLst>
                <a:latin typeface="Calibri" panose="020F0502020204030204" pitchFamily="34" charset="0"/>
              </a:rPr>
              <a:t>: </a:t>
            </a:r>
            <a:r>
              <a:rPr lang="en-US" sz="3200" dirty="0" smtClean="0">
                <a:effectLst>
                  <a:outerShdw blurRad="38100" dist="38100" dir="2700000" algn="tl">
                    <a:srgbClr val="000000">
                      <a:alpha val="43137"/>
                    </a:srgbClr>
                  </a:outerShdw>
                </a:effectLst>
                <a:latin typeface="Calibri" panose="020F0502020204030204" pitchFamily="34" charset="0"/>
              </a:rPr>
              <a:t>“Let </a:t>
            </a:r>
            <a:r>
              <a:rPr lang="en-US" sz="3200" dirty="0">
                <a:effectLst>
                  <a:outerShdw blurRad="38100" dist="38100" dir="2700000" algn="tl">
                    <a:srgbClr val="000000">
                      <a:alpha val="43137"/>
                    </a:srgbClr>
                  </a:outerShdw>
                </a:effectLst>
                <a:latin typeface="Calibri" panose="020F0502020204030204" pitchFamily="34" charset="0"/>
              </a:rPr>
              <a:t>every student be plainly instructed and consider well that </a:t>
            </a:r>
            <a:r>
              <a:rPr lang="en-US" sz="3200" b="1" i="1" dirty="0">
                <a:solidFill>
                  <a:schemeClr val="accent5"/>
                </a:solidFill>
                <a:effectLst>
                  <a:outerShdw blurRad="38100" dist="38100" dir="2700000" algn="tl">
                    <a:srgbClr val="000000">
                      <a:alpha val="43137"/>
                    </a:srgbClr>
                  </a:outerShdw>
                </a:effectLst>
                <a:latin typeface="Calibri" panose="020F0502020204030204" pitchFamily="34" charset="0"/>
              </a:rPr>
              <a:t>the main end of his life and studies is to know God and Jesus, which is eternal life.</a:t>
            </a:r>
            <a:r>
              <a:rPr lang="en-US" sz="3200" dirty="0">
                <a:effectLst>
                  <a:outerShdw blurRad="38100" dist="38100" dir="2700000" algn="tl">
                    <a:srgbClr val="000000">
                      <a:alpha val="43137"/>
                    </a:srgbClr>
                  </a:outerShdw>
                </a:effectLst>
                <a:latin typeface="Calibri" panose="020F0502020204030204" pitchFamily="34" charset="0"/>
              </a:rPr>
              <a:t> And therefore to lay Christ at the bottom as the only foundation of all sound learning and knowledge</a:t>
            </a:r>
            <a:r>
              <a:rPr lang="en-US" sz="3200" dirty="0" smtClean="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293" y="1447800"/>
            <a:ext cx="3722609" cy="35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3751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p:cNvSpPr>
            <a:spLocks noGrp="1"/>
          </p:cNvSpPr>
          <p:nvPr>
            <p:ph type="title"/>
          </p:nvPr>
        </p:nvSpPr>
        <p:spPr>
          <a:xfrm>
            <a:off x="785293" y="457200"/>
            <a:ext cx="10871719" cy="762000"/>
          </a:xfrm>
        </p:spPr>
        <p:txBody>
          <a:bodyPr anchor="t">
            <a:normAutofit/>
          </a:bodyPr>
          <a:lstStyle/>
          <a:p>
            <a:pPr>
              <a:lnSpc>
                <a:spcPts val="4000"/>
              </a:lnSpc>
            </a:pPr>
            <a:r>
              <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History of </a:t>
            </a:r>
            <a:r>
              <a:rPr lang="en-US" sz="4000" spc="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rPr>
              <a:t>Yale</a:t>
            </a:r>
            <a:endPar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8" name="Content Placeholder 13"/>
          <p:cNvSpPr>
            <a:spLocks noGrp="1"/>
          </p:cNvSpPr>
          <p:nvPr>
            <p:ph idx="1"/>
          </p:nvPr>
        </p:nvSpPr>
        <p:spPr>
          <a:xfrm>
            <a:off x="785293" y="1066800"/>
            <a:ext cx="10871719" cy="4876800"/>
          </a:xfrm>
        </p:spPr>
        <p:txBody>
          <a:bodyPr>
            <a:noAutofit/>
          </a:bodyPr>
          <a:lstStyle/>
          <a:p>
            <a:pPr marL="0" indent="0">
              <a:lnSpc>
                <a:spcPct val="100000"/>
              </a:lnSpc>
              <a:buNone/>
            </a:pPr>
            <a:r>
              <a:rPr lang="en-US" sz="3200" dirty="0">
                <a:effectLst>
                  <a:outerShdw blurRad="38100" dist="38100" dir="2700000" algn="tl">
                    <a:srgbClr val="000000">
                      <a:alpha val="43137"/>
                    </a:srgbClr>
                  </a:outerShdw>
                </a:effectLst>
                <a:latin typeface="Calibri" panose="020F0502020204030204" pitchFamily="34" charset="0"/>
              </a:rPr>
              <a:t>Yale traces its beginnings </a:t>
            </a:r>
            <a:r>
              <a:rPr lang="en-US" sz="3200" dirty="0" smtClean="0">
                <a:effectLst>
                  <a:outerShdw blurRad="38100" dist="38100" dir="2700000" algn="tl">
                    <a:srgbClr val="000000">
                      <a:alpha val="43137"/>
                    </a:srgbClr>
                  </a:outerShdw>
                </a:effectLst>
                <a:latin typeface="Calibri" panose="020F0502020204030204" pitchFamily="34" charset="0"/>
              </a:rPr>
              <a:t>to, </a:t>
            </a:r>
            <a:r>
              <a:rPr lang="en-US" sz="3200" dirty="0">
                <a:effectLst>
                  <a:outerShdw blurRad="38100" dist="38100" dir="2700000" algn="tl">
                    <a:srgbClr val="000000">
                      <a:alpha val="43137"/>
                    </a:srgbClr>
                  </a:outerShdw>
                </a:effectLst>
                <a:latin typeface="Calibri" panose="020F0502020204030204" pitchFamily="34" charset="0"/>
              </a:rPr>
              <a:t>"An Act for Liberty to Erect a Collegiate School," passed by the General Court of the Colony of Connecticut on October 9, 1701 in an </a:t>
            </a:r>
            <a:r>
              <a:rPr lang="en-US" sz="3200" b="1" i="1" dirty="0">
                <a:solidFill>
                  <a:schemeClr val="accent5"/>
                </a:solidFill>
                <a:effectLst>
                  <a:outerShdw blurRad="38100" dist="38100" dir="2700000" algn="tl">
                    <a:srgbClr val="000000">
                      <a:alpha val="43137"/>
                    </a:srgbClr>
                  </a:outerShdw>
                </a:effectLst>
                <a:latin typeface="Calibri" panose="020F0502020204030204" pitchFamily="34" charset="0"/>
              </a:rPr>
              <a:t>effort to create an institution to train ministers</a:t>
            </a:r>
            <a:r>
              <a:rPr lang="en-US" sz="3200" dirty="0">
                <a:effectLst>
                  <a:outerShdw blurRad="38100" dist="38100" dir="2700000" algn="tl">
                    <a:srgbClr val="000000">
                      <a:alpha val="43137"/>
                    </a:srgbClr>
                  </a:outerShdw>
                </a:effectLst>
                <a:latin typeface="Calibri" panose="020F0502020204030204" pitchFamily="34" charset="0"/>
              </a:rPr>
              <a:t>. Soon thereafter, a group of ten Congregationalist ministers led by James Pierpont, all of whom were alumni of Harvard (the only North American college during their youth), met in the study of Reverend Samuel Russell in Branford, Connecticut, to pool their books to form the school's first </a:t>
            </a:r>
            <a:r>
              <a:rPr lang="en-US" sz="3200" dirty="0" smtClean="0">
                <a:effectLst>
                  <a:outerShdw blurRad="38100" dist="38100" dir="2700000" algn="tl">
                    <a:srgbClr val="000000">
                      <a:alpha val="43137"/>
                    </a:srgbClr>
                  </a:outerShdw>
                </a:effectLst>
                <a:latin typeface="Calibri" panose="020F0502020204030204" pitchFamily="34" charset="0"/>
              </a:rPr>
              <a:t>library. </a:t>
            </a:r>
            <a:r>
              <a:rPr lang="en-US" sz="3200" dirty="0">
                <a:effectLst>
                  <a:outerShdw blurRad="38100" dist="38100" dir="2700000" algn="tl">
                    <a:srgbClr val="000000">
                      <a:alpha val="43137"/>
                    </a:srgbClr>
                  </a:outerShdw>
                </a:effectLst>
                <a:latin typeface="Calibri" panose="020F0502020204030204" pitchFamily="34" charset="0"/>
              </a:rPr>
              <a:t>The group is now known as "The Founders."</a:t>
            </a:r>
            <a:endParaRPr lang="en-US" sz="3200" b="1" i="1" dirty="0">
              <a:solidFill>
                <a:schemeClr val="accent5"/>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73549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p:cNvSpPr>
            <a:spLocks noGrp="1"/>
          </p:cNvSpPr>
          <p:nvPr>
            <p:ph type="title"/>
          </p:nvPr>
        </p:nvSpPr>
        <p:spPr>
          <a:xfrm>
            <a:off x="785293" y="457200"/>
            <a:ext cx="10871719" cy="762000"/>
          </a:xfrm>
        </p:spPr>
        <p:txBody>
          <a:bodyPr anchor="t">
            <a:normAutofit/>
          </a:bodyPr>
          <a:lstStyle/>
          <a:p>
            <a:pPr>
              <a:lnSpc>
                <a:spcPts val="4000"/>
              </a:lnSpc>
            </a:pPr>
            <a:r>
              <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History of </a:t>
            </a:r>
            <a:r>
              <a:rPr lang="en-US" sz="4000" spc="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rPr>
              <a:t>Yale</a:t>
            </a:r>
            <a:endPar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8" name="Content Placeholder 13"/>
          <p:cNvSpPr>
            <a:spLocks noGrp="1"/>
          </p:cNvSpPr>
          <p:nvPr>
            <p:ph idx="1"/>
          </p:nvPr>
        </p:nvSpPr>
        <p:spPr>
          <a:xfrm>
            <a:off x="5103812" y="1066800"/>
            <a:ext cx="6172200" cy="5334000"/>
          </a:xfrm>
        </p:spPr>
        <p:txBody>
          <a:bodyPr>
            <a:noAutofit/>
          </a:bodyPr>
          <a:lstStyle/>
          <a:p>
            <a:pPr marL="0" indent="0">
              <a:lnSpc>
                <a:spcPct val="100000"/>
              </a:lnSpc>
              <a:buNone/>
            </a:pPr>
            <a:r>
              <a:rPr lang="en-US" sz="3200" dirty="0">
                <a:effectLst>
                  <a:outerShdw blurRad="38100" dist="38100" dir="2700000" algn="tl">
                    <a:srgbClr val="000000">
                      <a:alpha val="43137"/>
                    </a:srgbClr>
                  </a:outerShdw>
                </a:effectLst>
                <a:latin typeface="Calibri" panose="020F0502020204030204" pitchFamily="34" charset="0"/>
              </a:rPr>
              <a:t>Originally called the Collegiate School, the institution opened in the home of its first rector, Abraham </a:t>
            </a:r>
            <a:r>
              <a:rPr lang="en-US" sz="3200" dirty="0" smtClean="0">
                <a:effectLst>
                  <a:outerShdw blurRad="38100" dist="38100" dir="2700000" algn="tl">
                    <a:srgbClr val="000000">
                      <a:alpha val="43137"/>
                    </a:srgbClr>
                  </a:outerShdw>
                </a:effectLst>
                <a:latin typeface="Calibri" panose="020F0502020204030204" pitchFamily="34" charset="0"/>
              </a:rPr>
              <a:t>Pierson, </a:t>
            </a:r>
            <a:r>
              <a:rPr lang="en-US" sz="3200" dirty="0">
                <a:effectLst>
                  <a:outerShdw blurRad="38100" dist="38100" dir="2700000" algn="tl">
                    <a:srgbClr val="000000">
                      <a:alpha val="43137"/>
                    </a:srgbClr>
                  </a:outerShdw>
                </a:effectLst>
                <a:latin typeface="Calibri" panose="020F0502020204030204" pitchFamily="34" charset="0"/>
              </a:rPr>
              <a:t>in Killingworth (now Clinton). </a:t>
            </a:r>
            <a:r>
              <a:rPr lang="en-US" sz="3200" dirty="0" smtClean="0">
                <a:effectLst>
                  <a:outerShdw blurRad="38100" dist="38100" dir="2700000" algn="tl">
                    <a:srgbClr val="000000">
                      <a:alpha val="43137"/>
                    </a:srgbClr>
                  </a:outerShdw>
                </a:effectLst>
                <a:latin typeface="Calibri" panose="020F0502020204030204" pitchFamily="34" charset="0"/>
              </a:rPr>
              <a:t>In </a:t>
            </a:r>
            <a:r>
              <a:rPr lang="en-US" sz="3200" dirty="0">
                <a:effectLst>
                  <a:outerShdw blurRad="38100" dist="38100" dir="2700000" algn="tl">
                    <a:srgbClr val="000000">
                      <a:alpha val="43137"/>
                    </a:srgbClr>
                  </a:outerShdw>
                </a:effectLst>
                <a:latin typeface="Calibri" panose="020F0502020204030204" pitchFamily="34" charset="0"/>
              </a:rPr>
              <a:t>1718, the college moved to New Haven, Connecticut, where it remains to this </a:t>
            </a:r>
            <a:r>
              <a:rPr lang="en-US" sz="3200" dirty="0" smtClean="0">
                <a:effectLst>
                  <a:outerShdw blurRad="38100" dist="38100" dir="2700000" algn="tl">
                    <a:srgbClr val="000000">
                      <a:alpha val="43137"/>
                    </a:srgbClr>
                  </a:outerShdw>
                </a:effectLst>
                <a:latin typeface="Calibri" panose="020F0502020204030204" pitchFamily="34" charset="0"/>
              </a:rPr>
              <a:t>day.</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293" y="1295400"/>
            <a:ext cx="3975067" cy="3838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590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p:cNvSpPr>
            <a:spLocks noGrp="1"/>
          </p:cNvSpPr>
          <p:nvPr>
            <p:ph type="title"/>
          </p:nvPr>
        </p:nvSpPr>
        <p:spPr>
          <a:xfrm>
            <a:off x="785293" y="457200"/>
            <a:ext cx="10871719" cy="762000"/>
          </a:xfrm>
        </p:spPr>
        <p:txBody>
          <a:bodyPr anchor="t">
            <a:normAutofit/>
          </a:bodyPr>
          <a:lstStyle/>
          <a:p>
            <a:pPr>
              <a:lnSpc>
                <a:spcPts val="4000"/>
              </a:lnSpc>
            </a:pPr>
            <a:r>
              <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History of </a:t>
            </a:r>
            <a:r>
              <a:rPr lang="en-US" sz="4000" spc="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rPr>
              <a:t>Yale</a:t>
            </a:r>
            <a:endParaRPr lang="en-US" sz="4000"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8" name="Content Placeholder 13"/>
          <p:cNvSpPr>
            <a:spLocks noGrp="1"/>
          </p:cNvSpPr>
          <p:nvPr>
            <p:ph idx="1"/>
          </p:nvPr>
        </p:nvSpPr>
        <p:spPr>
          <a:xfrm>
            <a:off x="785293" y="990600"/>
            <a:ext cx="11100319" cy="5638800"/>
          </a:xfrm>
        </p:spPr>
        <p:txBody>
          <a:bodyPr>
            <a:noAutofit/>
          </a:bodyPr>
          <a:lstStyle/>
          <a:p>
            <a:pPr marL="0" indent="0">
              <a:lnSpc>
                <a:spcPts val="3600"/>
              </a:lnSpc>
              <a:buNone/>
            </a:pPr>
            <a:r>
              <a:rPr lang="en-US" sz="3200" dirty="0">
                <a:effectLst>
                  <a:outerShdw blurRad="38100" dist="38100" dir="2700000" algn="tl">
                    <a:srgbClr val="000000">
                      <a:alpha val="43137"/>
                    </a:srgbClr>
                  </a:outerShdw>
                </a:effectLst>
                <a:latin typeface="Calibri" panose="020F0502020204030204" pitchFamily="34" charset="0"/>
              </a:rPr>
              <a:t>In the meanwhile, a rift </a:t>
            </a:r>
            <a:r>
              <a:rPr lang="en-US" sz="3200" dirty="0" smtClean="0">
                <a:effectLst>
                  <a:outerShdw blurRad="38100" dist="38100" dir="2700000" algn="tl">
                    <a:srgbClr val="000000">
                      <a:alpha val="43137"/>
                    </a:srgbClr>
                  </a:outerShdw>
                </a:effectLst>
                <a:latin typeface="Calibri" panose="020F0502020204030204" pitchFamily="34" charset="0"/>
              </a:rPr>
              <a:t>formed </a:t>
            </a:r>
            <a:r>
              <a:rPr lang="en-US" sz="3200" dirty="0">
                <a:effectLst>
                  <a:outerShdw blurRad="38100" dist="38100" dir="2700000" algn="tl">
                    <a:srgbClr val="000000">
                      <a:alpha val="43137"/>
                    </a:srgbClr>
                  </a:outerShdw>
                </a:effectLst>
                <a:latin typeface="Calibri" panose="020F0502020204030204" pitchFamily="34" charset="0"/>
              </a:rPr>
              <a:t>at Harvard between its sixth president Increase Mather (Harvard A.B., 1656) and the rest of the Harvard clergy, whom Mather viewed as increasingly liberal, ecclesiastically lax, and overly broad in Church polity.</a:t>
            </a:r>
            <a:endParaRPr lang="en-US" sz="3200" b="1" i="1" dirty="0">
              <a:solidFill>
                <a:schemeClr val="accent5"/>
              </a:solidFill>
              <a:effectLst>
                <a:outerShdw blurRad="38100" dist="38100" dir="2700000" algn="tl">
                  <a:srgbClr val="000000">
                    <a:alpha val="43137"/>
                  </a:srgbClr>
                </a:outerShdw>
              </a:effectLst>
              <a:latin typeface="Calibri" panose="020F0502020204030204" pitchFamily="34" charset="0"/>
            </a:endParaRPr>
          </a:p>
          <a:p>
            <a:pPr marL="0" indent="0">
              <a:lnSpc>
                <a:spcPts val="3600"/>
              </a:lnSpc>
              <a:buNone/>
            </a:pPr>
            <a:r>
              <a:rPr lang="en-US" sz="3200" dirty="0" smtClean="0">
                <a:effectLst>
                  <a:outerShdw blurRad="38100" dist="38100" dir="2700000" algn="tl">
                    <a:srgbClr val="000000">
                      <a:alpha val="43137"/>
                    </a:srgbClr>
                  </a:outerShdw>
                </a:effectLst>
                <a:latin typeface="Calibri" panose="020F0502020204030204" pitchFamily="34" charset="0"/>
              </a:rPr>
              <a:t>The </a:t>
            </a:r>
            <a:r>
              <a:rPr lang="en-US" sz="3200" dirty="0">
                <a:effectLst>
                  <a:outerShdw blurRad="38100" dist="38100" dir="2700000" algn="tl">
                    <a:srgbClr val="000000">
                      <a:alpha val="43137"/>
                    </a:srgbClr>
                  </a:outerShdw>
                </a:effectLst>
                <a:latin typeface="Calibri" panose="020F0502020204030204" pitchFamily="34" charset="0"/>
              </a:rPr>
              <a:t>relationship worsened after Mather resigned, and the administration repeatedly rejected his son and ideological colleague, Cotton </a:t>
            </a:r>
            <a:r>
              <a:rPr lang="en-US" sz="3200" dirty="0" smtClean="0">
                <a:effectLst>
                  <a:outerShdw blurRad="38100" dist="38100" dir="2700000" algn="tl">
                    <a:srgbClr val="000000">
                      <a:alpha val="43137"/>
                    </a:srgbClr>
                  </a:outerShdw>
                </a:effectLst>
                <a:latin typeface="Calibri" panose="020F0502020204030204" pitchFamily="34" charset="0"/>
              </a:rPr>
              <a:t>Mather, </a:t>
            </a:r>
            <a:r>
              <a:rPr lang="en-US" sz="3200" dirty="0">
                <a:effectLst>
                  <a:outerShdw blurRad="38100" dist="38100" dir="2700000" algn="tl">
                    <a:srgbClr val="000000">
                      <a:alpha val="43137"/>
                    </a:srgbClr>
                  </a:outerShdw>
                </a:effectLst>
                <a:latin typeface="Calibri" panose="020F0502020204030204" pitchFamily="34" charset="0"/>
              </a:rPr>
              <a:t>for the position of the Harvard presidency. The feud caused the Mathers to champion the success of the Collegiate School in the hope that it would maintain the Puritan religious orthodoxy in a way that Harvard had not</a:t>
            </a:r>
            <a:r>
              <a:rPr lang="en-US" sz="3200" dirty="0" smtClean="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71676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13:14</a:t>
            </a: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989012" y="5715000"/>
            <a:ext cx="7772400" cy="1140247"/>
          </a:xfrm>
        </p:spPr>
        <p:txBody>
          <a:bodyPr anchor="t">
            <a:normAutofit/>
          </a:bodyPr>
          <a:lstStyle/>
          <a:p>
            <a:r>
              <a:rPr lang="en-US" sz="5400" b="1"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The Image of the Beast</a:t>
            </a:r>
            <a:endPar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ontent Placeholder 13"/>
          <p:cNvSpPr txBox="1">
            <a:spLocks/>
          </p:cNvSpPr>
          <p:nvPr/>
        </p:nvSpPr>
        <p:spPr>
          <a:xfrm>
            <a:off x="989012" y="1219199"/>
            <a:ext cx="10515600" cy="43434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800"/>
              </a:lnSpc>
            </a:pPr>
            <a:r>
              <a:rPr lang="en-US" sz="44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14</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400" cap="none" spc="0" dirty="0" err="1">
                <a:solidFill>
                  <a:schemeClr val="tx1"/>
                </a:solidFill>
                <a:effectLst>
                  <a:outerShdw blurRad="38100" dist="38100" dir="2700000" algn="tl">
                    <a:srgbClr val="000000">
                      <a:alpha val="43137"/>
                    </a:srgbClr>
                  </a:outerShdw>
                </a:effectLst>
                <a:latin typeface="Calibri" panose="020F0502020204030204" pitchFamily="34" charset="0"/>
              </a:rPr>
              <a:t>deceiveth</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them that dwell on the earth by [the means of] those miracles which he had power to do in the sight of the beast; saying to them that dwell on the earth, </a:t>
            </a:r>
            <a:r>
              <a:rPr lang="en-US" sz="44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that they should make an </a:t>
            </a:r>
            <a:r>
              <a:rPr lang="en-US" sz="4400" b="1" i="1" u="sng" cap="none" spc="0" dirty="0">
                <a:solidFill>
                  <a:schemeClr val="accent5"/>
                </a:solidFill>
                <a:effectLst>
                  <a:outerShdw blurRad="38100" dist="38100" dir="2700000" algn="tl">
                    <a:srgbClr val="000000">
                      <a:alpha val="43137"/>
                    </a:srgbClr>
                  </a:outerShdw>
                </a:effectLst>
                <a:latin typeface="Calibri" panose="020F0502020204030204" pitchFamily="34" charset="0"/>
              </a:rPr>
              <a:t>image to the beast</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which had the wound by a sword, and did live.</a:t>
            </a:r>
            <a:endPar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66093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759" y="3371693"/>
            <a:ext cx="2495265" cy="3257707"/>
          </a:xfrm>
          <a:prstGeom prst="rect">
            <a:avLst/>
          </a:prstGeom>
        </p:spPr>
      </p:pic>
      <p:sp>
        <p:nvSpPr>
          <p:cNvPr id="3" name="Title 12"/>
          <p:cNvSpPr txBox="1">
            <a:spLocks/>
          </p:cNvSpPr>
          <p:nvPr/>
        </p:nvSpPr>
        <p:spPr>
          <a:xfrm>
            <a:off x="976792" y="533400"/>
            <a:ext cx="10175308" cy="1662618"/>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b="1" spc="0" dirty="0" smtClean="0">
                <a:ln w="0"/>
                <a:solidFill>
                  <a:schemeClr val="accent1"/>
                </a:solidFill>
                <a:effectLst>
                  <a:outerShdw blurRad="38100" dist="25400" dir="5400000" algn="ctr" rotWithShape="0">
                    <a:srgbClr val="6E747A">
                      <a:alpha val="43000"/>
                    </a:srgbClr>
                  </a:outerShdw>
                </a:effectLst>
              </a:rPr>
              <a:t>Exposition of the Church Ages</a:t>
            </a:r>
          </a:p>
          <a:p>
            <a:r>
              <a:rPr lang="en-US" sz="4400" spc="0" dirty="0" smtClean="0">
                <a:ln w="0"/>
                <a:solidFill>
                  <a:schemeClr val="accent1"/>
                </a:solidFill>
                <a:effectLst>
                  <a:outerShdw blurRad="38100" dist="25400" dir="5400000" algn="ctr" rotWithShape="0">
                    <a:srgbClr val="6E747A">
                      <a:alpha val="43000"/>
                    </a:srgbClr>
                  </a:outerShdw>
                </a:effectLst>
              </a:rPr>
              <a:t>Chapter 10 – Resume of the Ages</a:t>
            </a:r>
            <a:endParaRPr lang="en-US" sz="4400" spc="0" dirty="0">
              <a:ln w="0"/>
              <a:solidFill>
                <a:schemeClr val="accent1"/>
              </a:solidFill>
              <a:effectLst>
                <a:outerShdw blurRad="38100" dist="25400" dir="5400000" algn="ctr" rotWithShape="0">
                  <a:srgbClr val="6E747A">
                    <a:alpha val="43000"/>
                  </a:srgbClr>
                </a:outerShdw>
              </a:effectLst>
            </a:endParaRPr>
          </a:p>
        </p:txBody>
      </p:sp>
      <p:sp>
        <p:nvSpPr>
          <p:cNvPr id="4" name="Rectangle 3"/>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Title 1"/>
          <p:cNvSpPr>
            <a:spLocks noGrp="1"/>
          </p:cNvSpPr>
          <p:nvPr>
            <p:ph type="title"/>
          </p:nvPr>
        </p:nvSpPr>
        <p:spPr>
          <a:xfrm>
            <a:off x="760412" y="5715000"/>
            <a:ext cx="8229600" cy="1140247"/>
          </a:xfrm>
        </p:spPr>
        <p:txBody>
          <a:bodyPr anchor="t">
            <a:normAutofit/>
          </a:bodyPr>
          <a:lstStyle/>
          <a:p>
            <a:r>
              <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rPr>
              <a:t>The Image of the Beast</a:t>
            </a:r>
          </a:p>
        </p:txBody>
      </p:sp>
      <p:sp>
        <p:nvSpPr>
          <p:cNvPr id="6" name="Content Placeholder 13"/>
          <p:cNvSpPr txBox="1">
            <a:spLocks/>
          </p:cNvSpPr>
          <p:nvPr/>
        </p:nvSpPr>
        <p:spPr>
          <a:xfrm>
            <a:off x="976792" y="1828800"/>
            <a:ext cx="9003820" cy="36603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400"/>
              </a:lnSpc>
            </a:pP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The false church groups will come together in a world council of churches. </a:t>
            </a:r>
            <a:r>
              <a:rPr lang="en-US" sz="44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This </a:t>
            </a:r>
            <a:r>
              <a:rPr lang="en-US" sz="4400" b="1" i="1" cap="none" spc="0"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rPr>
              <a:t>world council of churches</a:t>
            </a:r>
            <a:r>
              <a:rPr lang="en-US" sz="44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is the </a:t>
            </a:r>
            <a:r>
              <a:rPr lang="en-US" sz="4400" b="1" i="1" spc="0" dirty="0">
                <a:solidFill>
                  <a:schemeClr val="accent5"/>
                </a:solidFill>
                <a:effectLst>
                  <a:outerShdw blurRad="38100" dist="38100" dir="2700000" algn="tl">
                    <a:srgbClr val="000000">
                      <a:alpha val="43137"/>
                    </a:srgbClr>
                  </a:outerShdw>
                </a:effectLst>
                <a:latin typeface="Calibri" panose="020F0502020204030204" pitchFamily="34" charset="0"/>
              </a:rPr>
              <a:t>image erected to the beast</a:t>
            </a:r>
            <a:r>
              <a:rPr lang="en-US" sz="44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7492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759" y="3371693"/>
            <a:ext cx="2495265" cy="3257707"/>
          </a:xfrm>
          <a:prstGeom prst="rect">
            <a:avLst/>
          </a:prstGeom>
        </p:spPr>
      </p:pic>
      <p:sp>
        <p:nvSpPr>
          <p:cNvPr id="3" name="Title 12"/>
          <p:cNvSpPr txBox="1">
            <a:spLocks/>
          </p:cNvSpPr>
          <p:nvPr/>
        </p:nvSpPr>
        <p:spPr>
          <a:xfrm>
            <a:off x="976792" y="533400"/>
            <a:ext cx="10175308" cy="1069553"/>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b="1" spc="0" dirty="0" smtClean="0">
                <a:ln w="0"/>
                <a:solidFill>
                  <a:schemeClr val="accent1"/>
                </a:solidFill>
                <a:effectLst>
                  <a:outerShdw blurRad="38100" dist="25400" dir="5400000" algn="ctr" rotWithShape="0">
                    <a:srgbClr val="6E747A">
                      <a:alpha val="43000"/>
                    </a:srgbClr>
                  </a:outerShdw>
                </a:effectLst>
              </a:rPr>
              <a:t>Exposition of the Church Ages</a:t>
            </a:r>
          </a:p>
          <a:p>
            <a:r>
              <a:rPr lang="en-US" sz="3600" spc="0" dirty="0" smtClean="0">
                <a:ln w="0"/>
                <a:solidFill>
                  <a:schemeClr val="accent1"/>
                </a:solidFill>
                <a:effectLst>
                  <a:outerShdw blurRad="38100" dist="25400" dir="5400000" algn="ctr" rotWithShape="0">
                    <a:srgbClr val="6E747A">
                      <a:alpha val="43000"/>
                    </a:srgbClr>
                  </a:outerShdw>
                </a:effectLst>
              </a:rPr>
              <a:t>Chapter 8 – </a:t>
            </a:r>
            <a:r>
              <a:rPr lang="en-US" sz="3600" spc="0" dirty="0">
                <a:ln w="0"/>
                <a:solidFill>
                  <a:schemeClr val="accent1"/>
                </a:solidFill>
                <a:effectLst>
                  <a:outerShdw blurRad="38100" dist="25400" dir="5400000" algn="ctr" rotWithShape="0">
                    <a:srgbClr val="6E747A">
                      <a:alpha val="43000"/>
                    </a:srgbClr>
                  </a:outerShdw>
                </a:effectLst>
              </a:rPr>
              <a:t>Philadelphian Church Age</a:t>
            </a:r>
          </a:p>
        </p:txBody>
      </p:sp>
      <p:sp>
        <p:nvSpPr>
          <p:cNvPr id="4" name="Rectangle 3"/>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Title 1"/>
          <p:cNvSpPr>
            <a:spLocks noGrp="1"/>
          </p:cNvSpPr>
          <p:nvPr>
            <p:ph type="title"/>
          </p:nvPr>
        </p:nvSpPr>
        <p:spPr>
          <a:xfrm>
            <a:off x="760412" y="5715000"/>
            <a:ext cx="8229600" cy="1140247"/>
          </a:xfrm>
        </p:spPr>
        <p:txBody>
          <a:bodyPr anchor="t">
            <a:normAutofit/>
          </a:bodyPr>
          <a:lstStyle/>
          <a:p>
            <a:r>
              <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rPr>
              <a:t>The Image of the Beast</a:t>
            </a:r>
          </a:p>
        </p:txBody>
      </p:sp>
      <p:sp>
        <p:nvSpPr>
          <p:cNvPr id="6" name="Content Placeholder 13"/>
          <p:cNvSpPr txBox="1">
            <a:spLocks/>
          </p:cNvSpPr>
          <p:nvPr/>
        </p:nvSpPr>
        <p:spPr>
          <a:xfrm>
            <a:off x="976792" y="1447800"/>
            <a:ext cx="10299220" cy="43434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3200"/>
              </a:lnSpc>
            </a:pP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Furthermore, the elect will not only be kept, but as this move becomes the </a:t>
            </a:r>
            <a:r>
              <a:rPr lang="en-US" sz="28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"IMAGE ERECTED TO THE BEAST,"</a:t>
            </a: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 the saints will be gone in the rapture. And this little delightful, winsome movement that started out in fellowship at Ephesus will become the monster of Satan that defiles and deceives the whole world. </a:t>
            </a:r>
            <a:r>
              <a:rPr lang="en-US" sz="28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For the church system of the Roman Catholic and the Protestant in </a:t>
            </a:r>
            <a:r>
              <a:rPr lang="en-US" sz="28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coming</a:t>
            </a:r>
          </a:p>
          <a:p>
            <a:pPr>
              <a:lnSpc>
                <a:spcPts val="3200"/>
              </a:lnSpc>
            </a:pPr>
            <a:r>
              <a:rPr lang="en-US" sz="28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together</a:t>
            </a: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will control the whole wealth of the world </a:t>
            </a: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system</a:t>
            </a:r>
          </a:p>
          <a:p>
            <a:pPr>
              <a:lnSpc>
                <a:spcPts val="3200"/>
              </a:lnSpc>
            </a:pP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force the whole earth into its religious trap, or will </a:t>
            </a: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kill</a:t>
            </a:r>
          </a:p>
          <a:p>
            <a:pPr>
              <a:lnSpc>
                <a:spcPts val="3200"/>
              </a:lnSpc>
            </a:pP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them</a:t>
            </a: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 by refusing them the privilege of buying and </a:t>
            </a: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selling</a:t>
            </a:r>
          </a:p>
          <a:p>
            <a:pPr>
              <a:lnSpc>
                <a:spcPts val="3200"/>
              </a:lnSpc>
            </a:pP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whereby </a:t>
            </a: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they would make a living.</a:t>
            </a:r>
            <a:endParaRPr lang="en-US" sz="2800" b="1" i="1" cap="none" spc="0" dirty="0">
              <a:solidFill>
                <a:schemeClr val="accent5"/>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97873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759" y="3371693"/>
            <a:ext cx="2495265" cy="3257707"/>
          </a:xfrm>
          <a:prstGeom prst="rect">
            <a:avLst/>
          </a:prstGeom>
        </p:spPr>
      </p:pic>
      <p:sp>
        <p:nvSpPr>
          <p:cNvPr id="3" name="Title 12"/>
          <p:cNvSpPr txBox="1">
            <a:spLocks/>
          </p:cNvSpPr>
          <p:nvPr/>
        </p:nvSpPr>
        <p:spPr>
          <a:xfrm>
            <a:off x="976792" y="533400"/>
            <a:ext cx="10175308" cy="1069553"/>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b="1" spc="0" dirty="0" smtClean="0">
                <a:ln w="0"/>
                <a:solidFill>
                  <a:schemeClr val="accent1"/>
                </a:solidFill>
                <a:effectLst>
                  <a:outerShdw blurRad="38100" dist="25400" dir="5400000" algn="ctr" rotWithShape="0">
                    <a:srgbClr val="6E747A">
                      <a:alpha val="43000"/>
                    </a:srgbClr>
                  </a:outerShdw>
                </a:effectLst>
              </a:rPr>
              <a:t>Exposition of the Church Ages</a:t>
            </a:r>
          </a:p>
          <a:p>
            <a:r>
              <a:rPr lang="en-US" sz="3600" spc="0" dirty="0" smtClean="0">
                <a:ln w="0"/>
                <a:solidFill>
                  <a:schemeClr val="accent1"/>
                </a:solidFill>
                <a:effectLst>
                  <a:outerShdw blurRad="38100" dist="25400" dir="5400000" algn="ctr" rotWithShape="0">
                    <a:srgbClr val="6E747A">
                      <a:alpha val="43000"/>
                    </a:srgbClr>
                  </a:outerShdw>
                </a:effectLst>
              </a:rPr>
              <a:t>Chapter 8 – </a:t>
            </a:r>
            <a:r>
              <a:rPr lang="en-US" sz="3600" spc="0" dirty="0">
                <a:ln w="0"/>
                <a:solidFill>
                  <a:schemeClr val="accent1"/>
                </a:solidFill>
                <a:effectLst>
                  <a:outerShdw blurRad="38100" dist="25400" dir="5400000" algn="ctr" rotWithShape="0">
                    <a:srgbClr val="6E747A">
                      <a:alpha val="43000"/>
                    </a:srgbClr>
                  </a:outerShdw>
                </a:effectLst>
              </a:rPr>
              <a:t>Philadelphian Church Age</a:t>
            </a:r>
          </a:p>
        </p:txBody>
      </p:sp>
      <p:sp>
        <p:nvSpPr>
          <p:cNvPr id="4" name="Rectangle 3"/>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Title 1"/>
          <p:cNvSpPr>
            <a:spLocks noGrp="1"/>
          </p:cNvSpPr>
          <p:nvPr>
            <p:ph type="title"/>
          </p:nvPr>
        </p:nvSpPr>
        <p:spPr>
          <a:xfrm>
            <a:off x="760412" y="5715000"/>
            <a:ext cx="8229600" cy="1140247"/>
          </a:xfrm>
        </p:spPr>
        <p:txBody>
          <a:bodyPr anchor="t">
            <a:normAutofit/>
          </a:bodyPr>
          <a:lstStyle/>
          <a:p>
            <a:r>
              <a:rPr lang="en-US" sz="5400" b="1"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rPr>
              <a:t>The Image of the Beast</a:t>
            </a:r>
          </a:p>
        </p:txBody>
      </p:sp>
      <p:sp>
        <p:nvSpPr>
          <p:cNvPr id="6" name="Content Placeholder 13"/>
          <p:cNvSpPr txBox="1">
            <a:spLocks/>
          </p:cNvSpPr>
          <p:nvPr/>
        </p:nvSpPr>
        <p:spPr>
          <a:xfrm>
            <a:off x="976792" y="1447800"/>
            <a:ext cx="9994420" cy="43434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32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This will be accomplished simply,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for the harlot's daughters are all but gone back to her</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In the meantime, Rome has acquired nearly all the supplies of gold. The Jews have the bonds and all the paper. </a:t>
            </a:r>
            <a:r>
              <a:rPr lang="en-US" sz="3200" b="1" i="1" cap="none" spc="0" dirty="0">
                <a:solidFill>
                  <a:schemeClr val="accent6"/>
                </a:solidFill>
                <a:effectLst>
                  <a:outerShdw blurRad="38100" dist="38100" dir="2700000" algn="tl">
                    <a:srgbClr val="000000">
                      <a:alpha val="43137"/>
                    </a:srgbClr>
                  </a:outerShdw>
                </a:effectLst>
                <a:latin typeface="Calibri" panose="020F0502020204030204" pitchFamily="34" charset="0"/>
              </a:rPr>
              <a:t>At the right time, the harlot will destroy the present day money system by calling in all the paper, and demanding gold. </a:t>
            </a:r>
            <a:r>
              <a:rPr lang="en-US" sz="3200" b="1" i="1" cap="none" spc="0" dirty="0" smtClean="0">
                <a:solidFill>
                  <a:schemeClr val="accent6"/>
                </a:solidFill>
                <a:effectLst>
                  <a:outerShdw blurRad="38100" dist="38100" dir="2700000" algn="tl">
                    <a:srgbClr val="000000">
                      <a:alpha val="43137"/>
                    </a:srgbClr>
                  </a:outerShdw>
                </a:effectLst>
                <a:latin typeface="Calibri" panose="020F0502020204030204" pitchFamily="34" charset="0"/>
              </a:rPr>
              <a:t>With</a:t>
            </a:r>
          </a:p>
          <a:p>
            <a:pPr>
              <a:lnSpc>
                <a:spcPts val="3200"/>
              </a:lnSpc>
            </a:pPr>
            <a:r>
              <a:rPr lang="en-US" sz="3200" b="1" i="1" cap="none" spc="0" dirty="0" smtClean="0">
                <a:solidFill>
                  <a:schemeClr val="accent6"/>
                </a:solidFill>
                <a:effectLst>
                  <a:outerShdw blurRad="38100" dist="38100" dir="2700000" algn="tl">
                    <a:srgbClr val="000000">
                      <a:alpha val="43137"/>
                    </a:srgbClr>
                  </a:outerShdw>
                </a:effectLst>
                <a:latin typeface="Calibri" panose="020F0502020204030204" pitchFamily="34" charset="0"/>
              </a:rPr>
              <a:t>no </a:t>
            </a:r>
            <a:r>
              <a:rPr lang="en-US" sz="3200" b="1" i="1" cap="none" spc="0" dirty="0">
                <a:solidFill>
                  <a:schemeClr val="accent6"/>
                </a:solidFill>
                <a:effectLst>
                  <a:outerShdw blurRad="38100" dist="38100" dir="2700000" algn="tl">
                    <a:srgbClr val="000000">
                      <a:alpha val="43137"/>
                    </a:srgbClr>
                  </a:outerShdw>
                </a:effectLst>
                <a:latin typeface="Calibri" panose="020F0502020204030204" pitchFamily="34" charset="0"/>
              </a:rPr>
              <a:t>gold, the system falls. The Jews will be </a:t>
            </a:r>
            <a:r>
              <a:rPr lang="en-US" sz="3200" b="1" i="1" cap="none" spc="0" dirty="0" smtClean="0">
                <a:solidFill>
                  <a:schemeClr val="accent6"/>
                </a:solidFill>
                <a:effectLst>
                  <a:outerShdw blurRad="38100" dist="38100" dir="2700000" algn="tl">
                    <a:srgbClr val="000000">
                      <a:alpha val="43137"/>
                    </a:srgbClr>
                  </a:outerShdw>
                </a:effectLst>
                <a:latin typeface="Calibri" panose="020F0502020204030204" pitchFamily="34" charset="0"/>
              </a:rPr>
              <a:t>trapped</a:t>
            </a:r>
          </a:p>
          <a:p>
            <a:pPr>
              <a:lnSpc>
                <a:spcPts val="3200"/>
              </a:lnSpc>
            </a:pPr>
            <a:r>
              <a:rPr lang="en-US" sz="3200" b="1" i="1" cap="none" spc="0" dirty="0" smtClean="0">
                <a:solidFill>
                  <a:schemeClr val="accent6"/>
                </a:solidFill>
                <a:effectLst>
                  <a:outerShdw blurRad="38100" dist="38100" dir="2700000" algn="tl">
                    <a:srgbClr val="000000">
                      <a:alpha val="43137"/>
                    </a:srgbClr>
                  </a:outerShdw>
                </a:effectLst>
                <a:latin typeface="Calibri" panose="020F0502020204030204" pitchFamily="34" charset="0"/>
              </a:rPr>
              <a:t>and </a:t>
            </a:r>
            <a:r>
              <a:rPr lang="en-US" sz="3200" b="1" i="1" cap="none" spc="0" dirty="0">
                <a:solidFill>
                  <a:schemeClr val="accent6"/>
                </a:solidFill>
                <a:effectLst>
                  <a:outerShdw blurRad="38100" dist="38100" dir="2700000" algn="tl">
                    <a:srgbClr val="000000">
                      <a:alpha val="43137"/>
                    </a:srgbClr>
                  </a:outerShdw>
                </a:effectLst>
                <a:latin typeface="Calibri" panose="020F0502020204030204" pitchFamily="34" charset="0"/>
              </a:rPr>
              <a:t>come into the alliance, and the harlot </a:t>
            </a:r>
            <a:r>
              <a:rPr lang="en-US" sz="3200" b="1" i="1" cap="none" spc="0" dirty="0" smtClean="0">
                <a:solidFill>
                  <a:schemeClr val="accent6"/>
                </a:solidFill>
                <a:effectLst>
                  <a:outerShdw blurRad="38100" dist="38100" dir="2700000" algn="tl">
                    <a:srgbClr val="000000">
                      <a:alpha val="43137"/>
                    </a:srgbClr>
                  </a:outerShdw>
                </a:effectLst>
                <a:latin typeface="Calibri" panose="020F0502020204030204" pitchFamily="34" charset="0"/>
              </a:rPr>
              <a:t>church</a:t>
            </a:r>
          </a:p>
          <a:p>
            <a:pPr>
              <a:lnSpc>
                <a:spcPts val="3200"/>
              </a:lnSpc>
            </a:pPr>
            <a:r>
              <a:rPr lang="en-US" sz="3200" b="1" i="1" cap="none" spc="0" dirty="0" smtClean="0">
                <a:solidFill>
                  <a:schemeClr val="accent6"/>
                </a:solidFill>
                <a:effectLst>
                  <a:outerShdw blurRad="38100" dist="38100" dir="2700000" algn="tl">
                    <a:srgbClr val="000000">
                      <a:alpha val="43137"/>
                    </a:srgbClr>
                  </a:outerShdw>
                </a:effectLst>
                <a:latin typeface="Calibri" panose="020F0502020204030204" pitchFamily="34" charset="0"/>
              </a:rPr>
              <a:t>will </a:t>
            </a:r>
            <a:r>
              <a:rPr lang="en-US" sz="3200" b="1" i="1" cap="none" spc="0" dirty="0">
                <a:solidFill>
                  <a:schemeClr val="accent6"/>
                </a:solidFill>
                <a:effectLst>
                  <a:outerShdw blurRad="38100" dist="38100" dir="2700000" algn="tl">
                    <a:srgbClr val="000000">
                      <a:alpha val="43137"/>
                    </a:srgbClr>
                  </a:outerShdw>
                </a:effectLst>
                <a:latin typeface="Calibri" panose="020F0502020204030204" pitchFamily="34" charset="0"/>
              </a:rPr>
              <a:t>take over the whole world.</a:t>
            </a:r>
          </a:p>
        </p:txBody>
      </p:sp>
    </p:spTree>
    <p:extLst>
      <p:ext uri="{BB962C8B-B14F-4D97-AF65-F5344CB8AC3E}">
        <p14:creationId xmlns:p14="http://schemas.microsoft.com/office/powerpoint/2010/main" val="44864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6039" y="519620"/>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spc="0" dirty="0">
                <a:ln w="0"/>
                <a:solidFill>
                  <a:schemeClr val="accent1"/>
                </a:solidFill>
                <a:effectLst>
                  <a:outerShdw blurRad="38100" dist="25400" dir="5400000" algn="ctr" rotWithShape="0">
                    <a:srgbClr val="6E747A">
                      <a:alpha val="43000"/>
                    </a:srgbClr>
                  </a:outerShdw>
                </a:effectLst>
              </a:rPr>
              <a:t>Testimony </a:t>
            </a:r>
            <a:r>
              <a:rPr lang="en-US" sz="2800" spc="0" dirty="0">
                <a:ln w="0"/>
                <a:solidFill>
                  <a:schemeClr val="accent1"/>
                </a:solidFill>
                <a:effectLst>
                  <a:outerShdw blurRad="38100" dist="25400" dir="5400000" algn="ctr" rotWithShape="0">
                    <a:srgbClr val="6E747A">
                      <a:alpha val="43000"/>
                    </a:srgbClr>
                  </a:outerShdw>
                </a:effectLst>
              </a:rPr>
              <a:t>(63-1128M)</a:t>
            </a:r>
            <a:endParaRPr lang="en-US" sz="4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65055" y="1066800"/>
            <a:ext cx="10363200" cy="4735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35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And now I'm saying this, it's going to be a personal testimony to the glory of God, that it might be that you would understand in the coming nights, of what I want to say, if the Lord willing. You'll understand. Like I was trying to say last night, the world coming to a place it's falling apart, politically, socially, economically. You say,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“Economics</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More money</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t>
            </a:r>
          </a:p>
          <a:p>
            <a:pPr>
              <a:lnSpc>
                <a:spcPts val="35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Yes</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but where is it coming from?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We're borrowed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on</a:t>
            </a:r>
          </a:p>
          <a:p>
            <a:pPr>
              <a:lnSpc>
                <a:spcPts val="3500"/>
              </a:lnSpc>
            </a:pP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taxes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that will be paid forty years from today. She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is</a:t>
            </a:r>
          </a:p>
          <a:p>
            <a:pPr>
              <a:lnSpc>
                <a:spcPts val="3500"/>
              </a:lnSpc>
            </a:pP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broke</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She is bankrupt, nation;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not this nation, but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all</a:t>
            </a:r>
          </a:p>
          <a:p>
            <a:pPr>
              <a:lnSpc>
                <a:spcPts val="3500"/>
              </a:lnSpc>
            </a:pP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of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them</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And there is no way ever getting it back</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t>
            </a:r>
            <a:endParaRPr lang="en-US" sz="3200" cap="none" spc="0" dirty="0">
              <a:solidFill>
                <a:schemeClr val="accent5"/>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82055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6039" y="519620"/>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spc="0" dirty="0">
                <a:ln w="0"/>
                <a:solidFill>
                  <a:schemeClr val="accent1"/>
                </a:solidFill>
                <a:effectLst>
                  <a:outerShdw blurRad="38100" dist="25400" dir="5400000" algn="ctr" rotWithShape="0">
                    <a:srgbClr val="6E747A">
                      <a:alpha val="43000"/>
                    </a:srgbClr>
                  </a:outerShdw>
                </a:effectLst>
              </a:rPr>
              <a:t>Testimony </a:t>
            </a:r>
            <a:r>
              <a:rPr lang="en-US" sz="2800" spc="0" dirty="0">
                <a:ln w="0"/>
                <a:solidFill>
                  <a:schemeClr val="accent1"/>
                </a:solidFill>
                <a:effectLst>
                  <a:outerShdw blurRad="38100" dist="25400" dir="5400000" algn="ctr" rotWithShape="0">
                    <a:srgbClr val="6E747A">
                      <a:alpha val="43000"/>
                    </a:srgbClr>
                  </a:outerShdw>
                </a:effectLst>
              </a:rPr>
              <a:t>(63-1128M)</a:t>
            </a:r>
            <a:endParaRPr lang="en-US" sz="4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65054" y="1066800"/>
            <a:ext cx="10615757" cy="4735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35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And it's a trap set exactly to swing this nation into something. And all of you are wise on that. Well, who has got the wealth of the world? Who holds it? [Someone says, "Rome."--Ed.] Sure, it does. Rome holds it. And whenever we do, when we get broke, instead of these big merchants, tobacco, whiskey, and so forth, like... Have to get the money; what we'll have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to</a:t>
            </a:r>
          </a:p>
          <a:p>
            <a:pPr>
              <a:lnSpc>
                <a:spcPts val="35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do,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either change the currency or borrow the money</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a:t>
            </a:r>
          </a:p>
          <a:p>
            <a:pPr>
              <a:lnSpc>
                <a:spcPts val="35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when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they do, it's the birthright sold right back,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exactly,</a:t>
            </a:r>
          </a:p>
          <a:p>
            <a:pPr>
              <a:lnSpc>
                <a:spcPts val="35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just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as perfect, and just what the Scripture says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about it</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a:t>
            </a:r>
            <a:endParaRPr lang="en-US" sz="3200" cap="none" spc="0" dirty="0">
              <a:solidFill>
                <a:schemeClr val="accent5"/>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16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13615" y="867651"/>
            <a:ext cx="4357477" cy="846835"/>
          </a:xfrm>
          <a:prstGeom prst="rect">
            <a:avLst/>
          </a:prstGeom>
          <a:noFill/>
        </p:spPr>
        <p:txBody>
          <a:bodyPr wrap="square" rtlCol="0">
            <a:spAutoFit/>
          </a:bodyPr>
          <a:lstStyle/>
          <a:p>
            <a:pPr algn="ctr">
              <a:lnSpc>
                <a:spcPts val="3000"/>
              </a:lnSpc>
            </a:pPr>
            <a:r>
              <a:rPr lang="en-US" sz="3200" b="1" dirty="0" smtClean="0">
                <a:ln w="0"/>
                <a:solidFill>
                  <a:srgbClr val="FFFF00"/>
                </a:solidFill>
                <a:effectLst>
                  <a:outerShdw blurRad="38100" dist="38100" dir="2700000" algn="tl">
                    <a:srgbClr val="000000">
                      <a:alpha val="43137"/>
                    </a:srgbClr>
                  </a:outerShdw>
                </a:effectLst>
                <a:latin typeface="Calibri" panose="020F0502020204030204" pitchFamily="34" charset="0"/>
              </a:rPr>
              <a:t>GOLD: </a:t>
            </a:r>
            <a:r>
              <a:rPr lang="en-US" sz="3200" b="1" dirty="0" smtClean="0">
                <a:ln w="0"/>
                <a:solidFill>
                  <a:schemeClr val="accent1"/>
                </a:solidFill>
                <a:effectLst>
                  <a:outerShdw blurRad="38100" dist="38100" dir="2700000" algn="tl">
                    <a:srgbClr val="000000">
                      <a:alpha val="43137"/>
                    </a:srgbClr>
                  </a:outerShdw>
                </a:effectLst>
                <a:latin typeface="Calibri" panose="020F0502020204030204" pitchFamily="34" charset="0"/>
              </a:rPr>
              <a:t>Babylonian</a:t>
            </a:r>
          </a:p>
          <a:p>
            <a:pPr algn="ctr">
              <a:lnSpc>
                <a:spcPts val="3000"/>
              </a:lnSpc>
            </a:pPr>
            <a:r>
              <a:rPr lang="en-US" sz="2400" dirty="0" smtClean="0">
                <a:effectLst>
                  <a:outerShdw blurRad="38100" dist="38100" dir="2700000" algn="tl">
                    <a:srgbClr val="000000">
                      <a:alpha val="43137"/>
                    </a:srgbClr>
                  </a:outerShdw>
                </a:effectLst>
                <a:latin typeface="Calibri" panose="020F0502020204030204" pitchFamily="34" charset="0"/>
              </a:rPr>
              <a:t>(605-539BC)</a:t>
            </a:r>
            <a:endParaRPr lang="en-US" sz="2400" dirty="0">
              <a:effectLst>
                <a:outerShdw blurRad="38100" dist="38100" dir="2700000" algn="tl">
                  <a:srgbClr val="000000">
                    <a:alpha val="43137"/>
                  </a:srgbClr>
                </a:outerShdw>
              </a:effectLst>
              <a:latin typeface="Calibri" panose="020F0502020204030204" pitchFamily="34" charset="0"/>
            </a:endParaRPr>
          </a:p>
        </p:txBody>
      </p:sp>
      <p:sp>
        <p:nvSpPr>
          <p:cNvPr id="12" name="TextBox 11"/>
          <p:cNvSpPr txBox="1"/>
          <p:nvPr/>
        </p:nvSpPr>
        <p:spPr>
          <a:xfrm>
            <a:off x="7313614" y="1782051"/>
            <a:ext cx="4357478" cy="846835"/>
          </a:xfrm>
          <a:prstGeom prst="rect">
            <a:avLst/>
          </a:prstGeom>
          <a:noFill/>
        </p:spPr>
        <p:txBody>
          <a:bodyPr wrap="square" rtlCol="0">
            <a:spAutoFit/>
          </a:bodyPr>
          <a:lstStyle/>
          <a:p>
            <a:pPr algn="ctr">
              <a:lnSpc>
                <a:spcPts val="3000"/>
              </a:lnSpc>
            </a:pPr>
            <a:r>
              <a:rPr lang="en-US" sz="3200" b="1" dirty="0" smtClean="0">
                <a:ln w="0"/>
                <a:solidFill>
                  <a:srgbClr val="FFFF00"/>
                </a:solidFill>
                <a:effectLst>
                  <a:outerShdw blurRad="38100" dist="38100" dir="2700000" algn="tl">
                    <a:srgbClr val="000000">
                      <a:alpha val="43137"/>
                    </a:srgbClr>
                  </a:outerShdw>
                </a:effectLst>
                <a:latin typeface="Calibri" panose="020F0502020204030204" pitchFamily="34" charset="0"/>
              </a:rPr>
              <a:t>SILVER: </a:t>
            </a:r>
            <a:r>
              <a:rPr lang="en-US" sz="3200" b="1" dirty="0" err="1" smtClean="0">
                <a:ln w="0"/>
                <a:solidFill>
                  <a:schemeClr val="accent1"/>
                </a:solidFill>
                <a:effectLst>
                  <a:outerShdw blurRad="38100" dist="38100" dir="2700000" algn="tl">
                    <a:srgbClr val="000000">
                      <a:alpha val="43137"/>
                    </a:srgbClr>
                  </a:outerShdw>
                </a:effectLst>
                <a:latin typeface="Calibri" panose="020F0502020204030204" pitchFamily="34" charset="0"/>
              </a:rPr>
              <a:t>Medo</a:t>
            </a:r>
            <a:r>
              <a:rPr lang="en-US" sz="3200" b="1" dirty="0" smtClean="0">
                <a:ln w="0"/>
                <a:solidFill>
                  <a:schemeClr val="accent1"/>
                </a:solidFill>
                <a:effectLst>
                  <a:outerShdw blurRad="38100" dist="38100" dir="2700000" algn="tl">
                    <a:srgbClr val="000000">
                      <a:alpha val="43137"/>
                    </a:srgbClr>
                  </a:outerShdw>
                </a:effectLst>
                <a:latin typeface="Calibri" panose="020F0502020204030204" pitchFamily="34" charset="0"/>
              </a:rPr>
              <a:t>-Persian</a:t>
            </a:r>
          </a:p>
          <a:p>
            <a:pPr algn="ctr">
              <a:lnSpc>
                <a:spcPts val="3000"/>
              </a:lnSpc>
            </a:pPr>
            <a:r>
              <a:rPr lang="en-US" sz="2400" dirty="0" smtClean="0">
                <a:effectLst>
                  <a:outerShdw blurRad="38100" dist="38100" dir="2700000" algn="tl">
                    <a:srgbClr val="000000">
                      <a:alpha val="43137"/>
                    </a:srgbClr>
                  </a:outerShdw>
                </a:effectLst>
                <a:latin typeface="Calibri" panose="020F0502020204030204" pitchFamily="34" charset="0"/>
              </a:rPr>
              <a:t>(539-331BC)</a:t>
            </a:r>
            <a:endParaRPr lang="en-US" sz="2400" dirty="0">
              <a:effectLst>
                <a:outerShdw blurRad="38100" dist="38100" dir="2700000" algn="tl">
                  <a:srgbClr val="000000">
                    <a:alpha val="43137"/>
                  </a:srgbClr>
                </a:outerShdw>
              </a:effectLst>
              <a:latin typeface="Calibri" panose="020F0502020204030204" pitchFamily="34" charset="0"/>
            </a:endParaRPr>
          </a:p>
        </p:txBody>
      </p:sp>
      <p:sp>
        <p:nvSpPr>
          <p:cNvPr id="13" name="TextBox 12"/>
          <p:cNvSpPr txBox="1"/>
          <p:nvPr/>
        </p:nvSpPr>
        <p:spPr>
          <a:xfrm>
            <a:off x="7313613" y="3078036"/>
            <a:ext cx="4357479" cy="846835"/>
          </a:xfrm>
          <a:prstGeom prst="rect">
            <a:avLst/>
          </a:prstGeom>
          <a:noFill/>
        </p:spPr>
        <p:txBody>
          <a:bodyPr wrap="square" rtlCol="0">
            <a:spAutoFit/>
          </a:bodyPr>
          <a:lstStyle/>
          <a:p>
            <a:pPr algn="ctr">
              <a:lnSpc>
                <a:spcPts val="3000"/>
              </a:lnSpc>
            </a:pPr>
            <a:r>
              <a:rPr lang="en-US" sz="3200" b="1" dirty="0" smtClean="0">
                <a:ln w="0"/>
                <a:solidFill>
                  <a:srgbClr val="FFFF00"/>
                </a:solidFill>
                <a:effectLst>
                  <a:outerShdw blurRad="38100" dist="38100" dir="2700000" algn="tl">
                    <a:srgbClr val="000000">
                      <a:alpha val="43137"/>
                    </a:srgbClr>
                  </a:outerShdw>
                </a:effectLst>
                <a:latin typeface="Calibri" panose="020F0502020204030204" pitchFamily="34" charset="0"/>
              </a:rPr>
              <a:t>Bronze: </a:t>
            </a:r>
            <a:r>
              <a:rPr lang="en-US" sz="3200" b="1" dirty="0" smtClean="0">
                <a:ln w="0"/>
                <a:solidFill>
                  <a:schemeClr val="accent1"/>
                </a:solidFill>
                <a:effectLst>
                  <a:outerShdw blurRad="38100" dist="38100" dir="2700000" algn="tl">
                    <a:srgbClr val="000000">
                      <a:alpha val="43137"/>
                    </a:srgbClr>
                  </a:outerShdw>
                </a:effectLst>
                <a:latin typeface="Calibri" panose="020F0502020204030204" pitchFamily="34" charset="0"/>
              </a:rPr>
              <a:t>Grecian</a:t>
            </a:r>
          </a:p>
          <a:p>
            <a:pPr algn="ctr">
              <a:lnSpc>
                <a:spcPts val="3000"/>
              </a:lnSpc>
            </a:pPr>
            <a:r>
              <a:rPr lang="en-US" sz="2400" dirty="0" smtClean="0">
                <a:effectLst>
                  <a:outerShdw blurRad="38100" dist="38100" dir="2700000" algn="tl">
                    <a:srgbClr val="000000">
                      <a:alpha val="43137"/>
                    </a:srgbClr>
                  </a:outerShdw>
                </a:effectLst>
                <a:latin typeface="Calibri" panose="020F0502020204030204" pitchFamily="34" charset="0"/>
              </a:rPr>
              <a:t>(331-146BC)</a:t>
            </a:r>
            <a:endParaRPr lang="en-US" sz="2400" dirty="0">
              <a:effectLst>
                <a:outerShdw blurRad="38100" dist="38100" dir="2700000" algn="tl">
                  <a:srgbClr val="000000">
                    <a:alpha val="43137"/>
                  </a:srgbClr>
                </a:outerShdw>
              </a:effectLst>
              <a:latin typeface="Calibri" panose="020F0502020204030204" pitchFamily="34" charset="0"/>
            </a:endParaRPr>
          </a:p>
        </p:txBody>
      </p:sp>
      <p:sp>
        <p:nvSpPr>
          <p:cNvPr id="14" name="TextBox 13"/>
          <p:cNvSpPr txBox="1"/>
          <p:nvPr/>
        </p:nvSpPr>
        <p:spPr>
          <a:xfrm>
            <a:off x="7438912" y="4549011"/>
            <a:ext cx="4294300" cy="861774"/>
          </a:xfrm>
          <a:prstGeom prst="rect">
            <a:avLst/>
          </a:prstGeom>
          <a:noFill/>
        </p:spPr>
        <p:txBody>
          <a:bodyPr wrap="square" rtlCol="0">
            <a:spAutoFit/>
          </a:bodyPr>
          <a:lstStyle/>
          <a:p>
            <a:pPr algn="ctr">
              <a:lnSpc>
                <a:spcPts val="3000"/>
              </a:lnSpc>
            </a:pPr>
            <a:r>
              <a:rPr lang="en-US" sz="3200" b="1" dirty="0" smtClean="0">
                <a:ln w="0"/>
                <a:solidFill>
                  <a:srgbClr val="FFFF00"/>
                </a:solidFill>
                <a:effectLst>
                  <a:outerShdw blurRad="38100" dist="38100" dir="2700000" algn="tl">
                    <a:srgbClr val="000000">
                      <a:alpha val="43137"/>
                    </a:srgbClr>
                  </a:outerShdw>
                </a:effectLst>
                <a:latin typeface="Calibri" panose="020F0502020204030204" pitchFamily="34" charset="0"/>
              </a:rPr>
              <a:t>IRON: </a:t>
            </a:r>
            <a:r>
              <a:rPr lang="en-US" sz="3200" b="1" dirty="0" smtClean="0">
                <a:ln w="0"/>
                <a:solidFill>
                  <a:schemeClr val="accent1"/>
                </a:solidFill>
                <a:effectLst>
                  <a:outerShdw blurRad="38100" dist="38100" dir="2700000" algn="tl">
                    <a:srgbClr val="000000">
                      <a:alpha val="43137"/>
                    </a:srgbClr>
                  </a:outerShdw>
                </a:effectLst>
                <a:latin typeface="Calibri" panose="020F0502020204030204" pitchFamily="34" charset="0"/>
              </a:rPr>
              <a:t>Roman</a:t>
            </a:r>
          </a:p>
          <a:p>
            <a:pPr algn="ctr">
              <a:lnSpc>
                <a:spcPts val="3000"/>
              </a:lnSpc>
            </a:pPr>
            <a:r>
              <a:rPr lang="en-US" sz="2400" dirty="0" smtClean="0">
                <a:effectLst>
                  <a:outerShdw blurRad="38100" dist="38100" dir="2700000" algn="tl">
                    <a:srgbClr val="000000">
                      <a:alpha val="43137"/>
                    </a:srgbClr>
                  </a:outerShdw>
                </a:effectLst>
                <a:latin typeface="Calibri" panose="020F0502020204030204" pitchFamily="34" charset="0"/>
              </a:rPr>
              <a:t>(146BC-1453AD)</a:t>
            </a:r>
            <a:endParaRPr lang="en-US" sz="2400" dirty="0">
              <a:effectLst>
                <a:outerShdw blurRad="38100" dist="38100" dir="2700000" algn="tl">
                  <a:srgbClr val="000000">
                    <a:alpha val="43137"/>
                  </a:srgbClr>
                </a:outerShdw>
              </a:effectLst>
              <a:latin typeface="Calibri" panose="020F0502020204030204" pitchFamily="34" charset="0"/>
            </a:endParaRPr>
          </a:p>
        </p:txBody>
      </p:sp>
      <p:sp>
        <p:nvSpPr>
          <p:cNvPr id="15" name="TextBox 14"/>
          <p:cNvSpPr txBox="1"/>
          <p:nvPr/>
        </p:nvSpPr>
        <p:spPr>
          <a:xfrm>
            <a:off x="7438912" y="5615226"/>
            <a:ext cx="4232180" cy="861774"/>
          </a:xfrm>
          <a:prstGeom prst="rect">
            <a:avLst/>
          </a:prstGeom>
          <a:noFill/>
        </p:spPr>
        <p:txBody>
          <a:bodyPr wrap="square" rtlCol="0">
            <a:spAutoFit/>
          </a:bodyPr>
          <a:lstStyle/>
          <a:p>
            <a:pPr algn="ctr">
              <a:lnSpc>
                <a:spcPts val="3000"/>
              </a:lnSpc>
            </a:pPr>
            <a:r>
              <a:rPr lang="en-US" sz="3200" b="1" dirty="0" smtClean="0">
                <a:ln w="0"/>
                <a:solidFill>
                  <a:srgbClr val="FFFF00"/>
                </a:solidFill>
                <a:effectLst>
                  <a:outerShdw blurRad="38100" dist="38100" dir="2700000" algn="tl">
                    <a:srgbClr val="000000">
                      <a:alpha val="43137"/>
                    </a:srgbClr>
                  </a:outerShdw>
                </a:effectLst>
                <a:latin typeface="Calibri" panose="020F0502020204030204" pitchFamily="34" charset="0"/>
              </a:rPr>
              <a:t>IRON/CLAY: </a:t>
            </a:r>
            <a:r>
              <a:rPr lang="en-US" sz="3200" b="1" dirty="0" smtClean="0">
                <a:ln w="0"/>
                <a:solidFill>
                  <a:schemeClr val="tx2">
                    <a:lumMod val="75000"/>
                  </a:schemeClr>
                </a:solidFill>
                <a:effectLst>
                  <a:outerShdw blurRad="38100" dist="38100" dir="2700000" algn="tl">
                    <a:srgbClr val="000000">
                      <a:alpha val="43137"/>
                    </a:srgbClr>
                  </a:outerShdw>
                </a:effectLst>
                <a:latin typeface="Calibri" panose="020F0502020204030204" pitchFamily="34" charset="0"/>
              </a:rPr>
              <a:t>Papal Rome</a:t>
            </a:r>
          </a:p>
          <a:p>
            <a:pPr algn="ctr">
              <a:lnSpc>
                <a:spcPts val="3000"/>
              </a:lnSpc>
            </a:pPr>
            <a:r>
              <a:rPr lang="en-US" sz="2400" dirty="0" smtClean="0">
                <a:effectLst>
                  <a:outerShdw blurRad="38100" dist="38100" dir="2700000" algn="tl">
                    <a:srgbClr val="000000">
                      <a:alpha val="43137"/>
                    </a:srgbClr>
                  </a:outerShdw>
                </a:effectLst>
                <a:latin typeface="Calibri" panose="020F0502020204030204" pitchFamily="34" charset="0"/>
              </a:rPr>
              <a:t>(1453AD-PRESENT)</a:t>
            </a:r>
            <a:endParaRPr lang="en-US" sz="2400" dirty="0">
              <a:effectLst>
                <a:outerShdw blurRad="38100" dist="38100" dir="2700000" algn="tl">
                  <a:srgbClr val="000000">
                    <a:alpha val="43137"/>
                  </a:srgbClr>
                </a:outerShdw>
              </a:effectLst>
              <a:latin typeface="Calibri" panose="020F0502020204030204" pitchFamily="34" charset="0"/>
            </a:endParaRPr>
          </a:p>
        </p:txBody>
      </p:sp>
      <p:cxnSp>
        <p:nvCxnSpPr>
          <p:cNvPr id="4" name="Straight Connector 3"/>
          <p:cNvCxnSpPr/>
          <p:nvPr/>
        </p:nvCxnSpPr>
        <p:spPr>
          <a:xfrm>
            <a:off x="379412" y="1705851"/>
            <a:ext cx="113538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7512" y="2620251"/>
            <a:ext cx="113538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7512" y="4372851"/>
            <a:ext cx="113538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912" y="685800"/>
            <a:ext cx="2689000" cy="5867400"/>
          </a:xfrm>
          <a:prstGeom prst="rect">
            <a:avLst/>
          </a:prstGeom>
          <a:effectLst>
            <a:glow rad="1460500">
              <a:schemeClr val="tx1">
                <a:alpha val="65000"/>
              </a:schemeClr>
            </a:glow>
          </a:effectLst>
        </p:spPr>
      </p:pic>
      <p:sp>
        <p:nvSpPr>
          <p:cNvPr id="21" name="TextBox 20"/>
          <p:cNvSpPr txBox="1"/>
          <p:nvPr/>
        </p:nvSpPr>
        <p:spPr>
          <a:xfrm>
            <a:off x="1402637" y="4800600"/>
            <a:ext cx="3320175" cy="489236"/>
          </a:xfrm>
          <a:prstGeom prst="rect">
            <a:avLst/>
          </a:prstGeom>
          <a:noFill/>
        </p:spPr>
        <p:txBody>
          <a:bodyPr wrap="square" rtlCol="0">
            <a:spAutoFit/>
          </a:bodyPr>
          <a:lstStyle/>
          <a:p>
            <a:pPr algn="ctr">
              <a:lnSpc>
                <a:spcPts val="3000"/>
              </a:lnSpc>
            </a:pPr>
            <a:r>
              <a:rPr lang="en-US" sz="3200" b="1" dirty="0" smtClean="0">
                <a:ln w="0"/>
                <a:solidFill>
                  <a:srgbClr val="FFFF00"/>
                </a:solidFill>
                <a:effectLst>
                  <a:outerShdw blurRad="38100" dist="38100" dir="2700000" algn="tl">
                    <a:srgbClr val="000000">
                      <a:alpha val="43137"/>
                    </a:srgbClr>
                  </a:outerShdw>
                </a:effectLst>
                <a:latin typeface="Calibri" panose="020F0502020204030204" pitchFamily="34" charset="0"/>
              </a:rPr>
              <a:t>Mystery Beast</a:t>
            </a:r>
            <a:endParaRPr lang="en-US" sz="3200" b="1" dirty="0" smtClean="0">
              <a:ln w="0"/>
              <a:solidFill>
                <a:schemeClr val="accent1"/>
              </a:solidFill>
              <a:effectLst>
                <a:outerShdw blurRad="38100" dist="38100" dir="2700000" algn="tl">
                  <a:srgbClr val="000000">
                    <a:alpha val="43137"/>
                  </a:srgbClr>
                </a:outerShdw>
              </a:effectLst>
              <a:latin typeface="Calibri" panose="020F0502020204030204" pitchFamily="34" charset="0"/>
            </a:endParaRPr>
          </a:p>
        </p:txBody>
      </p:sp>
      <p:sp>
        <p:nvSpPr>
          <p:cNvPr id="22" name="TextBox 21"/>
          <p:cNvSpPr txBox="1"/>
          <p:nvPr/>
        </p:nvSpPr>
        <p:spPr>
          <a:xfrm>
            <a:off x="1402637" y="5578618"/>
            <a:ext cx="3320175" cy="489236"/>
          </a:xfrm>
          <a:prstGeom prst="rect">
            <a:avLst/>
          </a:prstGeom>
          <a:noFill/>
        </p:spPr>
        <p:txBody>
          <a:bodyPr wrap="square" rtlCol="0">
            <a:spAutoFit/>
          </a:bodyPr>
          <a:lstStyle/>
          <a:p>
            <a:pPr algn="ctr">
              <a:lnSpc>
                <a:spcPts val="3000"/>
              </a:lnSpc>
            </a:pPr>
            <a:r>
              <a:rPr lang="en-US" sz="3200" b="1" dirty="0" smtClean="0">
                <a:ln w="0"/>
                <a:solidFill>
                  <a:srgbClr val="FFFF00"/>
                </a:solidFill>
                <a:effectLst>
                  <a:outerShdw blurRad="38100" dist="38100" dir="2700000" algn="tl">
                    <a:srgbClr val="000000">
                      <a:alpha val="43137"/>
                    </a:srgbClr>
                  </a:outerShdw>
                </a:effectLst>
                <a:latin typeface="Calibri" panose="020F0502020204030204" pitchFamily="34" charset="0"/>
              </a:rPr>
              <a:t>Mystery Babylon</a:t>
            </a:r>
            <a:endParaRPr lang="en-US" sz="3200" b="1" dirty="0" smtClean="0">
              <a:ln w="0"/>
              <a:solidFill>
                <a:schemeClr val="accent1"/>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76" y="-378289"/>
            <a:ext cx="2819021" cy="29488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43" y="1495115"/>
            <a:ext cx="2076140" cy="16903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7497" y="2429765"/>
            <a:ext cx="3561206" cy="1905872"/>
          </a:xfrm>
          <a:prstGeom prst="rect">
            <a:avLst/>
          </a:prstGeom>
        </p:spPr>
      </p:pic>
      <p:sp>
        <p:nvSpPr>
          <p:cNvPr id="18" name="TextBox 17"/>
          <p:cNvSpPr txBox="1"/>
          <p:nvPr/>
        </p:nvSpPr>
        <p:spPr>
          <a:xfrm>
            <a:off x="1402637" y="901046"/>
            <a:ext cx="3320175" cy="784189"/>
          </a:xfrm>
          <a:prstGeom prst="rect">
            <a:avLst/>
          </a:prstGeom>
          <a:noFill/>
        </p:spPr>
        <p:txBody>
          <a:bodyPr wrap="square" rtlCol="0">
            <a:spAutoFit/>
          </a:bodyPr>
          <a:lstStyle/>
          <a:p>
            <a:pPr algn="ctr">
              <a:lnSpc>
                <a:spcPts val="2600"/>
              </a:lnSpc>
            </a:pPr>
            <a:r>
              <a:rPr lang="en-US" sz="3200" b="1" dirty="0" smtClean="0">
                <a:ln w="0"/>
                <a:solidFill>
                  <a:srgbClr val="FFFF00"/>
                </a:solidFill>
                <a:effectLst>
                  <a:outerShdw blurRad="38100" dist="38100" dir="2700000" algn="tl">
                    <a:srgbClr val="000000">
                      <a:alpha val="43137"/>
                    </a:srgbClr>
                  </a:outerShdw>
                </a:effectLst>
                <a:latin typeface="Calibri" panose="020F0502020204030204" pitchFamily="34" charset="0"/>
              </a:rPr>
              <a:t>Lion with Eagle wings</a:t>
            </a:r>
            <a:endParaRPr lang="en-US" sz="3200" b="1" dirty="0" smtClean="0">
              <a:ln w="0"/>
              <a:solidFill>
                <a:schemeClr val="accent1"/>
              </a:solidFill>
              <a:effectLst>
                <a:outerShdw blurRad="38100" dist="38100" dir="2700000" algn="tl">
                  <a:srgbClr val="000000">
                    <a:alpha val="43137"/>
                  </a:srgbClr>
                </a:outerShdw>
              </a:effectLst>
              <a:latin typeface="Calibri" panose="020F0502020204030204" pitchFamily="34" charset="0"/>
            </a:endParaRPr>
          </a:p>
        </p:txBody>
      </p:sp>
      <p:sp>
        <p:nvSpPr>
          <p:cNvPr id="20" name="TextBox 19"/>
          <p:cNvSpPr txBox="1"/>
          <p:nvPr/>
        </p:nvSpPr>
        <p:spPr>
          <a:xfrm>
            <a:off x="1402637" y="1836062"/>
            <a:ext cx="3320175" cy="784189"/>
          </a:xfrm>
          <a:prstGeom prst="rect">
            <a:avLst/>
          </a:prstGeom>
          <a:noFill/>
        </p:spPr>
        <p:txBody>
          <a:bodyPr wrap="square" rtlCol="0">
            <a:spAutoFit/>
          </a:bodyPr>
          <a:lstStyle/>
          <a:p>
            <a:pPr algn="ctr">
              <a:lnSpc>
                <a:spcPts val="2600"/>
              </a:lnSpc>
            </a:pPr>
            <a:r>
              <a:rPr lang="en-US" sz="3200" b="1" dirty="0" smtClean="0">
                <a:ln w="0"/>
                <a:solidFill>
                  <a:srgbClr val="FFFF00"/>
                </a:solidFill>
                <a:effectLst>
                  <a:outerShdw blurRad="38100" dist="38100" dir="2700000" algn="tl">
                    <a:srgbClr val="000000">
                      <a:alpha val="43137"/>
                    </a:srgbClr>
                  </a:outerShdw>
                </a:effectLst>
                <a:latin typeface="Calibri" panose="020F0502020204030204" pitchFamily="34" charset="0"/>
              </a:rPr>
              <a:t>Bear with 3 ribs in mouth</a:t>
            </a:r>
            <a:endParaRPr lang="en-US" sz="3200" b="1" dirty="0" smtClean="0">
              <a:ln w="0"/>
              <a:solidFill>
                <a:schemeClr val="accent1"/>
              </a:solidFill>
              <a:effectLst>
                <a:outerShdw blurRad="38100" dist="38100" dir="2700000" algn="tl">
                  <a:srgbClr val="000000">
                    <a:alpha val="43137"/>
                  </a:srgbClr>
                </a:outerShdw>
              </a:effectLst>
              <a:latin typeface="Calibri" panose="020F0502020204030204" pitchFamily="34" charset="0"/>
            </a:endParaRPr>
          </a:p>
        </p:txBody>
      </p:sp>
      <p:sp>
        <p:nvSpPr>
          <p:cNvPr id="19" name="TextBox 18"/>
          <p:cNvSpPr txBox="1"/>
          <p:nvPr/>
        </p:nvSpPr>
        <p:spPr>
          <a:xfrm>
            <a:off x="1402637" y="3102011"/>
            <a:ext cx="3345687" cy="784189"/>
          </a:xfrm>
          <a:prstGeom prst="rect">
            <a:avLst/>
          </a:prstGeom>
          <a:noFill/>
        </p:spPr>
        <p:txBody>
          <a:bodyPr wrap="square" rtlCol="0">
            <a:spAutoFit/>
          </a:bodyPr>
          <a:lstStyle/>
          <a:p>
            <a:pPr algn="ctr">
              <a:lnSpc>
                <a:spcPts val="2600"/>
              </a:lnSpc>
            </a:pPr>
            <a:r>
              <a:rPr lang="en-US" sz="3200" b="1" dirty="0" smtClean="0">
                <a:ln w="0"/>
                <a:solidFill>
                  <a:srgbClr val="FFFF00"/>
                </a:solidFill>
                <a:effectLst>
                  <a:outerShdw blurRad="38100" dist="38100" dir="2700000" algn="tl">
                    <a:srgbClr val="000000">
                      <a:alpha val="43137"/>
                    </a:srgbClr>
                  </a:outerShdw>
                </a:effectLst>
                <a:latin typeface="Calibri" panose="020F0502020204030204" pitchFamily="34" charset="0"/>
              </a:rPr>
              <a:t>Leopard with 4 wings and 4 heads</a:t>
            </a:r>
            <a:endParaRPr lang="en-US" sz="3200" b="1" dirty="0" smtClean="0">
              <a:ln w="0"/>
              <a:solidFill>
                <a:schemeClr val="accent1"/>
              </a:solidFill>
              <a:effectLst>
                <a:outerShdw blurRad="38100" dist="38100" dir="2700000" algn="tl">
                  <a:srgbClr val="000000">
                    <a:alpha val="43137"/>
                  </a:srgbClr>
                </a:outerShdw>
              </a:effectLst>
              <a:latin typeface="Calibri" panose="020F0502020204030204" pitchFamily="34" charset="0"/>
            </a:endParaRPr>
          </a:p>
        </p:txBody>
      </p:sp>
      <p:grpSp>
        <p:nvGrpSpPr>
          <p:cNvPr id="8" name="Group 7"/>
          <p:cNvGrpSpPr/>
          <p:nvPr/>
        </p:nvGrpSpPr>
        <p:grpSpPr>
          <a:xfrm>
            <a:off x="112043" y="149015"/>
            <a:ext cx="11634329" cy="711271"/>
            <a:chOff x="112043" y="149015"/>
            <a:chExt cx="11634329" cy="711271"/>
          </a:xfrm>
        </p:grpSpPr>
        <p:sp>
          <p:nvSpPr>
            <p:cNvPr id="23" name="Rectangle 22"/>
            <p:cNvSpPr/>
            <p:nvPr/>
          </p:nvSpPr>
          <p:spPr>
            <a:xfrm>
              <a:off x="112043" y="381000"/>
              <a:ext cx="4763169" cy="304800"/>
            </a:xfrm>
            <a:prstGeom prst="rect">
              <a:avLst/>
            </a:prstGeom>
            <a:gradFill>
              <a:gsLst>
                <a:gs pos="0">
                  <a:schemeClr val="accent1">
                    <a:lumMod val="5000"/>
                    <a:lumOff val="95000"/>
                    <a:alpha val="0"/>
                  </a:schemeClr>
                </a:gs>
                <a:gs pos="46000">
                  <a:schemeClr val="accent1">
                    <a:lumMod val="45000"/>
                    <a:lumOff val="55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7819" y="152400"/>
              <a:ext cx="4514994" cy="707886"/>
            </a:xfrm>
            <a:prstGeom prst="rect">
              <a:avLst/>
            </a:prstGeom>
            <a:noFill/>
          </p:spPr>
          <p:txBody>
            <a:bodyPr wrap="square" rtlCol="0">
              <a:spAutoFit/>
            </a:bodyPr>
            <a:lstStyle/>
            <a:p>
              <a:pPr algn="ctr"/>
              <a:r>
                <a:rPr lang="en-US" sz="4000" b="1" cap="small" spc="600" dirty="0" smtClean="0">
                  <a:effectLst>
                    <a:outerShdw blurRad="38100" dist="38100" dir="2700000" algn="tl">
                      <a:srgbClr val="000000">
                        <a:alpha val="43137"/>
                      </a:srgbClr>
                    </a:outerShdw>
                  </a:effectLst>
                  <a:latin typeface="Calibri" panose="020F0502020204030204" pitchFamily="34" charset="0"/>
                </a:rPr>
                <a:t>Characteristic</a:t>
              </a:r>
              <a:endParaRPr lang="en-US" sz="4000" b="1" cap="small" spc="600" dirty="0">
                <a:effectLst>
                  <a:outerShdw blurRad="38100" dist="38100" dir="2700000" algn="tl">
                    <a:srgbClr val="000000">
                      <a:alpha val="43137"/>
                    </a:srgbClr>
                  </a:outerShdw>
                </a:effectLst>
                <a:latin typeface="Calibri" panose="020F0502020204030204" pitchFamily="34" charset="0"/>
              </a:endParaRPr>
            </a:p>
          </p:txBody>
        </p:sp>
        <p:sp>
          <p:nvSpPr>
            <p:cNvPr id="24" name="Rectangle 23"/>
            <p:cNvSpPr/>
            <p:nvPr/>
          </p:nvSpPr>
          <p:spPr>
            <a:xfrm>
              <a:off x="6983203" y="383502"/>
              <a:ext cx="4763169" cy="304800"/>
            </a:xfrm>
            <a:prstGeom prst="rect">
              <a:avLst/>
            </a:prstGeom>
            <a:gradFill>
              <a:gsLst>
                <a:gs pos="0">
                  <a:schemeClr val="accent1">
                    <a:lumMod val="5000"/>
                    <a:lumOff val="95000"/>
                    <a:alpha val="0"/>
                  </a:schemeClr>
                </a:gs>
                <a:gs pos="46000">
                  <a:schemeClr val="accent1">
                    <a:lumMod val="45000"/>
                    <a:lumOff val="55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326772" y="149015"/>
              <a:ext cx="4419600" cy="707886"/>
            </a:xfrm>
            <a:prstGeom prst="rect">
              <a:avLst/>
            </a:prstGeom>
            <a:noFill/>
          </p:spPr>
          <p:txBody>
            <a:bodyPr wrap="square" rtlCol="0">
              <a:spAutoFit/>
            </a:bodyPr>
            <a:lstStyle/>
            <a:p>
              <a:pPr algn="ctr"/>
              <a:r>
                <a:rPr lang="en-US" sz="4000" b="1" cap="small" spc="600" dirty="0" smtClean="0">
                  <a:effectLst>
                    <a:outerShdw blurRad="38100" dist="38100" dir="2700000" algn="tl">
                      <a:srgbClr val="000000">
                        <a:alpha val="43137"/>
                      </a:srgbClr>
                    </a:outerShdw>
                  </a:effectLst>
                  <a:latin typeface="Calibri" panose="020F0502020204030204" pitchFamily="34" charset="0"/>
                </a:rPr>
                <a:t>Quality</a:t>
              </a:r>
              <a:endParaRPr lang="en-US" sz="4000" b="1" cap="small" spc="600" dirty="0">
                <a:effectLst>
                  <a:outerShdw blurRad="38100" dist="38100" dir="2700000" algn="tl">
                    <a:srgbClr val="000000">
                      <a:alpha val="43137"/>
                    </a:srgbClr>
                  </a:outerShdw>
                </a:effectLst>
                <a:latin typeface="Calibri" panose="020F0502020204030204" pitchFamily="34" charset="0"/>
              </a:endParaRPr>
            </a:p>
          </p:txBody>
        </p:sp>
      </p:grpSp>
      <p:sp>
        <p:nvSpPr>
          <p:cNvPr id="25" name="Oval 24"/>
          <p:cNvSpPr/>
          <p:nvPr/>
        </p:nvSpPr>
        <p:spPr>
          <a:xfrm>
            <a:off x="4608512" y="5706991"/>
            <a:ext cx="990600" cy="990600"/>
          </a:xfrm>
          <a:prstGeom prst="ellipse">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62612" y="5709994"/>
            <a:ext cx="990600" cy="990600"/>
          </a:xfrm>
          <a:prstGeom prst="ellipse">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51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3"/>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par>
                                <p:cTn id="16" presetID="16" presetClass="entr" presetSubtype="37"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par>
                                <p:cTn id="19" presetID="16" presetClass="entr" presetSubtype="37"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500"/>
                                        <p:tgtEl>
                                          <p:spTgt spid="16"/>
                                        </p:tgtEl>
                                      </p:cBhvr>
                                    </p:animEffect>
                                  </p:childTnLst>
                                </p:cTn>
                              </p:par>
                              <p:par>
                                <p:cTn id="22" presetID="16" presetClass="entr" presetSubtype="37"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outVertical)">
                                      <p:cBhvr>
                                        <p:cTn id="24" dur="500"/>
                                        <p:tgtEl>
                                          <p:spTgt spid="17"/>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childTnLst>
                          </p:cTn>
                        </p:par>
                        <p:par>
                          <p:cTn id="51" fill="hold">
                            <p:stCondLst>
                              <p:cond delay="2000"/>
                            </p:stCondLst>
                            <p:childTnLst>
                              <p:par>
                                <p:cTn id="52" presetID="21" presetClass="entr" presetSubtype="1"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heel(1)">
                                      <p:cBhvr>
                                        <p:cTn id="54" dur="1000"/>
                                        <p:tgtEl>
                                          <p:spTgt spid="26"/>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heel(1)">
                                      <p:cBhvr>
                                        <p:cTn id="57" dur="1000"/>
                                        <p:tgtEl>
                                          <p:spTgt spid="25"/>
                                        </p:tgtEl>
                                      </p:cBhvr>
                                    </p:animEffect>
                                  </p:childTnLst>
                                </p:cTn>
                              </p:par>
                            </p:childTnLst>
                          </p:cTn>
                        </p:par>
                        <p:par>
                          <p:cTn id="58" fill="hold">
                            <p:stCondLst>
                              <p:cond delay="3000"/>
                            </p:stCondLst>
                            <p:childTnLst>
                              <p:par>
                                <p:cTn id="59" presetID="2" presetClass="entr" presetSubtype="8"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0-#ppt_w/2"/>
                                          </p:val>
                                        </p:tav>
                                        <p:tav tm="100000">
                                          <p:val>
                                            <p:strVal val="#ppt_x"/>
                                          </p:val>
                                        </p:tav>
                                      </p:tavLst>
                                    </p:anim>
                                    <p:anim calcmode="lin" valueType="num">
                                      <p:cBhvr additive="base">
                                        <p:cTn id="62" dur="500" fill="hold"/>
                                        <p:tgtEl>
                                          <p:spTgt spid="18"/>
                                        </p:tgtEl>
                                        <p:attrNameLst>
                                          <p:attrName>ppt_y</p:attrName>
                                        </p:attrNameLst>
                                      </p:cBhvr>
                                      <p:tavLst>
                                        <p:tav tm="0">
                                          <p:val>
                                            <p:strVal val="#ppt_y"/>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1000"/>
                                        <p:tgtEl>
                                          <p:spTgt spid="2"/>
                                        </p:tgtEl>
                                      </p:cBhvr>
                                    </p:animEffect>
                                    <p:anim calcmode="lin" valueType="num">
                                      <p:cBhvr>
                                        <p:cTn id="66" dur="1000" fill="hold"/>
                                        <p:tgtEl>
                                          <p:spTgt spid="2"/>
                                        </p:tgtEl>
                                        <p:attrNameLst>
                                          <p:attrName>ppt_x</p:attrName>
                                        </p:attrNameLst>
                                      </p:cBhvr>
                                      <p:tavLst>
                                        <p:tav tm="0">
                                          <p:val>
                                            <p:strVal val="#ppt_x"/>
                                          </p:val>
                                        </p:tav>
                                        <p:tav tm="100000">
                                          <p:val>
                                            <p:strVal val="#ppt_x"/>
                                          </p:val>
                                        </p:tav>
                                      </p:tavLst>
                                    </p:anim>
                                    <p:anim calcmode="lin" valueType="num">
                                      <p:cBhvr>
                                        <p:cTn id="67" dur="1000" fill="hold"/>
                                        <p:tgtEl>
                                          <p:spTgt spid="2"/>
                                        </p:tgtEl>
                                        <p:attrNameLst>
                                          <p:attrName>ppt_y</p:attrName>
                                        </p:attrNameLst>
                                      </p:cBhvr>
                                      <p:tavLst>
                                        <p:tav tm="0">
                                          <p:val>
                                            <p:strVal val="#ppt_y+.1"/>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500" fill="hold"/>
                                        <p:tgtEl>
                                          <p:spTgt spid="20"/>
                                        </p:tgtEl>
                                        <p:attrNameLst>
                                          <p:attrName>ppt_x</p:attrName>
                                        </p:attrNameLst>
                                      </p:cBhvr>
                                      <p:tavLst>
                                        <p:tav tm="0">
                                          <p:val>
                                            <p:strVal val="0-#ppt_w/2"/>
                                          </p:val>
                                        </p:tav>
                                        <p:tav tm="100000">
                                          <p:val>
                                            <p:strVal val="#ppt_x"/>
                                          </p:val>
                                        </p:tav>
                                      </p:tavLst>
                                    </p:anim>
                                    <p:anim calcmode="lin" valueType="num">
                                      <p:cBhvr additive="base">
                                        <p:cTn id="71" dur="500" fill="hold"/>
                                        <p:tgtEl>
                                          <p:spTgt spid="20"/>
                                        </p:tgtEl>
                                        <p:attrNameLst>
                                          <p:attrName>ppt_y</p:attrName>
                                        </p:attrNameLst>
                                      </p:cBhvr>
                                      <p:tavLst>
                                        <p:tav tm="0">
                                          <p:val>
                                            <p:strVal val="#ppt_y"/>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1000"/>
                                        <p:tgtEl>
                                          <p:spTgt spid="3"/>
                                        </p:tgtEl>
                                      </p:cBhvr>
                                    </p:animEffect>
                                    <p:anim calcmode="lin" valueType="num">
                                      <p:cBhvr>
                                        <p:cTn id="75" dur="1000" fill="hold"/>
                                        <p:tgtEl>
                                          <p:spTgt spid="3"/>
                                        </p:tgtEl>
                                        <p:attrNameLst>
                                          <p:attrName>ppt_x</p:attrName>
                                        </p:attrNameLst>
                                      </p:cBhvr>
                                      <p:tavLst>
                                        <p:tav tm="0">
                                          <p:val>
                                            <p:strVal val="#ppt_x"/>
                                          </p:val>
                                        </p:tav>
                                        <p:tav tm="100000">
                                          <p:val>
                                            <p:strVal val="#ppt_x"/>
                                          </p:val>
                                        </p:tav>
                                      </p:tavLst>
                                    </p:anim>
                                    <p:anim calcmode="lin" valueType="num">
                                      <p:cBhvr>
                                        <p:cTn id="76" dur="1000" fill="hold"/>
                                        <p:tgtEl>
                                          <p:spTgt spid="3"/>
                                        </p:tgtEl>
                                        <p:attrNameLst>
                                          <p:attrName>ppt_y</p:attrName>
                                        </p:attrNameLst>
                                      </p:cBhvr>
                                      <p:tavLst>
                                        <p:tav tm="0">
                                          <p:val>
                                            <p:strVal val="#ppt_y+.1"/>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0-#ppt_w/2"/>
                                          </p:val>
                                        </p:tav>
                                        <p:tav tm="100000">
                                          <p:val>
                                            <p:strVal val="#ppt_x"/>
                                          </p:val>
                                        </p:tav>
                                      </p:tavLst>
                                    </p:anim>
                                    <p:anim calcmode="lin" valueType="num">
                                      <p:cBhvr additive="base">
                                        <p:cTn id="80" dur="500" fill="hold"/>
                                        <p:tgtEl>
                                          <p:spTgt spid="19"/>
                                        </p:tgtEl>
                                        <p:attrNameLst>
                                          <p:attrName>ppt_y</p:attrName>
                                        </p:attrNameLst>
                                      </p:cBhvr>
                                      <p:tavLst>
                                        <p:tav tm="0">
                                          <p:val>
                                            <p:strVal val="#ppt_y"/>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1000"/>
                                        <p:tgtEl>
                                          <p:spTgt spid="5"/>
                                        </p:tgtEl>
                                      </p:cBhvr>
                                    </p:animEffect>
                                    <p:anim calcmode="lin" valueType="num">
                                      <p:cBhvr>
                                        <p:cTn id="84" dur="1000" fill="hold"/>
                                        <p:tgtEl>
                                          <p:spTgt spid="5"/>
                                        </p:tgtEl>
                                        <p:attrNameLst>
                                          <p:attrName>ppt_x</p:attrName>
                                        </p:attrNameLst>
                                      </p:cBhvr>
                                      <p:tavLst>
                                        <p:tav tm="0">
                                          <p:val>
                                            <p:strVal val="#ppt_x"/>
                                          </p:val>
                                        </p:tav>
                                        <p:tav tm="100000">
                                          <p:val>
                                            <p:strVal val="#ppt_x"/>
                                          </p:val>
                                        </p:tav>
                                      </p:tavLst>
                                    </p:anim>
                                    <p:anim calcmode="lin" valueType="num">
                                      <p:cBhvr>
                                        <p:cTn id="85" dur="1000" fill="hold"/>
                                        <p:tgtEl>
                                          <p:spTgt spid="5"/>
                                        </p:tgtEl>
                                        <p:attrNameLst>
                                          <p:attrName>ppt_y</p:attrName>
                                        </p:attrNameLst>
                                      </p:cBhvr>
                                      <p:tavLst>
                                        <p:tav tm="0">
                                          <p:val>
                                            <p:strVal val="#ppt_y+.1"/>
                                          </p:val>
                                        </p:tav>
                                        <p:tav tm="100000">
                                          <p:val>
                                            <p:strVal val="#ppt_y"/>
                                          </p:val>
                                        </p:tav>
                                      </p:tavLst>
                                    </p:anim>
                                  </p:childTnLst>
                                </p:cTn>
                              </p:par>
                              <p:par>
                                <p:cTn id="86" presetID="2" presetClass="entr" presetSubtype="8" fill="hold" grpId="0" nodeType="with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additive="base">
                                        <p:cTn id="88" dur="500" fill="hold"/>
                                        <p:tgtEl>
                                          <p:spTgt spid="21"/>
                                        </p:tgtEl>
                                        <p:attrNameLst>
                                          <p:attrName>ppt_x</p:attrName>
                                        </p:attrNameLst>
                                      </p:cBhvr>
                                      <p:tavLst>
                                        <p:tav tm="0">
                                          <p:val>
                                            <p:strVal val="0-#ppt_w/2"/>
                                          </p:val>
                                        </p:tav>
                                        <p:tav tm="100000">
                                          <p:val>
                                            <p:strVal val="#ppt_x"/>
                                          </p:val>
                                        </p:tav>
                                      </p:tavLst>
                                    </p:anim>
                                    <p:anim calcmode="lin" valueType="num">
                                      <p:cBhvr additive="base">
                                        <p:cTn id="89" dur="500" fill="hold"/>
                                        <p:tgtEl>
                                          <p:spTgt spid="21"/>
                                        </p:tgtEl>
                                        <p:attrNameLst>
                                          <p:attrName>ppt_y</p:attrName>
                                        </p:attrNameLst>
                                      </p:cBhvr>
                                      <p:tavLst>
                                        <p:tav tm="0">
                                          <p:val>
                                            <p:strVal val="#ppt_y"/>
                                          </p:val>
                                        </p:tav>
                                        <p:tav tm="100000">
                                          <p:val>
                                            <p:strVal val="#ppt_y"/>
                                          </p:val>
                                        </p:tav>
                                      </p:tavLst>
                                    </p:anim>
                                  </p:childTnLst>
                                </p:cTn>
                              </p:par>
                              <p:par>
                                <p:cTn id="90" presetID="2" presetClass="entr" presetSubtype="8"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0-#ppt_w/2"/>
                                          </p:val>
                                        </p:tav>
                                        <p:tav tm="100000">
                                          <p:val>
                                            <p:strVal val="#ppt_x"/>
                                          </p:val>
                                        </p:tav>
                                      </p:tavLst>
                                    </p:anim>
                                    <p:anim calcmode="lin" valueType="num">
                                      <p:cBhvr additive="base">
                                        <p:cTn id="9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21" grpId="0"/>
      <p:bldP spid="22" grpId="0"/>
      <p:bldP spid="18" grpId="0"/>
      <p:bldP spid="20" grpId="0"/>
      <p:bldP spid="19" grpId="0"/>
      <p:bldP spid="25" grpId="0" animBg="1"/>
      <p:bldP spid="2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6039" y="519620"/>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spc="0" dirty="0">
                <a:ln w="0"/>
                <a:solidFill>
                  <a:schemeClr val="accent1"/>
                </a:solidFill>
                <a:effectLst>
                  <a:outerShdw blurRad="38100" dist="25400" dir="5400000" algn="ctr" rotWithShape="0">
                    <a:srgbClr val="6E747A">
                      <a:alpha val="43000"/>
                    </a:srgbClr>
                  </a:outerShdw>
                </a:effectLst>
              </a:rPr>
              <a:t>The Uniting Time and Sign </a:t>
            </a:r>
            <a:r>
              <a:rPr lang="en-US" sz="2800" spc="0" dirty="0">
                <a:ln w="0"/>
                <a:solidFill>
                  <a:schemeClr val="accent1"/>
                </a:solidFill>
                <a:effectLst>
                  <a:outerShdw blurRad="38100" dist="25400" dir="5400000" algn="ctr" rotWithShape="0">
                    <a:srgbClr val="6E747A">
                      <a:alpha val="43000"/>
                    </a:srgbClr>
                  </a:outerShdw>
                </a:effectLst>
              </a:rPr>
              <a:t>(</a:t>
            </a:r>
            <a:r>
              <a:rPr lang="en-US" sz="2800" spc="0" dirty="0" smtClean="0">
                <a:ln w="0"/>
                <a:solidFill>
                  <a:schemeClr val="accent1"/>
                </a:solidFill>
                <a:effectLst>
                  <a:outerShdw blurRad="38100" dist="25400" dir="5400000" algn="ctr" rotWithShape="0">
                    <a:srgbClr val="6E747A">
                      <a:alpha val="43000"/>
                    </a:srgbClr>
                  </a:outerShdw>
                </a:effectLst>
              </a:rPr>
              <a:t>63-0818)</a:t>
            </a:r>
            <a:endParaRPr lang="en-US" sz="4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65054" y="1066800"/>
            <a:ext cx="10615757" cy="4735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35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Now, before that they could do this, God...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The world had to unite</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Titus, this great Roman general had to unite his armies together and come around, after these Jews had rejected the God-given sign of the time to them. That's the time that Titus united his armies together, and come to take the city.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First there had to be a uniting of God's people (so-called)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against</a:t>
            </a:r>
          </a:p>
          <a:p>
            <a:pPr>
              <a:lnSpc>
                <a:spcPts val="3500"/>
              </a:lnSpc>
            </a:pP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the Word of God, before that the nation could unite itself </a:t>
            </a:r>
            <a:endPar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endParaRPr>
          </a:p>
          <a:p>
            <a:pPr>
              <a:lnSpc>
                <a:spcPts val="3500"/>
              </a:lnSpc>
            </a:pP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against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God's people.</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See, the--the--the unity, the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uniting;</a:t>
            </a:r>
          </a:p>
          <a:p>
            <a:pPr>
              <a:lnSpc>
                <a:spcPts val="35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uniting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together.</a:t>
            </a:r>
          </a:p>
        </p:txBody>
      </p:sp>
    </p:spTree>
    <p:extLst>
      <p:ext uri="{BB962C8B-B14F-4D97-AF65-F5344CB8AC3E}">
        <p14:creationId xmlns:p14="http://schemas.microsoft.com/office/powerpoint/2010/main" val="281120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6039" y="519620"/>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spc="0" dirty="0">
                <a:ln w="0"/>
                <a:solidFill>
                  <a:schemeClr val="accent1"/>
                </a:solidFill>
                <a:effectLst>
                  <a:outerShdw blurRad="38100" dist="25400" dir="5400000" algn="ctr" rotWithShape="0">
                    <a:srgbClr val="6E747A">
                      <a:alpha val="43000"/>
                    </a:srgbClr>
                  </a:outerShdw>
                </a:effectLst>
              </a:rPr>
              <a:t>The Uniting Time and Sign </a:t>
            </a:r>
            <a:r>
              <a:rPr lang="en-US" sz="2800" spc="0" dirty="0">
                <a:ln w="0"/>
                <a:solidFill>
                  <a:schemeClr val="accent1"/>
                </a:solidFill>
                <a:effectLst>
                  <a:outerShdw blurRad="38100" dist="25400" dir="5400000" algn="ctr" rotWithShape="0">
                    <a:srgbClr val="6E747A">
                      <a:alpha val="43000"/>
                    </a:srgbClr>
                  </a:outerShdw>
                </a:effectLst>
              </a:rPr>
              <a:t>(</a:t>
            </a:r>
            <a:r>
              <a:rPr lang="en-US" sz="2800" spc="0" dirty="0" smtClean="0">
                <a:ln w="0"/>
                <a:solidFill>
                  <a:schemeClr val="accent1"/>
                </a:solidFill>
                <a:effectLst>
                  <a:outerShdw blurRad="38100" dist="25400" dir="5400000" algn="ctr" rotWithShape="0">
                    <a:srgbClr val="6E747A">
                      <a:alpha val="43000"/>
                    </a:srgbClr>
                  </a:outerShdw>
                </a:effectLst>
              </a:rPr>
              <a:t>63-0818)</a:t>
            </a:r>
            <a:endParaRPr lang="en-US" sz="4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65055" y="1066800"/>
            <a:ext cx="10310958" cy="4735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I believe that we're living in a great uniting time. I am taking these red lights down, and flash signals and everything (of the women, how they do; and the men, how they do; and the churches, how they do), showing to this little group, with all my heart, that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I</a:t>
            </a:r>
          </a:p>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believe that we are lining in the line of God's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Word</a:t>
            </a:r>
          </a:p>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in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this great prophetic hour, just before the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coming</a:t>
            </a:r>
          </a:p>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of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the Lord Jesus; uniting together and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getting     </a:t>
            </a:r>
          </a:p>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ready</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26289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65055" y="447557"/>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pc="0" dirty="0">
                <a:ln w="0"/>
                <a:solidFill>
                  <a:schemeClr val="accent1"/>
                </a:solidFill>
                <a:effectLst>
                  <a:outerShdw blurRad="38100" dist="25400" dir="5400000" algn="ctr" rotWithShape="0">
                    <a:srgbClr val="6E747A">
                      <a:alpha val="43000"/>
                    </a:srgbClr>
                  </a:outerShdw>
                </a:effectLst>
              </a:rPr>
              <a:t>The World is Falling Apart </a:t>
            </a:r>
            <a:r>
              <a:rPr lang="en-US" sz="3600" spc="0" dirty="0">
                <a:ln w="0"/>
                <a:solidFill>
                  <a:schemeClr val="accent1"/>
                </a:solidFill>
                <a:effectLst>
                  <a:outerShdw blurRad="38100" dist="25400" dir="5400000" algn="ctr" rotWithShape="0">
                    <a:srgbClr val="6E747A">
                      <a:alpha val="43000"/>
                    </a:srgbClr>
                  </a:outerShdw>
                </a:effectLst>
              </a:rPr>
              <a:t>(63-0412M)</a:t>
            </a:r>
            <a:endParaRPr lang="en-US"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65055" y="1066800"/>
            <a:ext cx="10310958" cy="4735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500"/>
              </a:lnSpc>
            </a:pP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And you Democrats! I'm neither Democrat or Republican. I'm a Christian.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But you, Democrats, that would let some little Ricky come around, and you would sell your birthrights for your politics, and vote in something that our </a:t>
            </a:r>
            <a:r>
              <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nation</a:t>
            </a:r>
          </a:p>
          <a:p>
            <a:pPr>
              <a:lnSpc>
                <a:spcPts val="4500"/>
              </a:lnSpc>
            </a:pP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was established to get away from</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shame </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on</a:t>
            </a:r>
          </a:p>
          <a:p>
            <a:pPr>
              <a:lnSpc>
                <a:spcPts val="4500"/>
              </a:lnSpc>
            </a:pP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you</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Got the same Ahab and Jezebel!</a:t>
            </a:r>
          </a:p>
        </p:txBody>
      </p:sp>
    </p:spTree>
    <p:extLst>
      <p:ext uri="{BB962C8B-B14F-4D97-AF65-F5344CB8AC3E}">
        <p14:creationId xmlns:p14="http://schemas.microsoft.com/office/powerpoint/2010/main" val="48163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6039" y="519620"/>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spc="0" dirty="0">
                <a:ln w="0"/>
                <a:solidFill>
                  <a:schemeClr val="accent1"/>
                </a:solidFill>
                <a:effectLst>
                  <a:outerShdw blurRad="38100" dist="25400" dir="5400000" algn="ctr" rotWithShape="0">
                    <a:srgbClr val="6E747A">
                      <a:alpha val="43000"/>
                    </a:srgbClr>
                  </a:outerShdw>
                </a:effectLst>
              </a:rPr>
              <a:t>The Third Exodus </a:t>
            </a:r>
            <a:r>
              <a:rPr lang="en-US" sz="2800" spc="0" dirty="0">
                <a:ln w="0"/>
                <a:solidFill>
                  <a:schemeClr val="accent1"/>
                </a:solidFill>
                <a:effectLst>
                  <a:outerShdw blurRad="38100" dist="25400" dir="5400000" algn="ctr" rotWithShape="0">
                    <a:srgbClr val="6E747A">
                      <a:alpha val="43000"/>
                    </a:srgbClr>
                  </a:outerShdw>
                </a:effectLst>
              </a:rPr>
              <a:t>(63-0630M)</a:t>
            </a:r>
            <a:endParaRPr lang="en-US" sz="4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65055" y="1066800"/>
            <a:ext cx="10310958" cy="4735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3800"/>
              </a:lnSpc>
            </a:pP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“But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there raised up a pharaoh who didn't know Joseph</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The same thing today, a man has raised up and took oath in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White House, that will not swear to his oath, will not take his oath that he believes in freedom of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religion.  What's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this new pope saying? </a:t>
            </a:r>
            <a:r>
              <a:rPr lang="en-US" sz="36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Four </a:t>
            </a:r>
            <a:r>
              <a:rPr lang="en-US" sz="36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things that he has. One of them, is to unite </a:t>
            </a:r>
            <a:r>
              <a:rPr lang="en-US" sz="36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the</a:t>
            </a:r>
          </a:p>
          <a:p>
            <a:pPr>
              <a:lnSpc>
                <a:spcPts val="3800"/>
              </a:lnSpc>
            </a:pPr>
            <a:r>
              <a:rPr lang="en-US" sz="36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6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6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Protestant and the Catholic together.</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And to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any</a:t>
            </a:r>
          </a:p>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intellectual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person, that's the thing to do.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But</a:t>
            </a:r>
          </a:p>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according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to the Bible, it's the wrong thing to do</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t>
            </a:r>
            <a:endPar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71403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6039" y="519620"/>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spc="0" dirty="0">
                <a:ln w="0"/>
                <a:solidFill>
                  <a:schemeClr val="accent1"/>
                </a:solidFill>
                <a:effectLst>
                  <a:outerShdw blurRad="38100" dist="25400" dir="5400000" algn="ctr" rotWithShape="0">
                    <a:srgbClr val="6E747A">
                      <a:alpha val="43000"/>
                    </a:srgbClr>
                  </a:outerShdw>
                </a:effectLst>
              </a:rPr>
              <a:t>The Third Exodus </a:t>
            </a:r>
            <a:r>
              <a:rPr lang="en-US" sz="2800" spc="0" dirty="0">
                <a:ln w="0"/>
                <a:solidFill>
                  <a:schemeClr val="accent1"/>
                </a:solidFill>
                <a:effectLst>
                  <a:outerShdw blurRad="38100" dist="25400" dir="5400000" algn="ctr" rotWithShape="0">
                    <a:srgbClr val="6E747A">
                      <a:alpha val="43000"/>
                    </a:srgbClr>
                  </a:outerShdw>
                </a:effectLst>
              </a:rPr>
              <a:t>(63-0630M)</a:t>
            </a:r>
            <a:endParaRPr lang="en-US" sz="4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65055" y="1066800"/>
            <a:ext cx="10310958" cy="4735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And the Bible said they would do that. Let's go a little farther. At this time, </a:t>
            </a:r>
            <a:r>
              <a:rPr lang="en-US" sz="3600" cap="none" spc="0" dirty="0" err="1">
                <a:solidFill>
                  <a:schemeClr val="tx1"/>
                </a:solidFill>
                <a:effectLst>
                  <a:outerShdw blurRad="38100" dist="38100" dir="2700000" algn="tl">
                    <a:srgbClr val="000000">
                      <a:alpha val="43137"/>
                    </a:srgbClr>
                  </a:outerShdw>
                </a:effectLst>
                <a:latin typeface="Calibri" panose="020F0502020204030204" pitchFamily="34" charset="0"/>
              </a:rPr>
              <a:t>Raamses</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in Egypt, was growing. His power is growing. The natural man, </a:t>
            </a:r>
            <a:r>
              <a:rPr lang="en-US" sz="3600" cap="none" spc="0" dirty="0" err="1">
                <a:solidFill>
                  <a:schemeClr val="tx1"/>
                </a:solidFill>
                <a:effectLst>
                  <a:outerShdw blurRad="38100" dist="38100" dir="2700000" algn="tl">
                    <a:srgbClr val="000000">
                      <a:alpha val="43137"/>
                    </a:srgbClr>
                  </a:outerShdw>
                </a:effectLst>
                <a:latin typeface="Calibri" panose="020F0502020204030204" pitchFamily="34" charset="0"/>
              </a:rPr>
              <a:t>Raamses</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was growing. </a:t>
            </a:r>
            <a:r>
              <a:rPr lang="en-US" sz="36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The natural man, the antichrist, is growing now. Through politics,</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he's already got to the White House. In religion, he's got all the people so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scrupled</a:t>
            </a:r>
          </a:p>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up, till actually they'd fall right for it. And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a:t>
            </a:r>
          </a:p>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denominational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leaders, practically every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church</a:t>
            </a:r>
          </a:p>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that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there is in the nation, is already in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a:t>
            </a:r>
          </a:p>
        </p:txBody>
      </p:sp>
    </p:spTree>
    <p:extLst>
      <p:ext uri="{BB962C8B-B14F-4D97-AF65-F5344CB8AC3E}">
        <p14:creationId xmlns:p14="http://schemas.microsoft.com/office/powerpoint/2010/main" val="57746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6039" y="519620"/>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spc="0" dirty="0">
                <a:ln w="0"/>
                <a:solidFill>
                  <a:schemeClr val="accent1"/>
                </a:solidFill>
                <a:effectLst>
                  <a:outerShdw blurRad="38100" dist="25400" dir="5400000" algn="ctr" rotWithShape="0">
                    <a:srgbClr val="6E747A">
                      <a:alpha val="43000"/>
                    </a:srgbClr>
                  </a:outerShdw>
                </a:effectLst>
              </a:rPr>
              <a:t>The Uniting Time and Sign </a:t>
            </a:r>
            <a:r>
              <a:rPr lang="en-US" sz="2800" spc="0" dirty="0">
                <a:ln w="0"/>
                <a:solidFill>
                  <a:schemeClr val="accent1"/>
                </a:solidFill>
                <a:effectLst>
                  <a:outerShdw blurRad="38100" dist="25400" dir="5400000" algn="ctr" rotWithShape="0">
                    <a:srgbClr val="6E747A">
                      <a:alpha val="43000"/>
                    </a:srgbClr>
                  </a:outerShdw>
                </a:effectLst>
              </a:rPr>
              <a:t>(63-0818)</a:t>
            </a:r>
            <a:endParaRPr lang="en-US" sz="4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65054" y="1066800"/>
            <a:ext cx="10768157" cy="4735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38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Now, you see, before Titus united the nations of... his armies together,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Israel united themselves together and banded themselves, that they would not believe Jesus to be the Messiah. They rejected Him, and turned Him out, and crucified Him. And then, when they rejected the salvation that was sent to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them, they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united themselves together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to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do it. Now, hold </a:t>
            </a:r>
            <a:endPar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endParaRPr>
          </a:p>
          <a:p>
            <a:pPr>
              <a:lnSpc>
                <a:spcPts val="3800"/>
              </a:lnSpc>
            </a:pP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that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in mind: uniting themselves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together</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to reject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the</a:t>
            </a:r>
          </a:p>
          <a:p>
            <a:pPr>
              <a:lnSpc>
                <a:spcPts val="3800"/>
              </a:lnSpc>
            </a:pP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Message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of the hour! They had to do that.</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b="1" u="sng" cap="none" spc="0" dirty="0">
                <a:solidFill>
                  <a:schemeClr val="accent6"/>
                </a:solidFill>
                <a:effectLst>
                  <a:outerShdw blurRad="38100" dist="38100" dir="2700000" algn="tl">
                    <a:srgbClr val="000000">
                      <a:alpha val="43137"/>
                    </a:srgbClr>
                  </a:outerShdw>
                </a:effectLst>
                <a:latin typeface="Calibri" panose="020F0502020204030204" pitchFamily="34" charset="0"/>
              </a:rPr>
              <a:t>And </a:t>
            </a:r>
            <a:r>
              <a:rPr lang="en-US" sz="3200" b="1" u="sng" cap="none" spc="0" dirty="0" smtClean="0">
                <a:solidFill>
                  <a:schemeClr val="accent6"/>
                </a:solidFill>
                <a:effectLst>
                  <a:outerShdw blurRad="38100" dist="38100" dir="2700000" algn="tl">
                    <a:srgbClr val="000000">
                      <a:alpha val="43137"/>
                    </a:srgbClr>
                  </a:outerShdw>
                </a:effectLst>
                <a:latin typeface="Calibri" panose="020F0502020204030204" pitchFamily="34" charset="0"/>
              </a:rPr>
              <a:t>then</a:t>
            </a:r>
          </a:p>
          <a:p>
            <a:pPr>
              <a:lnSpc>
                <a:spcPts val="3800"/>
              </a:lnSpc>
            </a:pPr>
            <a:r>
              <a:rPr lang="en-US" sz="3200" b="1" cap="none" spc="0" dirty="0">
                <a:solidFill>
                  <a:schemeClr val="accent6"/>
                </a:solidFill>
                <a:effectLst>
                  <a:outerShdw blurRad="38100" dist="38100" dir="2700000" algn="tl">
                    <a:srgbClr val="000000">
                      <a:alpha val="43137"/>
                    </a:srgbClr>
                  </a:outerShdw>
                </a:effectLst>
                <a:latin typeface="Calibri" panose="020F0502020204030204" pitchFamily="34" charset="0"/>
              </a:rPr>
              <a:t> </a:t>
            </a:r>
            <a:r>
              <a:rPr lang="en-US" sz="3200" b="1" cap="none" spc="0" dirty="0" smtClean="0">
                <a:solidFill>
                  <a:schemeClr val="accent6"/>
                </a:solidFill>
                <a:effectLst>
                  <a:outerShdw blurRad="38100" dist="38100" dir="2700000" algn="tl">
                    <a:srgbClr val="000000">
                      <a:alpha val="43137"/>
                    </a:srgbClr>
                  </a:outerShdw>
                </a:effectLst>
                <a:latin typeface="Calibri" panose="020F0502020204030204" pitchFamily="34" charset="0"/>
              </a:rPr>
              <a:t>           </a:t>
            </a:r>
            <a:r>
              <a:rPr lang="en-US" sz="3200" b="1" u="sng" cap="none" spc="0" dirty="0" smtClean="0">
                <a:solidFill>
                  <a:schemeClr val="accent6"/>
                </a:solidFill>
                <a:effectLst>
                  <a:outerShdw blurRad="38100" dist="38100" dir="2700000" algn="tl">
                    <a:srgbClr val="000000">
                      <a:alpha val="43137"/>
                    </a:srgbClr>
                  </a:outerShdw>
                </a:effectLst>
                <a:latin typeface="Calibri" panose="020F0502020204030204" pitchFamily="34" charset="0"/>
              </a:rPr>
              <a:t>when they </a:t>
            </a:r>
            <a:r>
              <a:rPr lang="en-US" sz="3200" b="1" u="sng" cap="none" spc="0" dirty="0">
                <a:solidFill>
                  <a:schemeClr val="accent6"/>
                </a:solidFill>
                <a:effectLst>
                  <a:outerShdw blurRad="38100" dist="38100" dir="2700000" algn="tl">
                    <a:srgbClr val="000000">
                      <a:alpha val="43137"/>
                    </a:srgbClr>
                  </a:outerShdw>
                </a:effectLst>
                <a:latin typeface="Calibri" panose="020F0502020204030204" pitchFamily="34" charset="0"/>
              </a:rPr>
              <a:t>did that, then the national sign come in</a:t>
            </a:r>
            <a:r>
              <a:rPr lang="en-US" sz="3200" b="1" cap="none" spc="0" dirty="0">
                <a:solidFill>
                  <a:schemeClr val="accent6"/>
                </a:solidFill>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12787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6039" y="519620"/>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spc="0" dirty="0">
                <a:ln w="0"/>
                <a:solidFill>
                  <a:schemeClr val="accent1"/>
                </a:solidFill>
                <a:effectLst>
                  <a:outerShdw blurRad="38100" dist="25400" dir="5400000" algn="ctr" rotWithShape="0">
                    <a:srgbClr val="6E747A">
                      <a:alpha val="43000"/>
                    </a:srgbClr>
                  </a:outerShdw>
                </a:effectLst>
              </a:rPr>
              <a:t>The Uniting Time and Sign </a:t>
            </a:r>
            <a:r>
              <a:rPr lang="en-US" sz="2800" spc="0" dirty="0">
                <a:ln w="0"/>
                <a:solidFill>
                  <a:schemeClr val="accent1"/>
                </a:solidFill>
                <a:effectLst>
                  <a:outerShdw blurRad="38100" dist="25400" dir="5400000" algn="ctr" rotWithShape="0">
                    <a:srgbClr val="6E747A">
                      <a:alpha val="43000"/>
                    </a:srgbClr>
                  </a:outerShdw>
                </a:effectLst>
              </a:rPr>
              <a:t>(63-0818)</a:t>
            </a:r>
            <a:endParaRPr lang="en-US" sz="4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65055" y="990600"/>
            <a:ext cx="10691958" cy="4735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The nations begin to unite themselves together, and Titus brought this great army of Romans and Greeks and compassed the walls of Jerusalem, penned those people in there now, and they starved to death. They eat the bark from the trees. Josephus, the great historian, tells us. And they eat the grass off the ground. They even boiled one </a:t>
            </a: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another's </a:t>
            </a: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children and eat it; see, as they were mad people. And then when, finally, Titus, he was setting back upon the hills and </a:t>
            </a: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around</a:t>
            </a:r>
          </a:p>
          <a:p>
            <a:pPr>
              <a:lnSpc>
                <a:spcPct val="100000"/>
              </a:lnSpc>
            </a:pP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Jerusalem there, and--and those people in there thought they </a:t>
            </a: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were</a:t>
            </a:r>
          </a:p>
          <a:p>
            <a:pPr>
              <a:lnSpc>
                <a:spcPct val="100000"/>
              </a:lnSpc>
            </a:pP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doing </a:t>
            </a: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the will of God, when they saw these armies marching in. </a:t>
            </a: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They</a:t>
            </a:r>
          </a:p>
          <a:p>
            <a:pPr>
              <a:lnSpc>
                <a:spcPct val="100000"/>
              </a:lnSpc>
            </a:pP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28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had </a:t>
            </a:r>
            <a:r>
              <a:rPr lang="en-US" sz="2800" cap="none" spc="0" dirty="0">
                <a:solidFill>
                  <a:schemeClr val="tx1"/>
                </a:solidFill>
                <a:effectLst>
                  <a:outerShdw blurRad="38100" dist="38100" dir="2700000" algn="tl">
                    <a:srgbClr val="000000">
                      <a:alpha val="43137"/>
                    </a:srgbClr>
                  </a:outerShdw>
                </a:effectLst>
                <a:latin typeface="Calibri" panose="020F0502020204030204" pitchFamily="34" charset="0"/>
              </a:rPr>
              <a:t>refused to hear that Great Master, Lord Jesus, tell them that.</a:t>
            </a:r>
          </a:p>
        </p:txBody>
      </p:sp>
    </p:spTree>
    <p:extLst>
      <p:ext uri="{BB962C8B-B14F-4D97-AF65-F5344CB8AC3E}">
        <p14:creationId xmlns:p14="http://schemas.microsoft.com/office/powerpoint/2010/main" val="202627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1" y="990600"/>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17:12-13</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752600"/>
            <a:ext cx="9753600" cy="40386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000"/>
              </a:lnSpc>
            </a:pPr>
            <a:r>
              <a:rPr lang="en-US" sz="4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12</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the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ten horns</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which thou </a:t>
            </a:r>
            <a:r>
              <a:rPr lang="en-US" sz="4000" cap="none" spc="0" dirty="0" err="1">
                <a:solidFill>
                  <a:schemeClr val="tx1"/>
                </a:solidFill>
                <a:effectLst>
                  <a:outerShdw blurRad="38100" dist="38100" dir="2700000" algn="tl">
                    <a:srgbClr val="000000">
                      <a:alpha val="43137"/>
                    </a:srgbClr>
                  </a:outerShdw>
                </a:effectLst>
                <a:latin typeface="Calibri" panose="020F0502020204030204" pitchFamily="34" charset="0"/>
              </a:rPr>
              <a:t>sawest</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are ten kings, which have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received no kingdom as yet; but receive power </a:t>
            </a:r>
            <a:r>
              <a:rPr lang="en-US" sz="4000" b="1" i="1" u="sng" cap="none" spc="0" dirty="0">
                <a:solidFill>
                  <a:schemeClr val="accent5"/>
                </a:solidFill>
                <a:effectLst>
                  <a:outerShdw blurRad="38100" dist="38100" dir="2700000" algn="tl">
                    <a:srgbClr val="000000">
                      <a:alpha val="43137"/>
                    </a:srgbClr>
                  </a:outerShdw>
                </a:effectLst>
                <a:latin typeface="Calibri" panose="020F0502020204030204" pitchFamily="34" charset="0"/>
              </a:rPr>
              <a:t>as kings</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one hour with the beast. </a:t>
            </a:r>
          </a:p>
          <a:p>
            <a:pPr>
              <a:lnSpc>
                <a:spcPts val="4000"/>
              </a:lnSpc>
            </a:pPr>
            <a:r>
              <a:rPr lang="en-US" sz="4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13</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These have one mind, and shall give their power and strength unto the beast</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84507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1" y="990600"/>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a:t>
            </a:r>
            <a:r>
              <a:rPr lang="en-US" sz="6000" spc="0" dirty="0" smtClean="0">
                <a:ln w="0"/>
                <a:solidFill>
                  <a:schemeClr val="accent1"/>
                </a:solidFill>
                <a:effectLst>
                  <a:outerShdw blurRad="38100" dist="25400" dir="5400000" algn="ctr" rotWithShape="0">
                    <a:srgbClr val="6E747A">
                      <a:alpha val="43000"/>
                    </a:srgbClr>
                  </a:outerShdw>
                </a:effectLst>
              </a:rPr>
              <a:t>17:17-16</a:t>
            </a:r>
            <a:endParaRPr lang="en-US" sz="6000"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13"/>
          <p:cNvSpPr txBox="1">
            <a:spLocks/>
          </p:cNvSpPr>
          <p:nvPr/>
        </p:nvSpPr>
        <p:spPr>
          <a:xfrm>
            <a:off x="989012" y="1752600"/>
            <a:ext cx="10439400" cy="44196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000"/>
              </a:lnSpc>
            </a:pPr>
            <a:r>
              <a:rPr lang="en-US" sz="4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17</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For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God hath put in their hearts to fulfil his will, and to agree, and give their kingdom unto the beast, until the words of God shall be fulfilled. </a:t>
            </a:r>
          </a:p>
          <a:p>
            <a:pPr>
              <a:lnSpc>
                <a:spcPts val="4000"/>
              </a:lnSpc>
            </a:pPr>
            <a:r>
              <a:rPr lang="en-US" sz="4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16</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the ten horns</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which thou </a:t>
            </a:r>
            <a:r>
              <a:rPr lang="en-US" sz="4000" cap="none" spc="0" dirty="0" err="1">
                <a:solidFill>
                  <a:schemeClr val="tx1"/>
                </a:solidFill>
                <a:effectLst>
                  <a:outerShdw blurRad="38100" dist="38100" dir="2700000" algn="tl">
                    <a:srgbClr val="000000">
                      <a:alpha val="43137"/>
                    </a:srgbClr>
                  </a:outerShdw>
                </a:effectLst>
                <a:latin typeface="Calibri" panose="020F0502020204030204" pitchFamily="34" charset="0"/>
              </a:rPr>
              <a:t>sawest</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upon the beast, </a:t>
            </a:r>
            <a:r>
              <a:rPr lang="en-US" sz="4000" b="1" i="1" u="sng" cap="none" spc="0" dirty="0">
                <a:solidFill>
                  <a:schemeClr val="accent5"/>
                </a:solidFill>
                <a:effectLst>
                  <a:outerShdw blurRad="38100" dist="38100" dir="2700000" algn="tl">
                    <a:srgbClr val="000000">
                      <a:alpha val="43137"/>
                    </a:srgbClr>
                  </a:outerShdw>
                </a:effectLst>
                <a:latin typeface="Calibri" panose="020F0502020204030204" pitchFamily="34" charset="0"/>
              </a:rPr>
              <a:t>these shall hate the whore</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and shall make her desolate and naked, and shall eat her flesh, </a:t>
            </a:r>
            <a:r>
              <a:rPr lang="en-US" sz="4000" b="1" i="1" u="sng" cap="none" spc="0" dirty="0">
                <a:solidFill>
                  <a:schemeClr val="accent5"/>
                </a:solidFill>
                <a:effectLst>
                  <a:outerShdw blurRad="38100" dist="38100" dir="2700000" algn="tl">
                    <a:srgbClr val="000000">
                      <a:alpha val="43137"/>
                    </a:srgbClr>
                  </a:outerShdw>
                </a:effectLst>
                <a:latin typeface="Calibri" panose="020F0502020204030204" pitchFamily="34" charset="0"/>
              </a:rPr>
              <a:t>and burn her with fire</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a:t>
            </a:r>
            <a:endPar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42732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6039" y="519620"/>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spc="0" dirty="0">
                <a:ln w="0"/>
                <a:solidFill>
                  <a:schemeClr val="accent1"/>
                </a:solidFill>
                <a:effectLst>
                  <a:outerShdw blurRad="38100" dist="25400" dir="5400000" algn="ctr" rotWithShape="0">
                    <a:srgbClr val="6E747A">
                      <a:alpha val="43000"/>
                    </a:srgbClr>
                  </a:outerShdw>
                </a:effectLst>
              </a:rPr>
              <a:t>Why We Are Not a Denomination </a:t>
            </a:r>
            <a:r>
              <a:rPr lang="en-US" sz="2800" spc="0" dirty="0">
                <a:ln w="0"/>
                <a:solidFill>
                  <a:schemeClr val="accent1"/>
                </a:solidFill>
                <a:effectLst>
                  <a:outerShdw blurRad="38100" dist="25400" dir="5400000" algn="ctr" rotWithShape="0">
                    <a:srgbClr val="6E747A">
                      <a:alpha val="43000"/>
                    </a:srgbClr>
                  </a:outerShdw>
                </a:effectLst>
              </a:rPr>
              <a:t>(58-0927)</a:t>
            </a:r>
            <a:endParaRPr lang="en-US" sz="4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65055" y="1066800"/>
            <a:ext cx="10310958" cy="4735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3800"/>
              </a:lnSpc>
            </a:pP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Watch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that now, </a:t>
            </a:r>
            <a:r>
              <a:rPr lang="en-US" sz="36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these ten horns, these ten kingdoms.</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See, that's everything falling in, what these dictators are. Watch the way dictators lean to. Where's it leaning to?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Just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look--tell me a dictator that doesn't lean towards communism. See? And they shall what?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“Hate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the whore</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the woman, the church. But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watch.</a:t>
            </a:r>
          </a:p>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Watch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what's going to do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it... these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shall hate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a:t>
            </a:r>
          </a:p>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whore, and shall make her desolate and naked, </a:t>
            </a:r>
            <a:endPar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endParaRPr>
          </a:p>
          <a:p>
            <a:pPr>
              <a:lnSpc>
                <a:spcPts val="3800"/>
              </a:lnSpc>
            </a:pP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and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shall eat her flesh, and burn her with fire.</a:t>
            </a:r>
            <a:endPar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96884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1:1-6</a:t>
            </a:r>
          </a:p>
        </p:txBody>
      </p:sp>
      <p:sp>
        <p:nvSpPr>
          <p:cNvPr id="5" name="Content Placeholder 13"/>
          <p:cNvSpPr txBox="1">
            <a:spLocks/>
          </p:cNvSpPr>
          <p:nvPr/>
        </p:nvSpPr>
        <p:spPr>
          <a:xfrm>
            <a:off x="989012" y="1219199"/>
            <a:ext cx="10175309" cy="4876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400"/>
              </a:lnSpc>
            </a:pPr>
            <a:r>
              <a:rPr lang="en-US" sz="44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 </a:t>
            </a:r>
            <a:r>
              <a:rPr lang="en-US" sz="4400" b="1" cap="none" spc="0" dirty="0">
                <a:solidFill>
                  <a:schemeClr val="accent5"/>
                </a:solidFill>
                <a:effectLst>
                  <a:outerShdw blurRad="38100" dist="38100" dir="2700000" algn="tl">
                    <a:srgbClr val="000000">
                      <a:alpha val="43137"/>
                    </a:srgbClr>
                  </a:outerShdw>
                </a:effectLst>
                <a:latin typeface="Calibri" panose="020F0502020204030204" pitchFamily="34" charset="0"/>
              </a:rPr>
              <a:t>Revelation of Jesus Christ</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which God gave unto him, to shew unto his servants things which must shortly come to pass; and he sent and signified [it] by his angel unto his </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servant John</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p>
          <a:p>
            <a:pPr>
              <a:lnSpc>
                <a:spcPts val="4400"/>
              </a:lnSpc>
            </a:pPr>
            <a:r>
              <a:rPr lang="en-US" sz="44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2</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Who bare record of the word of God, and of the testimony of Jesus Christ, and of all things that he saw.</a:t>
            </a:r>
          </a:p>
        </p:txBody>
      </p:sp>
    </p:spTree>
    <p:extLst>
      <p:ext uri="{BB962C8B-B14F-4D97-AF65-F5344CB8AC3E}">
        <p14:creationId xmlns:p14="http://schemas.microsoft.com/office/powerpoint/2010/main" val="936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6039" y="519620"/>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spc="0" dirty="0">
                <a:ln w="0"/>
                <a:solidFill>
                  <a:schemeClr val="accent1"/>
                </a:solidFill>
                <a:effectLst>
                  <a:outerShdw blurRad="38100" dist="25400" dir="5400000" algn="ctr" rotWithShape="0">
                    <a:srgbClr val="6E747A">
                      <a:alpha val="43000"/>
                    </a:srgbClr>
                  </a:outerShdw>
                </a:effectLst>
              </a:rPr>
              <a:t>Letting Off the Pressure </a:t>
            </a:r>
            <a:r>
              <a:rPr lang="en-US" sz="2800" spc="0" dirty="0">
                <a:ln w="0"/>
                <a:solidFill>
                  <a:schemeClr val="accent1"/>
                </a:solidFill>
                <a:effectLst>
                  <a:outerShdw blurRad="38100" dist="25400" dir="5400000" algn="ctr" rotWithShape="0">
                    <a:srgbClr val="6E747A">
                      <a:alpha val="43000"/>
                    </a:srgbClr>
                  </a:outerShdw>
                </a:effectLst>
              </a:rPr>
              <a:t>(62-0518)</a:t>
            </a:r>
            <a:endParaRPr lang="en-US" sz="4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65054" y="1066800"/>
            <a:ext cx="10463357" cy="4735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38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listen... Are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you scared of communism? What are you afraid of communism for?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You people wake up. Communism is in God's hands. Watch the tool He's using</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There's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not one Scripture in the Bible that said communism will rule the world. But the Bible said Romanism will rule the world.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Which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was the iron and clay in the bottom of the feet? Was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it</a:t>
            </a:r>
          </a:p>
          <a:p>
            <a:pPr>
              <a:lnSpc>
                <a:spcPts val="38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Communism</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No, sir. It was Romanism and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Protestantism,</a:t>
            </a:r>
          </a:p>
          <a:p>
            <a:pPr>
              <a:lnSpc>
                <a:spcPts val="38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exactly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right. That steel, iron, Rome, run right down to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a:t>
            </a:r>
          </a:p>
          <a:p>
            <a:pPr>
              <a:lnSpc>
                <a:spcPts val="38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end</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It's Romanism. And look where it's setting today.</a:t>
            </a:r>
            <a:endPar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20264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6039" y="519620"/>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spc="0" dirty="0">
                <a:ln w="0"/>
                <a:solidFill>
                  <a:schemeClr val="accent1"/>
                </a:solidFill>
                <a:effectLst>
                  <a:outerShdw blurRad="38100" dist="25400" dir="5400000" algn="ctr" rotWithShape="0">
                    <a:srgbClr val="6E747A">
                      <a:alpha val="43000"/>
                    </a:srgbClr>
                  </a:outerShdw>
                </a:effectLst>
              </a:rPr>
              <a:t>Absolute </a:t>
            </a:r>
            <a:r>
              <a:rPr lang="en-US" sz="2800" spc="0" dirty="0">
                <a:ln w="0"/>
                <a:solidFill>
                  <a:schemeClr val="accent1"/>
                </a:solidFill>
                <a:effectLst>
                  <a:outerShdw blurRad="38100" dist="25400" dir="5400000" algn="ctr" rotWithShape="0">
                    <a:srgbClr val="6E747A">
                      <a:alpha val="43000"/>
                    </a:srgbClr>
                  </a:outerShdw>
                </a:effectLst>
              </a:rPr>
              <a:t>(62-1230M)</a:t>
            </a:r>
            <a:endParaRPr lang="en-US" sz="4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65054" y="1066800"/>
            <a:ext cx="10231785" cy="4735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38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I said,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“There's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three isms has rose up: Nazism, fascism, and communism</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I said,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“Them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isms will revolve and come around into one; it'll he communism. Watch. </a:t>
            </a:r>
            <a:r>
              <a:rPr lang="en-US" sz="3200" b="1" i="1" u="sng" cap="none" spc="0" dirty="0">
                <a:solidFill>
                  <a:schemeClr val="accent5"/>
                </a:solidFill>
                <a:effectLst>
                  <a:outerShdw blurRad="38100" dist="38100" dir="2700000" algn="tl">
                    <a:srgbClr val="000000">
                      <a:alpha val="43137"/>
                    </a:srgbClr>
                  </a:outerShdw>
                </a:effectLst>
                <a:latin typeface="Calibri" panose="020F0502020204030204" pitchFamily="34" charset="0"/>
              </a:rPr>
              <a:t>Communism will burn Rome</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See? You watch it. Uh-huh. It's a tool in God's hands.</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They think they're against God; they're working right into it all the time, don't know it. He's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just</a:t>
            </a:r>
          </a:p>
          <a:p>
            <a:pPr>
              <a:lnSpc>
                <a:spcPts val="38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using them as a puppet, some tool in His hand like He </a:t>
            </a:r>
            <a:endPar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endParaRPr>
          </a:p>
          <a:p>
            <a:pPr>
              <a:lnSpc>
                <a:spcPts val="38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did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Nebuchadnezzar and many of the others.</a:t>
            </a:r>
            <a:endPar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91060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86039" y="519620"/>
            <a:ext cx="10210800" cy="92818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4000" spc="0" dirty="0">
                <a:ln w="0"/>
                <a:solidFill>
                  <a:schemeClr val="accent1"/>
                </a:solidFill>
                <a:effectLst>
                  <a:outerShdw blurRad="38100" dist="25400" dir="5400000" algn="ctr" rotWithShape="0">
                    <a:srgbClr val="6E747A">
                      <a:alpha val="43000"/>
                    </a:srgbClr>
                  </a:outerShdw>
                </a:effectLst>
              </a:rPr>
              <a:t>The First Seal </a:t>
            </a:r>
            <a:r>
              <a:rPr lang="en-US" sz="2800" spc="0" dirty="0">
                <a:ln w="0"/>
                <a:solidFill>
                  <a:schemeClr val="accent1"/>
                </a:solidFill>
                <a:effectLst>
                  <a:outerShdw blurRad="38100" dist="25400" dir="5400000" algn="ctr" rotWithShape="0">
                    <a:srgbClr val="6E747A">
                      <a:alpha val="43000"/>
                    </a:srgbClr>
                  </a:outerShdw>
                </a:effectLst>
              </a:rPr>
              <a:t>(63-0318)</a:t>
            </a:r>
            <a:endParaRPr lang="en-US" sz="4000"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2" y="5562600"/>
            <a:ext cx="12188825" cy="1292647"/>
          </a:xfrm>
          <a:prstGeom prst="rect">
            <a:avLst/>
          </a:prstGeom>
          <a:gradFill>
            <a:gsLst>
              <a:gs pos="0">
                <a:schemeClr val="accent1">
                  <a:lumMod val="110000"/>
                  <a:satMod val="105000"/>
                  <a:tint val="67000"/>
                  <a:alpha val="40000"/>
                </a:schemeClr>
              </a:gs>
              <a:gs pos="56000">
                <a:schemeClr val="accent1">
                  <a:lumMod val="105000"/>
                  <a:satMod val="103000"/>
                  <a:tint val="73000"/>
                  <a:alpha val="40000"/>
                </a:schemeClr>
              </a:gs>
              <a:gs pos="82000">
                <a:schemeClr val="accent1">
                  <a:lumMod val="105000"/>
                  <a:satMod val="109000"/>
                  <a:tint val="81000"/>
                  <a:alpha val="0"/>
                </a:schemeClr>
              </a:gs>
            </a:gsLst>
            <a:lin ang="0" scaled="0"/>
          </a:gradFill>
          <a:ln>
            <a:gradFill>
              <a:gsLst>
                <a:gs pos="0">
                  <a:schemeClr val="accent1">
                    <a:lumMod val="45000"/>
                    <a:lumOff val="55000"/>
                  </a:schemeClr>
                </a:gs>
                <a:gs pos="39000">
                  <a:schemeClr val="accent1">
                    <a:lumMod val="45000"/>
                    <a:lumOff val="55000"/>
                  </a:schemeClr>
                </a:gs>
                <a:gs pos="76000">
                  <a:schemeClr val="accent1">
                    <a:lumMod val="30000"/>
                    <a:lumOff val="70000"/>
                    <a:alpha val="0"/>
                  </a:schemeClr>
                </a:gs>
              </a:gsLst>
              <a:lin ang="0" scaled="0"/>
            </a:gra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2430502" y="5957381"/>
            <a:ext cx="9758321" cy="1140247"/>
          </a:xfrm>
        </p:spPr>
        <p:txBody>
          <a:bodyPr anchor="t">
            <a:normAutofit fontScale="90000"/>
          </a:bodyPr>
          <a:lstStyle/>
          <a:p>
            <a:r>
              <a:rPr lang="en-US" sz="44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Brother Branham</a:t>
            </a:r>
            <a: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t/>
            </a:r>
            <a:br>
              <a:rPr lang="en-US" sz="4000" spc="-150" dirty="0" smtClean="0">
                <a:solidFill>
                  <a:srgbClr val="92D050"/>
                </a:solidFill>
                <a:effectLst>
                  <a:outerShdw blurRad="38100" dist="38100" dir="2700000" algn="tl">
                    <a:srgbClr val="000000">
                      <a:alpha val="43137"/>
                    </a:srgbClr>
                  </a:outerShdw>
                  <a:reflection blurRad="6350" stA="55000" endA="300" endPos="45500" dir="5400000" sy="-100000" algn="bl" rotWithShape="0"/>
                </a:effectLst>
              </a:rPr>
            </a:br>
            <a:endParaRPr lang="en-US" sz="4000" spc="-150" dirty="0">
              <a:solidFill>
                <a:srgbClr val="92D050"/>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8" y="3938270"/>
            <a:ext cx="2584490" cy="3072130"/>
          </a:xfrm>
          <a:prstGeom prst="rect">
            <a:avLst/>
          </a:prstGeom>
          <a:effectLst>
            <a:softEdge rad="25400"/>
          </a:effectLst>
        </p:spPr>
      </p:pic>
      <p:sp>
        <p:nvSpPr>
          <p:cNvPr id="5" name="Content Placeholder 13"/>
          <p:cNvSpPr txBox="1">
            <a:spLocks/>
          </p:cNvSpPr>
          <p:nvPr/>
        </p:nvSpPr>
        <p:spPr>
          <a:xfrm>
            <a:off x="965054" y="990600"/>
            <a:ext cx="10231785" cy="47354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32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So I didn't do it, but I got to go all through the Vatican. Why, you couldn't buy it with a hundred billion </a:t>
            </a:r>
            <a:r>
              <a:rPr lang="en-US" sz="3200" cap="none" spc="0" dirty="0" err="1">
                <a:solidFill>
                  <a:schemeClr val="tx1"/>
                </a:solidFill>
                <a:effectLst>
                  <a:outerShdw blurRad="38100" dist="38100" dir="2700000" algn="tl">
                    <a:srgbClr val="000000">
                      <a:alpha val="43137"/>
                    </a:srgbClr>
                  </a:outerShdw>
                </a:effectLst>
                <a:latin typeface="Calibri" panose="020F0502020204030204" pitchFamily="34" charset="0"/>
              </a:rPr>
              <a:t>billion</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dollars.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just think,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“The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wealth of the world</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the Bible said,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“was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found in her</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Just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think of the great places, the billions times... Why did Communism raise up over here in Russia? It just makes me sick at my stomach to hear so many preachers hollering about Communism, and they don't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even</a:t>
            </a:r>
          </a:p>
          <a:p>
            <a:pPr>
              <a:lnSpc>
                <a:spcPts val="3200"/>
              </a:lnSpc>
            </a:pP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cap="none" spc="0" dirty="0">
                <a:solidFill>
                  <a:schemeClr val="tx1"/>
                </a:solidFill>
                <a:effectLst>
                  <a:outerShdw blurRad="38100" dist="38100" dir="2700000" algn="tl">
                    <a:srgbClr val="000000">
                      <a:alpha val="43137"/>
                    </a:srgbClr>
                  </a:outerShdw>
                </a:effectLst>
                <a:latin typeface="Calibri" panose="020F0502020204030204" pitchFamily="34" charset="0"/>
              </a:rPr>
              <a:t>know what they're crowing about. That's </a:t>
            </a:r>
            <a:r>
              <a:rPr lang="en-US" sz="32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right.</a:t>
            </a:r>
          </a:p>
          <a:p>
            <a:pPr>
              <a:lnSpc>
                <a:spcPts val="3200"/>
              </a:lnSpc>
            </a:pPr>
            <a:r>
              <a:rPr lang="en-US" sz="3200" b="1" i="1"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b="1" i="1"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Communism </a:t>
            </a:r>
            <a:r>
              <a:rPr lang="en-US" sz="3200" b="1" i="1" cap="none" spc="0" dirty="0" err="1">
                <a:solidFill>
                  <a:schemeClr val="accent5"/>
                </a:solidFill>
                <a:effectLst>
                  <a:outerShdw blurRad="38100" dist="38100" dir="2700000" algn="tl">
                    <a:srgbClr val="000000">
                      <a:alpha val="43137"/>
                    </a:srgbClr>
                  </a:outerShdw>
                </a:effectLst>
                <a:latin typeface="Calibri" panose="020F0502020204030204" pitchFamily="34" charset="0"/>
              </a:rPr>
              <a:t>ain't</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nothing. It's a tool in the hand of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God</a:t>
            </a:r>
          </a:p>
          <a:p>
            <a:pPr>
              <a:lnSpc>
                <a:spcPts val="3200"/>
              </a:lnSpc>
            </a:pP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u="sng"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to </a:t>
            </a:r>
            <a:r>
              <a:rPr lang="en-US" sz="3200" b="1" i="1" u="sng" cap="none" spc="0" dirty="0">
                <a:solidFill>
                  <a:schemeClr val="accent5"/>
                </a:solidFill>
                <a:effectLst>
                  <a:outerShdw blurRad="38100" dist="38100" dir="2700000" algn="tl">
                    <a:srgbClr val="000000">
                      <a:alpha val="43137"/>
                    </a:srgbClr>
                  </a:outerShdw>
                </a:effectLst>
                <a:latin typeface="Calibri" panose="020F0502020204030204" pitchFamily="34" charset="0"/>
              </a:rPr>
              <a:t>bring revenge upon the earth for the blood of </a:t>
            </a:r>
            <a:r>
              <a:rPr lang="en-US" sz="3200" b="1" i="1" u="sng"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the</a:t>
            </a:r>
            <a:endPar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endParaRPr>
          </a:p>
          <a:p>
            <a:pPr>
              <a:lnSpc>
                <a:spcPts val="3200"/>
              </a:lnSpc>
            </a:pP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u="sng"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saints</a:t>
            </a:r>
            <a:r>
              <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rPr>
              <a:t>... </a:t>
            </a:r>
            <a:r>
              <a:rPr lang="en-US" sz="32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That's right.</a:t>
            </a:r>
            <a:endParaRPr lang="en-US" sz="32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93122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1" y="685800"/>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13:15-18</a:t>
            </a:r>
          </a:p>
        </p:txBody>
      </p:sp>
      <p:sp>
        <p:nvSpPr>
          <p:cNvPr id="5" name="Content Placeholder 13"/>
          <p:cNvSpPr txBox="1">
            <a:spLocks/>
          </p:cNvSpPr>
          <p:nvPr/>
        </p:nvSpPr>
        <p:spPr>
          <a:xfrm>
            <a:off x="989012" y="1447800"/>
            <a:ext cx="10439400" cy="44196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000"/>
              </a:lnSpc>
            </a:pPr>
            <a:r>
              <a:rPr lang="en-US" sz="4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15</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he had power to give life unto the image of the beast, that the image of the beast should both speak, and cause that as many as would not worship the image of the beast should be killed. </a:t>
            </a:r>
          </a:p>
          <a:p>
            <a:pPr>
              <a:lnSpc>
                <a:spcPts val="4000"/>
              </a:lnSpc>
            </a:pPr>
            <a:r>
              <a:rPr lang="en-US" sz="4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16</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And he </a:t>
            </a:r>
            <a:r>
              <a:rPr lang="en-US" sz="4000" cap="none" spc="0" dirty="0" err="1">
                <a:solidFill>
                  <a:schemeClr val="tx1"/>
                </a:solidFill>
                <a:effectLst>
                  <a:outerShdw blurRad="38100" dist="38100" dir="2700000" algn="tl">
                    <a:srgbClr val="000000">
                      <a:alpha val="43137"/>
                    </a:srgbClr>
                  </a:outerShdw>
                </a:effectLst>
                <a:latin typeface="Calibri" panose="020F0502020204030204" pitchFamily="34" charset="0"/>
              </a:rPr>
              <a:t>causeth</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all, both small and great, rich and poor, free and bond, to receive a mark in their right hand, or in their foreheads: </a:t>
            </a:r>
            <a:endPar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74772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1" y="685800"/>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13:15-18</a:t>
            </a:r>
          </a:p>
        </p:txBody>
      </p:sp>
      <p:sp>
        <p:nvSpPr>
          <p:cNvPr id="5" name="Content Placeholder 13"/>
          <p:cNvSpPr txBox="1">
            <a:spLocks/>
          </p:cNvSpPr>
          <p:nvPr/>
        </p:nvSpPr>
        <p:spPr>
          <a:xfrm>
            <a:off x="989012" y="1447800"/>
            <a:ext cx="10363200" cy="44196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000"/>
              </a:lnSpc>
            </a:pPr>
            <a:r>
              <a:rPr lang="en-US" sz="4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17</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that no man might buy or sell, save he that had the mark, or the name of the beast, or the number of his name. </a:t>
            </a:r>
          </a:p>
          <a:p>
            <a:pPr>
              <a:lnSpc>
                <a:spcPts val="4000"/>
              </a:lnSpc>
            </a:pPr>
            <a:r>
              <a:rPr lang="en-US" sz="4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18</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Here is wisdom.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Let him that hath understanding count the number of the beast: for it is the number of a man; and his number is </a:t>
            </a:r>
            <a:r>
              <a:rPr lang="en-US" sz="4000" b="1" i="1" u="sng" cap="none" spc="0" dirty="0">
                <a:solidFill>
                  <a:schemeClr val="accent5"/>
                </a:solidFill>
                <a:effectLst>
                  <a:outerShdw blurRad="38100" dist="38100" dir="2700000" algn="tl">
                    <a:srgbClr val="000000">
                      <a:alpha val="43137"/>
                    </a:srgbClr>
                  </a:outerShdw>
                </a:effectLst>
                <a:latin typeface="Calibri" panose="020F0502020204030204" pitchFamily="34" charset="0"/>
              </a:rPr>
              <a:t>Six hundred threescore and six</a:t>
            </a:r>
            <a:r>
              <a:rPr lang="en-US" sz="4000" cap="none" spc="0" dirty="0">
                <a:solidFill>
                  <a:schemeClr val="accent5"/>
                </a:solidFill>
                <a:effectLst>
                  <a:outerShdw blurRad="38100" dist="38100" dir="2700000" algn="tl">
                    <a:srgbClr val="000000">
                      <a:alpha val="43137"/>
                    </a:srgbClr>
                  </a:outerShdw>
                </a:effectLst>
                <a:latin typeface="Calibri" panose="020F0502020204030204" pitchFamily="34" charset="0"/>
              </a:rPr>
              <a:t>.</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endPar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52862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1" y="685800"/>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Exodus 13:8-9</a:t>
            </a:r>
          </a:p>
        </p:txBody>
      </p:sp>
      <p:sp>
        <p:nvSpPr>
          <p:cNvPr id="5" name="Content Placeholder 13"/>
          <p:cNvSpPr txBox="1">
            <a:spLocks/>
          </p:cNvSpPr>
          <p:nvPr/>
        </p:nvSpPr>
        <p:spPr>
          <a:xfrm>
            <a:off x="989012" y="1447800"/>
            <a:ext cx="10363200" cy="44196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000"/>
              </a:lnSpc>
            </a:pPr>
            <a:r>
              <a:rPr lang="en-US" sz="40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8</a:t>
            </a:r>
            <a:r>
              <a:rPr lang="en-US" sz="40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thou shalt shew thy son in that day, saying, [This is done] because of that [which] the LORD did unto me when I came forth out of Egypt.</a:t>
            </a:r>
          </a:p>
          <a:p>
            <a:pPr>
              <a:lnSpc>
                <a:spcPts val="4000"/>
              </a:lnSpc>
            </a:pPr>
            <a:r>
              <a:rPr lang="en-US" sz="40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9</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40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it shall be for a sign unto thee upon thine hand, and for a memorial between thine eyes</a:t>
            </a:r>
            <a:r>
              <a:rPr lang="en-US" sz="4000" cap="none" spc="0" dirty="0">
                <a:solidFill>
                  <a:schemeClr val="accent5"/>
                </a:solidFill>
                <a:effectLst>
                  <a:outerShdw blurRad="38100" dist="38100" dir="2700000" algn="tl">
                    <a:srgbClr val="000000">
                      <a:alpha val="43137"/>
                    </a:srgbClr>
                  </a:outerShdw>
                </a:effectLst>
                <a:latin typeface="Calibri" panose="020F0502020204030204" pitchFamily="34" charset="0"/>
              </a:rPr>
              <a:t>,</a:t>
            </a:r>
            <a:r>
              <a:rPr lang="en-US" sz="4000" cap="none" spc="0" dirty="0">
                <a:solidFill>
                  <a:schemeClr val="tx1"/>
                </a:solidFill>
                <a:effectLst>
                  <a:outerShdw blurRad="38100" dist="38100" dir="2700000" algn="tl">
                    <a:srgbClr val="000000">
                      <a:alpha val="43137"/>
                    </a:srgbClr>
                  </a:outerShdw>
                </a:effectLst>
                <a:latin typeface="Calibri" panose="020F0502020204030204" pitchFamily="34" charset="0"/>
              </a:rPr>
              <a:t> that the LORD'S law may be in thy mouth: for with a strong hand hath the LORD brought thee out of Egypt. </a:t>
            </a:r>
            <a:endParaRPr lang="en-US" sz="40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79446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1" y="457200"/>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Deuteronomy 6:6-8</a:t>
            </a:r>
          </a:p>
        </p:txBody>
      </p:sp>
      <p:sp>
        <p:nvSpPr>
          <p:cNvPr id="5" name="Content Placeholder 13"/>
          <p:cNvSpPr txBox="1">
            <a:spLocks/>
          </p:cNvSpPr>
          <p:nvPr/>
        </p:nvSpPr>
        <p:spPr>
          <a:xfrm>
            <a:off x="989012" y="1219200"/>
            <a:ext cx="10363200" cy="51054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ct val="100000"/>
              </a:lnSpc>
            </a:pPr>
            <a:r>
              <a:rPr lang="en-US" sz="36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6</a:t>
            </a:r>
            <a:r>
              <a:rPr lang="en-US" sz="36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And </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these words, which I command thee this day, shall be in thine heart:</a:t>
            </a:r>
          </a:p>
          <a:p>
            <a:pPr>
              <a:lnSpc>
                <a:spcPct val="100000"/>
              </a:lnSpc>
            </a:pPr>
            <a:r>
              <a:rPr lang="en-US" sz="36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7</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And thou shalt teach them diligently unto thy children, and shalt talk of them when thou </a:t>
            </a:r>
            <a:r>
              <a:rPr lang="en-US" sz="3600" cap="none" spc="0" dirty="0" err="1">
                <a:solidFill>
                  <a:schemeClr val="tx1"/>
                </a:solidFill>
                <a:effectLst>
                  <a:outerShdw blurRad="38100" dist="38100" dir="2700000" algn="tl">
                    <a:srgbClr val="000000">
                      <a:alpha val="43137"/>
                    </a:srgbClr>
                  </a:outerShdw>
                </a:effectLst>
                <a:latin typeface="Calibri" panose="020F0502020204030204" pitchFamily="34" charset="0"/>
              </a:rPr>
              <a:t>sittest</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in thine house, and when thou </a:t>
            </a:r>
            <a:r>
              <a:rPr lang="en-US" sz="3600" cap="none" spc="0" dirty="0" err="1">
                <a:solidFill>
                  <a:schemeClr val="tx1"/>
                </a:solidFill>
                <a:effectLst>
                  <a:outerShdw blurRad="38100" dist="38100" dir="2700000" algn="tl">
                    <a:srgbClr val="000000">
                      <a:alpha val="43137"/>
                    </a:srgbClr>
                  </a:outerShdw>
                </a:effectLst>
                <a:latin typeface="Calibri" panose="020F0502020204030204" pitchFamily="34" charset="0"/>
              </a:rPr>
              <a:t>walkest</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by the way, and when thou </a:t>
            </a:r>
            <a:r>
              <a:rPr lang="en-US" sz="3600" cap="none" spc="0" dirty="0" err="1">
                <a:solidFill>
                  <a:schemeClr val="tx1"/>
                </a:solidFill>
                <a:effectLst>
                  <a:outerShdw blurRad="38100" dist="38100" dir="2700000" algn="tl">
                    <a:srgbClr val="000000">
                      <a:alpha val="43137"/>
                    </a:srgbClr>
                  </a:outerShdw>
                </a:effectLst>
                <a:latin typeface="Calibri" panose="020F0502020204030204" pitchFamily="34" charset="0"/>
              </a:rPr>
              <a:t>liest</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down, and when thou </a:t>
            </a:r>
            <a:r>
              <a:rPr lang="en-US" sz="3600" cap="none" spc="0" dirty="0" err="1">
                <a:solidFill>
                  <a:schemeClr val="tx1"/>
                </a:solidFill>
                <a:effectLst>
                  <a:outerShdw blurRad="38100" dist="38100" dir="2700000" algn="tl">
                    <a:srgbClr val="000000">
                      <a:alpha val="43137"/>
                    </a:srgbClr>
                  </a:outerShdw>
                </a:effectLst>
                <a:latin typeface="Calibri" panose="020F0502020204030204" pitchFamily="34" charset="0"/>
              </a:rPr>
              <a:t>risest</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up.</a:t>
            </a:r>
          </a:p>
          <a:p>
            <a:pPr>
              <a:lnSpc>
                <a:spcPct val="100000"/>
              </a:lnSpc>
            </a:pPr>
            <a:r>
              <a:rPr lang="en-US" sz="36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8</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And thou shalt bind them </a:t>
            </a:r>
            <a:r>
              <a:rPr lang="en-US" sz="3600" b="1" i="1" cap="none" spc="0" dirty="0">
                <a:solidFill>
                  <a:schemeClr val="accent5"/>
                </a:solidFill>
                <a:effectLst>
                  <a:outerShdw blurRad="38100" dist="38100" dir="2700000" algn="tl">
                    <a:srgbClr val="000000">
                      <a:alpha val="43137"/>
                    </a:srgbClr>
                  </a:outerShdw>
                </a:effectLst>
                <a:latin typeface="Calibri" panose="020F0502020204030204" pitchFamily="34" charset="0"/>
              </a:rPr>
              <a:t>for a sign upon thine hand, and they shall be as frontlets between thine eyes.</a:t>
            </a:r>
            <a:r>
              <a:rPr lang="en-US" sz="36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endParaRPr lang="en-US" sz="3600" b="1" i="1" cap="none" spc="0" dirty="0" smtClean="0">
              <a:solidFill>
                <a:schemeClr val="accent5"/>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05883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15"/>
            <a:ext cx="12188825" cy="6854885"/>
          </a:xfrm>
          <a:prstGeom prst="rect">
            <a:avLst/>
          </a:prstGeom>
        </p:spPr>
      </p:pic>
    </p:spTree>
    <p:extLst>
      <p:ext uri="{BB962C8B-B14F-4D97-AF65-F5344CB8AC3E}">
        <p14:creationId xmlns:p14="http://schemas.microsoft.com/office/powerpoint/2010/main" val="3104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223" y="1219200"/>
            <a:ext cx="638284" cy="5654210"/>
          </a:xfrm>
        </p:spPr>
        <p:txBody>
          <a:bodyPr anchor="t">
            <a:noAutofit/>
          </a:bodyPr>
          <a:lstStyle/>
          <a:p>
            <a:pPr>
              <a:lnSpc>
                <a:spcPts val="6600"/>
              </a:lnSpc>
            </a:pPr>
            <a:r>
              <a:rPr lang="en-US" sz="7200" dirty="0" smtClean="0"/>
              <a:t>=</a:t>
            </a:r>
            <a:br>
              <a:rPr lang="en-US" sz="7200" dirty="0" smtClean="0"/>
            </a:br>
            <a:r>
              <a:rPr lang="en-US" sz="7200" dirty="0" smtClean="0"/>
              <a:t>=</a:t>
            </a:r>
            <a:br>
              <a:rPr lang="en-US" sz="7200" dirty="0" smtClean="0"/>
            </a:br>
            <a:r>
              <a:rPr lang="en-US" sz="7200" dirty="0" smtClean="0"/>
              <a:t>=</a:t>
            </a:r>
            <a:br>
              <a:rPr lang="en-US" sz="7200" dirty="0" smtClean="0"/>
            </a:br>
            <a:r>
              <a:rPr lang="en-US" sz="7200" dirty="0" smtClean="0"/>
              <a:t>=</a:t>
            </a:r>
            <a:br>
              <a:rPr lang="en-US" sz="7200" dirty="0" smtClean="0"/>
            </a:br>
            <a:r>
              <a:rPr lang="en-US" sz="7200" dirty="0" smtClean="0"/>
              <a:t>=</a:t>
            </a:r>
            <a:endParaRPr lang="en-US" sz="7200" dirty="0"/>
          </a:p>
        </p:txBody>
      </p:sp>
      <p:sp>
        <p:nvSpPr>
          <p:cNvPr id="3" name="Text Placeholder 3"/>
          <p:cNvSpPr txBox="1">
            <a:spLocks/>
          </p:cNvSpPr>
          <p:nvPr/>
        </p:nvSpPr>
        <p:spPr>
          <a:xfrm>
            <a:off x="0" y="381000"/>
            <a:ext cx="12188825" cy="1066800"/>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7200" b="1" spc="1000" dirty="0" smtClean="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VICARIVS FILII DEI</a:t>
            </a:r>
            <a:endParaRPr lang="en-US" sz="7200"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sp>
        <p:nvSpPr>
          <p:cNvPr id="6" name="Text Placeholder 3"/>
          <p:cNvSpPr txBox="1">
            <a:spLocks/>
          </p:cNvSpPr>
          <p:nvPr/>
        </p:nvSpPr>
        <p:spPr>
          <a:xfrm>
            <a:off x="1522412" y="381000"/>
            <a:ext cx="762000" cy="1066800"/>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7200" b="1"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V</a:t>
            </a:r>
            <a:endParaRPr lang="en-US" sz="7200"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sp>
        <p:nvSpPr>
          <p:cNvPr id="7" name="Text Placeholder 3"/>
          <p:cNvSpPr txBox="1">
            <a:spLocks/>
          </p:cNvSpPr>
          <p:nvPr/>
        </p:nvSpPr>
        <p:spPr>
          <a:xfrm>
            <a:off x="2018506" y="379288"/>
            <a:ext cx="762000" cy="1066800"/>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7200" b="1"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I</a:t>
            </a:r>
            <a:endParaRPr lang="en-US" sz="7200"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sp>
        <p:nvSpPr>
          <p:cNvPr id="8" name="Text Placeholder 3"/>
          <p:cNvSpPr txBox="1">
            <a:spLocks/>
          </p:cNvSpPr>
          <p:nvPr/>
        </p:nvSpPr>
        <p:spPr>
          <a:xfrm>
            <a:off x="2532459" y="371583"/>
            <a:ext cx="762000" cy="1066800"/>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7200" b="1" spc="1000" dirty="0" smtClean="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C</a:t>
            </a:r>
            <a:endParaRPr lang="en-US" sz="7200"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sp>
        <p:nvSpPr>
          <p:cNvPr id="9" name="Text Placeholder 3"/>
          <p:cNvSpPr txBox="1">
            <a:spLocks/>
          </p:cNvSpPr>
          <p:nvPr/>
        </p:nvSpPr>
        <p:spPr>
          <a:xfrm>
            <a:off x="4351535" y="371583"/>
            <a:ext cx="762000" cy="1066800"/>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7200" b="1"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I</a:t>
            </a:r>
            <a:endParaRPr lang="en-US" sz="7200"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sp>
        <p:nvSpPr>
          <p:cNvPr id="10" name="Text Placeholder 3"/>
          <p:cNvSpPr txBox="1">
            <a:spLocks/>
          </p:cNvSpPr>
          <p:nvPr/>
        </p:nvSpPr>
        <p:spPr>
          <a:xfrm>
            <a:off x="4865488" y="365590"/>
            <a:ext cx="762000" cy="1066800"/>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7200" b="1"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V</a:t>
            </a:r>
            <a:endParaRPr lang="en-US" sz="7200"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sp>
        <p:nvSpPr>
          <p:cNvPr id="11" name="Text Placeholder 3"/>
          <p:cNvSpPr txBox="1">
            <a:spLocks/>
          </p:cNvSpPr>
          <p:nvPr/>
        </p:nvSpPr>
        <p:spPr>
          <a:xfrm>
            <a:off x="6817517" y="390417"/>
            <a:ext cx="762000" cy="1066800"/>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7200" b="1" spc="1000" dirty="0" smtClean="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I</a:t>
            </a:r>
            <a:endParaRPr lang="en-US" sz="7200"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sp>
        <p:nvSpPr>
          <p:cNvPr id="12" name="Text Placeholder 3"/>
          <p:cNvSpPr txBox="1">
            <a:spLocks/>
          </p:cNvSpPr>
          <p:nvPr/>
        </p:nvSpPr>
        <p:spPr>
          <a:xfrm>
            <a:off x="7264994" y="379288"/>
            <a:ext cx="762000" cy="1066800"/>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7200" b="1" spc="1000" dirty="0" smtClean="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L</a:t>
            </a:r>
            <a:endParaRPr lang="en-US" sz="7200"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sp>
        <p:nvSpPr>
          <p:cNvPr id="13" name="Text Placeholder 3"/>
          <p:cNvSpPr txBox="1">
            <a:spLocks/>
          </p:cNvSpPr>
          <p:nvPr/>
        </p:nvSpPr>
        <p:spPr>
          <a:xfrm>
            <a:off x="7697673" y="371582"/>
            <a:ext cx="762000" cy="1066800"/>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7200" b="1"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I</a:t>
            </a:r>
            <a:endParaRPr lang="en-US" sz="7200"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sp>
        <p:nvSpPr>
          <p:cNvPr id="14" name="Text Placeholder 3"/>
          <p:cNvSpPr txBox="1">
            <a:spLocks/>
          </p:cNvSpPr>
          <p:nvPr/>
        </p:nvSpPr>
        <p:spPr>
          <a:xfrm>
            <a:off x="8078673" y="362164"/>
            <a:ext cx="762000" cy="1066800"/>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7200" b="1"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I</a:t>
            </a:r>
            <a:endParaRPr lang="en-US" sz="7200"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sp>
        <p:nvSpPr>
          <p:cNvPr id="15" name="Text Placeholder 3"/>
          <p:cNvSpPr txBox="1">
            <a:spLocks/>
          </p:cNvSpPr>
          <p:nvPr/>
        </p:nvSpPr>
        <p:spPr>
          <a:xfrm>
            <a:off x="8939070" y="390417"/>
            <a:ext cx="762000" cy="1066800"/>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7200" b="1"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D</a:t>
            </a:r>
            <a:endParaRPr lang="en-US" sz="7200"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sp>
        <p:nvSpPr>
          <p:cNvPr id="16" name="Text Placeholder 3"/>
          <p:cNvSpPr txBox="1">
            <a:spLocks/>
          </p:cNvSpPr>
          <p:nvPr/>
        </p:nvSpPr>
        <p:spPr>
          <a:xfrm>
            <a:off x="10030702" y="385709"/>
            <a:ext cx="762000" cy="1066800"/>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7200" b="1"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latin typeface="Calibri" panose="020F0502020204030204" pitchFamily="34" charset="0"/>
              </a:rPr>
              <a:t>I</a:t>
            </a:r>
            <a:endParaRPr lang="en-US" sz="7200" spc="1000" dirty="0">
              <a:solidFill>
                <a:schemeClr val="accent1">
                  <a:lumMod val="60000"/>
                  <a:lumOff val="40000"/>
                </a:schemeClr>
              </a:solidFill>
              <a:effectLst>
                <a:glow rad="101600">
                  <a:schemeClr val="bg2">
                    <a:lumMod val="75000"/>
                    <a:lumOff val="25000"/>
                    <a:alpha val="60000"/>
                  </a:schemeClr>
                </a:glow>
                <a:outerShdw blurRad="38100" dist="38100" dir="2700000" algn="tl">
                  <a:srgbClr val="000000">
                    <a:alpha val="43137"/>
                  </a:srgbClr>
                </a:outerShdw>
              </a:effectLst>
            </a:endParaRPr>
          </a:p>
        </p:txBody>
      </p:sp>
      <p:sp>
        <p:nvSpPr>
          <p:cNvPr id="18" name="Title 1"/>
          <p:cNvSpPr txBox="1">
            <a:spLocks/>
          </p:cNvSpPr>
          <p:nvPr/>
        </p:nvSpPr>
        <p:spPr>
          <a:xfrm>
            <a:off x="2539590" y="1199200"/>
            <a:ext cx="1677276" cy="4211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kern="1200" spc="100" baseline="0">
                <a:solidFill>
                  <a:schemeClr val="tx1"/>
                </a:solidFill>
                <a:latin typeface="Calibri" panose="020F0502020204030204" pitchFamily="34" charset="0"/>
                <a:ea typeface="+mj-ea"/>
                <a:cs typeface="+mj-cs"/>
              </a:defRPr>
            </a:lvl1pPr>
          </a:lstStyle>
          <a:p>
            <a:pPr algn="r">
              <a:lnSpc>
                <a:spcPts val="6600"/>
              </a:lnSpc>
            </a:pPr>
            <a:r>
              <a:rPr lang="en-US" sz="7200" dirty="0" smtClean="0"/>
              <a:t>5</a:t>
            </a:r>
            <a:br>
              <a:rPr lang="en-US" sz="7200" dirty="0" smtClean="0"/>
            </a:br>
            <a:r>
              <a:rPr lang="en-US" sz="7200" dirty="0" smtClean="0"/>
              <a:t>1</a:t>
            </a:r>
            <a:br>
              <a:rPr lang="en-US" sz="7200" dirty="0" smtClean="0"/>
            </a:br>
            <a:r>
              <a:rPr lang="en-US" sz="7200" dirty="0" smtClean="0"/>
              <a:t>100</a:t>
            </a:r>
            <a:br>
              <a:rPr lang="en-US" sz="7200" dirty="0" smtClean="0"/>
            </a:br>
            <a:r>
              <a:rPr lang="en-US" sz="7200" dirty="0" smtClean="0"/>
              <a:t>1</a:t>
            </a:r>
            <a:br>
              <a:rPr lang="en-US" sz="7200" dirty="0" smtClean="0"/>
            </a:br>
            <a:r>
              <a:rPr lang="en-US" sz="7200" dirty="0" smtClean="0"/>
              <a:t>5</a:t>
            </a:r>
          </a:p>
        </p:txBody>
      </p:sp>
      <p:sp>
        <p:nvSpPr>
          <p:cNvPr id="19" name="Title 1"/>
          <p:cNvSpPr txBox="1">
            <a:spLocks/>
          </p:cNvSpPr>
          <p:nvPr/>
        </p:nvSpPr>
        <p:spPr>
          <a:xfrm>
            <a:off x="6853870" y="1206145"/>
            <a:ext cx="638284" cy="56542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kern="1200" spc="100" baseline="0">
                <a:solidFill>
                  <a:schemeClr val="tx1"/>
                </a:solidFill>
                <a:latin typeface="Calibri" panose="020F0502020204030204" pitchFamily="34" charset="0"/>
                <a:ea typeface="+mj-ea"/>
                <a:cs typeface="+mj-cs"/>
              </a:defRPr>
            </a:lvl1pPr>
          </a:lstStyle>
          <a:p>
            <a:pPr>
              <a:lnSpc>
                <a:spcPts val="6600"/>
              </a:lnSpc>
            </a:pPr>
            <a:r>
              <a:rPr lang="en-US" sz="7200" dirty="0" smtClean="0"/>
              <a:t>=</a:t>
            </a:r>
            <a:br>
              <a:rPr lang="en-US" sz="7200" dirty="0" smtClean="0"/>
            </a:br>
            <a:r>
              <a:rPr lang="en-US" sz="7200" dirty="0" smtClean="0"/>
              <a:t>=</a:t>
            </a:r>
            <a:br>
              <a:rPr lang="en-US" sz="7200" dirty="0" smtClean="0"/>
            </a:br>
            <a:r>
              <a:rPr lang="en-US" sz="7200" dirty="0" smtClean="0"/>
              <a:t>=</a:t>
            </a:r>
            <a:br>
              <a:rPr lang="en-US" sz="7200" dirty="0" smtClean="0"/>
            </a:br>
            <a:r>
              <a:rPr lang="en-US" sz="7200" dirty="0" smtClean="0"/>
              <a:t>=</a:t>
            </a:r>
            <a:endParaRPr lang="en-US" sz="7200" dirty="0"/>
          </a:p>
        </p:txBody>
      </p:sp>
      <p:sp>
        <p:nvSpPr>
          <p:cNvPr id="20" name="Title 1"/>
          <p:cNvSpPr txBox="1">
            <a:spLocks/>
          </p:cNvSpPr>
          <p:nvPr/>
        </p:nvSpPr>
        <p:spPr>
          <a:xfrm>
            <a:off x="6856412" y="1232487"/>
            <a:ext cx="1677276" cy="41753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kern="1200" spc="100" baseline="0">
                <a:solidFill>
                  <a:schemeClr val="tx1"/>
                </a:solidFill>
                <a:latin typeface="Calibri" panose="020F0502020204030204" pitchFamily="34" charset="0"/>
                <a:ea typeface="+mj-ea"/>
                <a:cs typeface="+mj-cs"/>
              </a:defRPr>
            </a:lvl1pPr>
          </a:lstStyle>
          <a:p>
            <a:pPr algn="r">
              <a:lnSpc>
                <a:spcPts val="6600"/>
              </a:lnSpc>
            </a:pPr>
            <a:r>
              <a:rPr lang="en-US" sz="7200" dirty="0" smtClean="0"/>
              <a:t>1</a:t>
            </a:r>
            <a:br>
              <a:rPr lang="en-US" sz="7200" dirty="0" smtClean="0"/>
            </a:br>
            <a:r>
              <a:rPr lang="en-US" sz="7200" dirty="0" smtClean="0"/>
              <a:t>50</a:t>
            </a:r>
            <a:br>
              <a:rPr lang="en-US" sz="7200" dirty="0" smtClean="0"/>
            </a:br>
            <a:r>
              <a:rPr lang="en-US" sz="7200" dirty="0" smtClean="0"/>
              <a:t>1</a:t>
            </a:r>
            <a:br>
              <a:rPr lang="en-US" sz="7200" dirty="0" smtClean="0"/>
            </a:br>
            <a:r>
              <a:rPr lang="en-US" sz="7200" dirty="0" smtClean="0"/>
              <a:t>1</a:t>
            </a:r>
            <a:br>
              <a:rPr lang="en-US" sz="7200" dirty="0" smtClean="0"/>
            </a:br>
            <a:endParaRPr lang="en-US" sz="7200" dirty="0"/>
          </a:p>
        </p:txBody>
      </p:sp>
      <p:sp>
        <p:nvSpPr>
          <p:cNvPr id="21" name="Title 1"/>
          <p:cNvSpPr txBox="1">
            <a:spLocks/>
          </p:cNvSpPr>
          <p:nvPr/>
        </p:nvSpPr>
        <p:spPr>
          <a:xfrm>
            <a:off x="9578607" y="1199200"/>
            <a:ext cx="638284" cy="56542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kern="1200" spc="100" baseline="0">
                <a:solidFill>
                  <a:schemeClr val="tx1"/>
                </a:solidFill>
                <a:latin typeface="Calibri" panose="020F0502020204030204" pitchFamily="34" charset="0"/>
                <a:ea typeface="+mj-ea"/>
                <a:cs typeface="+mj-cs"/>
              </a:defRPr>
            </a:lvl1pPr>
          </a:lstStyle>
          <a:p>
            <a:pPr>
              <a:lnSpc>
                <a:spcPts val="6600"/>
              </a:lnSpc>
            </a:pPr>
            <a:r>
              <a:rPr lang="en-US" sz="7200" dirty="0" smtClean="0"/>
              <a:t>=</a:t>
            </a:r>
            <a:br>
              <a:rPr lang="en-US" sz="7200" dirty="0" smtClean="0"/>
            </a:br>
            <a:r>
              <a:rPr lang="en-US" sz="7200" dirty="0" smtClean="0"/>
              <a:t>=</a:t>
            </a:r>
            <a:endParaRPr lang="en-US" sz="7200" dirty="0"/>
          </a:p>
        </p:txBody>
      </p:sp>
      <p:sp>
        <p:nvSpPr>
          <p:cNvPr id="22" name="Title 1"/>
          <p:cNvSpPr txBox="1">
            <a:spLocks/>
          </p:cNvSpPr>
          <p:nvPr/>
        </p:nvSpPr>
        <p:spPr>
          <a:xfrm>
            <a:off x="10072220" y="1206145"/>
            <a:ext cx="1677276" cy="41886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kern="1200" spc="100" baseline="0">
                <a:solidFill>
                  <a:schemeClr val="tx1"/>
                </a:solidFill>
                <a:latin typeface="Calibri" panose="020F0502020204030204" pitchFamily="34" charset="0"/>
                <a:ea typeface="+mj-ea"/>
                <a:cs typeface="+mj-cs"/>
              </a:defRPr>
            </a:lvl1pPr>
          </a:lstStyle>
          <a:p>
            <a:pPr algn="r">
              <a:lnSpc>
                <a:spcPts val="6600"/>
              </a:lnSpc>
            </a:pPr>
            <a:r>
              <a:rPr lang="en-US" sz="7200" dirty="0" smtClean="0"/>
              <a:t>500</a:t>
            </a:r>
            <a:br>
              <a:rPr lang="en-US" sz="7200" dirty="0" smtClean="0"/>
            </a:br>
            <a:r>
              <a:rPr lang="en-US" sz="7200" dirty="0" smtClean="0"/>
              <a:t>1</a:t>
            </a:r>
          </a:p>
          <a:p>
            <a:pPr algn="r">
              <a:lnSpc>
                <a:spcPts val="6600"/>
              </a:lnSpc>
            </a:pPr>
            <a:endParaRPr lang="en-US" sz="7200" dirty="0"/>
          </a:p>
        </p:txBody>
      </p:sp>
      <p:cxnSp>
        <p:nvCxnSpPr>
          <p:cNvPr id="24" name="Straight Connector 23"/>
          <p:cNvCxnSpPr/>
          <p:nvPr/>
        </p:nvCxnSpPr>
        <p:spPr>
          <a:xfrm>
            <a:off x="2665412" y="5410200"/>
            <a:ext cx="18288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264994" y="5410200"/>
            <a:ext cx="18288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897749" y="5410200"/>
            <a:ext cx="18288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551143" y="5430200"/>
            <a:ext cx="1737802" cy="1066959"/>
          </a:xfrm>
          <a:prstGeom prst="rect">
            <a:avLst/>
          </a:prstGeom>
        </p:spPr>
        <p:txBody>
          <a:bodyPr wrap="square">
            <a:spAutoFit/>
          </a:bodyPr>
          <a:lstStyle/>
          <a:p>
            <a:pPr algn="ctr">
              <a:lnSpc>
                <a:spcPts val="7600"/>
              </a:lnSpc>
            </a:pPr>
            <a:r>
              <a:rPr lang="en-US" sz="7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rPr>
              <a:t>112</a:t>
            </a:r>
          </a:p>
        </p:txBody>
      </p:sp>
      <p:sp>
        <p:nvSpPr>
          <p:cNvPr id="28" name="Rectangle 27"/>
          <p:cNvSpPr/>
          <p:nvPr/>
        </p:nvSpPr>
        <p:spPr>
          <a:xfrm>
            <a:off x="7169974" y="5430200"/>
            <a:ext cx="1737802" cy="1066959"/>
          </a:xfrm>
          <a:prstGeom prst="rect">
            <a:avLst/>
          </a:prstGeom>
        </p:spPr>
        <p:txBody>
          <a:bodyPr wrap="square">
            <a:spAutoFit/>
          </a:bodyPr>
          <a:lstStyle/>
          <a:p>
            <a:pPr algn="ctr">
              <a:lnSpc>
                <a:spcPts val="7600"/>
              </a:lnSpc>
            </a:pPr>
            <a:r>
              <a:rPr lang="en-US" sz="7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rPr>
              <a:t>53</a:t>
            </a:r>
            <a:endParaRPr lang="en-US" sz="7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endParaRPr>
          </a:p>
        </p:txBody>
      </p:sp>
      <p:sp>
        <p:nvSpPr>
          <p:cNvPr id="29" name="Rectangle 28"/>
          <p:cNvSpPr/>
          <p:nvPr/>
        </p:nvSpPr>
        <p:spPr>
          <a:xfrm>
            <a:off x="9990624" y="5430200"/>
            <a:ext cx="1737802" cy="1066959"/>
          </a:xfrm>
          <a:prstGeom prst="rect">
            <a:avLst/>
          </a:prstGeom>
        </p:spPr>
        <p:txBody>
          <a:bodyPr wrap="square">
            <a:spAutoFit/>
          </a:bodyPr>
          <a:lstStyle/>
          <a:p>
            <a:pPr algn="ctr">
              <a:lnSpc>
                <a:spcPts val="7600"/>
              </a:lnSpc>
            </a:pPr>
            <a:r>
              <a:rPr lang="en-US" sz="7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rPr>
              <a:t>501</a:t>
            </a:r>
            <a:endParaRPr lang="en-US" sz="7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endParaRPr>
          </a:p>
        </p:txBody>
      </p:sp>
      <p:sp>
        <p:nvSpPr>
          <p:cNvPr id="30" name="Rectangle 29"/>
          <p:cNvSpPr/>
          <p:nvPr/>
        </p:nvSpPr>
        <p:spPr>
          <a:xfrm>
            <a:off x="5403772" y="5105400"/>
            <a:ext cx="850665" cy="1569660"/>
          </a:xfrm>
          <a:prstGeom prst="rect">
            <a:avLst/>
          </a:prstGeom>
        </p:spPr>
        <p:txBody>
          <a:bodyPr wrap="square">
            <a:spAutoFit/>
          </a:bodyPr>
          <a:lstStyle/>
          <a:p>
            <a:pPr algn="ctr"/>
            <a:r>
              <a:rPr lang="en-US" sz="9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rPr>
              <a:t>+</a:t>
            </a:r>
            <a:endParaRPr lang="en-US" sz="115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endParaRPr>
          </a:p>
        </p:txBody>
      </p:sp>
      <p:sp>
        <p:nvSpPr>
          <p:cNvPr id="31" name="Rectangle 30"/>
          <p:cNvSpPr/>
          <p:nvPr/>
        </p:nvSpPr>
        <p:spPr>
          <a:xfrm>
            <a:off x="8974748" y="5105400"/>
            <a:ext cx="850665" cy="1569660"/>
          </a:xfrm>
          <a:prstGeom prst="rect">
            <a:avLst/>
          </a:prstGeom>
        </p:spPr>
        <p:txBody>
          <a:bodyPr wrap="square">
            <a:spAutoFit/>
          </a:bodyPr>
          <a:lstStyle/>
          <a:p>
            <a:pPr algn="ctr"/>
            <a:r>
              <a:rPr lang="en-US" sz="9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rPr>
              <a:t>+</a:t>
            </a:r>
            <a:endParaRPr lang="en-US"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endParaRPr>
          </a:p>
        </p:txBody>
      </p:sp>
    </p:spTree>
    <p:extLst>
      <p:ext uri="{BB962C8B-B14F-4D97-AF65-F5344CB8AC3E}">
        <p14:creationId xmlns:p14="http://schemas.microsoft.com/office/powerpoint/2010/main" val="66863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fill="hold" grpId="1"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6"/>
                                        </p:tgtEl>
                                        <p:attrNameLst>
                                          <p:attrName>ppt_x</p:attrName>
                                          <p:attrName>ppt_y</p:attrName>
                                        </p:attrNameLst>
                                      </p:cBhvr>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childTnLst>
                          </p:cTn>
                        </p:par>
                        <p:par>
                          <p:cTn id="16" fill="hold">
                            <p:stCondLst>
                              <p:cond delay="500"/>
                            </p:stCondLst>
                            <p:childTnLst>
                              <p:par>
                                <p:cTn id="17" presetID="42" presetClass="path" presetSubtype="0" accel="50000" decel="50000" fill="hold" grpId="2" nodeType="afterEffect">
                                  <p:stCondLst>
                                    <p:cond delay="0"/>
                                  </p:stCondLst>
                                  <p:iterate type="lt">
                                    <p:tmPct val="0"/>
                                  </p:iterate>
                                  <p:childTnLst>
                                    <p:animMotion origin="layout" path="M -4.58453E-7 -3.33333E-6 L -4.58453E-7 0.11111 " pathEditMode="relative" rAng="0" ptsTypes="AA">
                                      <p:cBhvr>
                                        <p:cTn id="18" dur="500" fill="hold"/>
                                        <p:tgtEl>
                                          <p:spTgt spid="6"/>
                                        </p:tgtEl>
                                        <p:attrNameLst>
                                          <p:attrName>ppt_x</p:attrName>
                                          <p:attrName>ppt_y</p:attrName>
                                        </p:attrNameLst>
                                      </p:cBhvr>
                                      <p:rCtr x="0" y="5556"/>
                                    </p:animMotion>
                                  </p:childTnLst>
                                </p:cTn>
                              </p:par>
                              <p:par>
                                <p:cTn id="19" presetID="21" presetClass="emph" presetSubtype="0" fill="hold" grpId="0" nodeType="withEffect">
                                  <p:stCondLst>
                                    <p:cond delay="0"/>
                                  </p:stCondLst>
                                  <p:iterate type="lt">
                                    <p:tmPct val="0"/>
                                  </p:iterate>
                                  <p:childTnLst>
                                    <p:animClr clrSpc="hsl" dir="cw">
                                      <p:cBhvr override="childStyle">
                                        <p:cTn id="20" dur="500" fill="hold"/>
                                        <p:tgtEl>
                                          <p:spTgt spid="7"/>
                                        </p:tgtEl>
                                        <p:attrNameLst>
                                          <p:attrName>style.color</p:attrName>
                                        </p:attrNameLst>
                                      </p:cBhvr>
                                      <p:by>
                                        <p:hsl h="7200000" s="0" l="0"/>
                                      </p:by>
                                    </p:animClr>
                                    <p:animClr clrSpc="hsl" dir="cw">
                                      <p:cBhvr>
                                        <p:cTn id="21" dur="500" fill="hold"/>
                                        <p:tgtEl>
                                          <p:spTgt spid="7"/>
                                        </p:tgtEl>
                                        <p:attrNameLst>
                                          <p:attrName>fillcolor</p:attrName>
                                        </p:attrNameLst>
                                      </p:cBhvr>
                                      <p:by>
                                        <p:hsl h="7200000" s="0" l="0"/>
                                      </p:by>
                                    </p:animClr>
                                    <p:animClr clrSpc="hsl" dir="cw">
                                      <p:cBhvr>
                                        <p:cTn id="22" dur="500" fill="hold"/>
                                        <p:tgtEl>
                                          <p:spTgt spid="7"/>
                                        </p:tgtEl>
                                        <p:attrNameLst>
                                          <p:attrName>stroke.color</p:attrName>
                                        </p:attrNameLst>
                                      </p:cBhvr>
                                      <p:by>
                                        <p:hsl h="7200000" s="0" l="0"/>
                                      </p:by>
                                    </p:animClr>
                                    <p:set>
                                      <p:cBhvr>
                                        <p:cTn id="23" dur="500" fill="hold"/>
                                        <p:tgtEl>
                                          <p:spTgt spid="7"/>
                                        </p:tgtEl>
                                        <p:attrNameLst>
                                          <p:attrName>fill.type</p:attrName>
                                        </p:attrNameLst>
                                      </p:cBhvr>
                                      <p:to>
                                        <p:strVal val="solid"/>
                                      </p:to>
                                    </p:set>
                                  </p:childTnLst>
                                </p:cTn>
                              </p:par>
                              <p:par>
                                <p:cTn id="24" presetID="34" presetClass="emph" presetSubtype="0" fill="hold" grpId="1" nodeType="with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7"/>
                                        </p:tgtEl>
                                        <p:attrNameLst>
                                          <p:attrName>ppt_x</p:attrName>
                                          <p:attrName>ppt_y</p:attrName>
                                        </p:attrNameLst>
                                      </p:cBhvr>
                                    </p:animMotion>
                                    <p:animRot by="1500000">
                                      <p:cBhvr>
                                        <p:cTn id="26" dur="125" fill="hold">
                                          <p:stCondLst>
                                            <p:cond delay="0"/>
                                          </p:stCondLst>
                                        </p:cTn>
                                        <p:tgtEl>
                                          <p:spTgt spid="7"/>
                                        </p:tgtEl>
                                        <p:attrNameLst>
                                          <p:attrName>r</p:attrName>
                                        </p:attrNameLst>
                                      </p:cBhvr>
                                    </p:animRot>
                                    <p:animRot by="-1500000">
                                      <p:cBhvr>
                                        <p:cTn id="27" dur="125" fill="hold">
                                          <p:stCondLst>
                                            <p:cond delay="125"/>
                                          </p:stCondLst>
                                        </p:cTn>
                                        <p:tgtEl>
                                          <p:spTgt spid="7"/>
                                        </p:tgtEl>
                                        <p:attrNameLst>
                                          <p:attrName>r</p:attrName>
                                        </p:attrNameLst>
                                      </p:cBhvr>
                                    </p:animRot>
                                    <p:animRot by="-1500000">
                                      <p:cBhvr>
                                        <p:cTn id="28" dur="125" fill="hold">
                                          <p:stCondLst>
                                            <p:cond delay="250"/>
                                          </p:stCondLst>
                                        </p:cTn>
                                        <p:tgtEl>
                                          <p:spTgt spid="7"/>
                                        </p:tgtEl>
                                        <p:attrNameLst>
                                          <p:attrName>r</p:attrName>
                                        </p:attrNameLst>
                                      </p:cBhvr>
                                    </p:animRot>
                                    <p:animRot by="1500000">
                                      <p:cBhvr>
                                        <p:cTn id="29" dur="125" fill="hold">
                                          <p:stCondLst>
                                            <p:cond delay="375"/>
                                          </p:stCondLst>
                                        </p:cTn>
                                        <p:tgtEl>
                                          <p:spTgt spid="7"/>
                                        </p:tgtEl>
                                        <p:attrNameLst>
                                          <p:attrName>r</p:attrName>
                                        </p:attrNameLst>
                                      </p:cBhvr>
                                    </p:animRot>
                                  </p:childTnLst>
                                </p:cTn>
                              </p:par>
                            </p:childTnLst>
                          </p:cTn>
                        </p:par>
                        <p:par>
                          <p:cTn id="30" fill="hold">
                            <p:stCondLst>
                              <p:cond delay="1000"/>
                            </p:stCondLst>
                            <p:childTnLst>
                              <p:par>
                                <p:cTn id="31" presetID="0" presetClass="path" presetSubtype="0" accel="50000" decel="50000" fill="hold" grpId="2" nodeType="afterEffect">
                                  <p:stCondLst>
                                    <p:cond delay="0"/>
                                  </p:stCondLst>
                                  <p:iterate type="lt">
                                    <p:tmPct val="0"/>
                                  </p:iterate>
                                  <p:childTnLst>
                                    <p:animMotion origin="layout" path="M 0.00156 -1.85185E-6 L 0.00156 0.00023 C 0.00234 0.00394 0.00312 0.00787 0.0039 0.01204 C 0.00429 0.01366 0.00416 0.01528 0.00482 0.01667 C 0.00534 0.01829 0.00638 0.01875 0.00716 0.01991 C 0.0095 0.03287 0.00625 0.0169 0.00963 0.02755 C 0.00989 0.02894 0.00989 0.03056 0.01029 0.03195 C 0.01133 0.03611 0.01198 0.03704 0.01354 0.03982 C 0.01576 0.05278 0.01263 0.03704 0.01589 0.04746 C 0.01901 0.05741 0.01419 0.04746 0.01836 0.05509 C 0.02083 0.06991 0.01667 0.04699 0.0207 0.06597 C 0.02305 0.07755 0.0207 0.07246 0.02383 0.07801 C 0.02578 0.09352 0.02474 0.08634 0.02709 0.09977 L 0.02865 0.10903 L 0.02956 0.11343 C 0.02917 0.11898 0.02917 0.13334 0.02709 0.13959 C 0.02657 0.14097 0.02591 0.14236 0.02539 0.14421 C 0.02344 0.15162 0.0263 0.14676 0.02227 0.15185 C 0.02201 0.15347 0.02201 0.15533 0.02149 0.15648 C 0.02083 0.15787 0.01979 0.15834 0.01901 0.15949 C 0.01849 0.16042 0.01797 0.16134 0.01745 0.16273 C 0.01484 0.16898 0.01732 0.16644 0.01354 0.16875 C 0.00976 0.17616 0.01185 0.17408 0.00794 0.17639 C 0.0039 0.18426 0.00911 0.175 0.0039 0.18125 C 0.00325 0.18195 0.00312 0.18334 0.00234 0.18426 C 0.00156 0.18496 0.00078 0.18496 3.95936E-6 0.18565 C -0.00092 0.18634 -0.00157 0.1875 -0.00248 0.18889 C -0.003 0.18982 -0.00339 0.19121 -0.00404 0.1919 C -0.00469 0.19259 -0.0056 0.19259 -0.00639 0.19329 C -0.0073 0.19421 -0.00782 0.1956 -0.00873 0.1963 C -0.01003 0.19792 -0.01303 0.19884 -0.01433 0.19954 C -0.01602 0.20046 -0.01772 0.20093 -0.01915 0.20255 C -0.01993 0.20347 -0.02071 0.20486 -0.02149 0.20556 C -0.02306 0.20718 -0.02631 0.2088 -0.02631 0.20903 C -0.02683 0.20972 -0.02735 0.21111 -0.02788 0.21181 C -0.02866 0.2125 -0.0297 0.21227 -0.03022 0.2132 C -0.03543 0.2213 -0.02827 0.21574 -0.03426 0.21945 C -0.03478 0.2206 -0.03517 0.22176 -0.03595 0.22246 C -0.03647 0.22338 -0.03764 0.22292 -0.0383 0.22408 C -0.03882 0.22546 -0.03856 0.22732 -0.03908 0.22871 C -0.04077 0.23449 -0.04064 0.22963 -0.04064 0.23357 L -0.03986 0.23357 " pathEditMode="relative" rAng="0" ptsTypes="AAAAAAAAAAAAAAAAAAAAAAAAAAAAAAAAAAAAAAAAAA">
                                      <p:cBhvr>
                                        <p:cTn id="32" dur="500" fill="hold"/>
                                        <p:tgtEl>
                                          <p:spTgt spid="7"/>
                                        </p:tgtEl>
                                        <p:attrNameLst>
                                          <p:attrName>ppt_x</p:attrName>
                                          <p:attrName>ppt_y</p:attrName>
                                        </p:attrNameLst>
                                      </p:cBhvr>
                                      <p:rCtr x="-716" y="11667"/>
                                    </p:animMotion>
                                  </p:childTnLst>
                                </p:cTn>
                              </p:par>
                              <p:par>
                                <p:cTn id="33" presetID="21" presetClass="emph" presetSubtype="0" fill="hold" grpId="0" nodeType="withEffect">
                                  <p:stCondLst>
                                    <p:cond delay="0"/>
                                  </p:stCondLst>
                                  <p:iterate type="lt">
                                    <p:tmPct val="0"/>
                                  </p:iterate>
                                  <p:childTnLst>
                                    <p:animClr clrSpc="hsl" dir="cw">
                                      <p:cBhvr override="childStyle">
                                        <p:cTn id="34" dur="500" fill="hold"/>
                                        <p:tgtEl>
                                          <p:spTgt spid="8"/>
                                        </p:tgtEl>
                                        <p:attrNameLst>
                                          <p:attrName>style.color</p:attrName>
                                        </p:attrNameLst>
                                      </p:cBhvr>
                                      <p:by>
                                        <p:hsl h="7200000" s="0" l="0"/>
                                      </p:by>
                                    </p:animClr>
                                    <p:animClr clrSpc="hsl" dir="cw">
                                      <p:cBhvr>
                                        <p:cTn id="35" dur="500" fill="hold"/>
                                        <p:tgtEl>
                                          <p:spTgt spid="8"/>
                                        </p:tgtEl>
                                        <p:attrNameLst>
                                          <p:attrName>fillcolor</p:attrName>
                                        </p:attrNameLst>
                                      </p:cBhvr>
                                      <p:by>
                                        <p:hsl h="7200000" s="0" l="0"/>
                                      </p:by>
                                    </p:animClr>
                                    <p:animClr clrSpc="hsl" dir="cw">
                                      <p:cBhvr>
                                        <p:cTn id="36" dur="500" fill="hold"/>
                                        <p:tgtEl>
                                          <p:spTgt spid="8"/>
                                        </p:tgtEl>
                                        <p:attrNameLst>
                                          <p:attrName>stroke.color</p:attrName>
                                        </p:attrNameLst>
                                      </p:cBhvr>
                                      <p:by>
                                        <p:hsl h="7200000" s="0" l="0"/>
                                      </p:by>
                                    </p:animClr>
                                    <p:set>
                                      <p:cBhvr>
                                        <p:cTn id="37" dur="500" fill="hold"/>
                                        <p:tgtEl>
                                          <p:spTgt spid="8"/>
                                        </p:tgtEl>
                                        <p:attrNameLst>
                                          <p:attrName>fill.type</p:attrName>
                                        </p:attrNameLst>
                                      </p:cBhvr>
                                      <p:to>
                                        <p:strVal val="solid"/>
                                      </p:to>
                                    </p:set>
                                  </p:childTnLst>
                                </p:cTn>
                              </p:par>
                              <p:par>
                                <p:cTn id="38" presetID="34" presetClass="emph" presetSubtype="0" fill="hold" grpId="1" nodeType="withEffect">
                                  <p:stCondLst>
                                    <p:cond delay="0"/>
                                  </p:stCondLst>
                                  <p:iterate type="lt">
                                    <p:tmPct val="10000"/>
                                  </p:iterate>
                                  <p:childTnLst>
                                    <p:animMotion origin="layout" path="M 0.0 0.0 L 0.0 -0.07213" pathEditMode="relative" ptsTypes="">
                                      <p:cBhvr>
                                        <p:cTn id="39" dur="250" accel="50000" decel="50000" autoRev="1" fill="hold">
                                          <p:stCondLst>
                                            <p:cond delay="0"/>
                                          </p:stCondLst>
                                        </p:cTn>
                                        <p:tgtEl>
                                          <p:spTgt spid="8"/>
                                        </p:tgtEl>
                                        <p:attrNameLst>
                                          <p:attrName>ppt_x</p:attrName>
                                          <p:attrName>ppt_y</p:attrName>
                                        </p:attrNameLst>
                                      </p:cBhvr>
                                    </p:animMotion>
                                    <p:animRot by="1500000">
                                      <p:cBhvr>
                                        <p:cTn id="40" dur="125" fill="hold">
                                          <p:stCondLst>
                                            <p:cond delay="0"/>
                                          </p:stCondLst>
                                        </p:cTn>
                                        <p:tgtEl>
                                          <p:spTgt spid="8"/>
                                        </p:tgtEl>
                                        <p:attrNameLst>
                                          <p:attrName>r</p:attrName>
                                        </p:attrNameLst>
                                      </p:cBhvr>
                                    </p:animRot>
                                    <p:animRot by="-1500000">
                                      <p:cBhvr>
                                        <p:cTn id="41" dur="125" fill="hold">
                                          <p:stCondLst>
                                            <p:cond delay="125"/>
                                          </p:stCondLst>
                                        </p:cTn>
                                        <p:tgtEl>
                                          <p:spTgt spid="8"/>
                                        </p:tgtEl>
                                        <p:attrNameLst>
                                          <p:attrName>r</p:attrName>
                                        </p:attrNameLst>
                                      </p:cBhvr>
                                    </p:animRot>
                                    <p:animRot by="-1500000">
                                      <p:cBhvr>
                                        <p:cTn id="42" dur="125" fill="hold">
                                          <p:stCondLst>
                                            <p:cond delay="250"/>
                                          </p:stCondLst>
                                        </p:cTn>
                                        <p:tgtEl>
                                          <p:spTgt spid="8"/>
                                        </p:tgtEl>
                                        <p:attrNameLst>
                                          <p:attrName>r</p:attrName>
                                        </p:attrNameLst>
                                      </p:cBhvr>
                                    </p:animRot>
                                    <p:animRot by="1500000">
                                      <p:cBhvr>
                                        <p:cTn id="43" dur="125" fill="hold">
                                          <p:stCondLst>
                                            <p:cond delay="375"/>
                                          </p:stCondLst>
                                        </p:cTn>
                                        <p:tgtEl>
                                          <p:spTgt spid="8"/>
                                        </p:tgtEl>
                                        <p:attrNameLst>
                                          <p:attrName>r</p:attrName>
                                        </p:attrNameLst>
                                      </p:cBhvr>
                                    </p:animRot>
                                  </p:childTnLst>
                                </p:cTn>
                              </p:par>
                            </p:childTnLst>
                          </p:cTn>
                        </p:par>
                        <p:par>
                          <p:cTn id="44" fill="hold">
                            <p:stCondLst>
                              <p:cond delay="1500"/>
                            </p:stCondLst>
                            <p:childTnLst>
                              <p:par>
                                <p:cTn id="45" presetID="0" presetClass="path" presetSubtype="0" accel="50000" decel="50000" fill="hold" grpId="2" nodeType="afterEffect">
                                  <p:stCondLst>
                                    <p:cond delay="0"/>
                                  </p:stCondLst>
                                  <p:iterate type="lt">
                                    <p:tmPct val="0"/>
                                  </p:iterate>
                                  <p:childTnLst>
                                    <p:animMotion origin="layout" path="M 0.00066 -4.44444E-6 L 0.00066 0.00024 C 0.00248 0.00278 0.00443 0.00602 0.00626 0.0088 C 0.00834 0.01181 0.00886 0.01135 0.01042 0.01482 C 0.01589 0.02871 0.0116 0.01991 0.01537 0.02709 L 0.01694 0.03612 L 0.01772 0.04051 C 0.01915 0.05764 0.01902 0.05139 0.01772 0.07848 C 0.01759 0.0801 0.01707 0.08149 0.01694 0.08287 C 0.01655 0.08496 0.01628 0.08704 0.01602 0.08889 C 0.01576 0.09144 0.0155 0.09399 0.01537 0.09653 C 0.01511 0.09792 0.01472 0.09931 0.01446 0.10093 C 0.0142 0.10325 0.01394 0.1051 0.01368 0.10718 C 0.01342 0.10857 0.01303 0.11019 0.01277 0.11158 C 0.01238 0.11412 0.01238 0.11667 0.01199 0.11922 C 0.0116 0.12223 0.01094 0.12524 0.01042 0.12825 L 0.00795 0.1419 C 0.00769 0.14329 0.00743 0.14491 0.00717 0.1463 C 0.00665 0.14885 0.006 0.15139 0.00547 0.15394 C 0.00443 0.15973 0.00495 0.15787 0.00391 0.16459 C 0.00313 0.16945 0.00118 0.17894 -0.00013 0.18125 L -0.00169 0.18426 C -0.00195 0.18565 -0.00221 0.18727 -0.0026 0.18866 C -0.00377 0.19283 -0.00494 0.19445 -0.00664 0.19769 C -0.00898 0.21088 -0.00481 0.18959 -0.01315 0.21297 C -0.01823 0.22686 -0.01172 0.20973 -0.01641 0.22037 C -0.01706 0.22176 -0.01732 0.22362 -0.0181 0.225 C -0.02331 0.23473 -0.0181 0.222 -0.02201 0.23102 C -0.02292 0.23311 -0.0237 0.23519 -0.02461 0.23704 C -0.02513 0.23866 -0.02552 0.24028 -0.02604 0.24167 C -0.02683 0.24329 -0.02787 0.24445 -0.02865 0.24607 C -0.02917 0.24746 -0.02956 0.24931 -0.03021 0.2507 C -0.03073 0.25162 -0.03138 0.25255 -0.0319 0.25371 C -0.03737 0.26737 -0.03295 0.25903 -0.03672 0.26575 C -0.03751 0.27037 -0.03737 0.27084 -0.03907 0.27477 C -0.03985 0.27639 -0.04089 0.27755 -0.04154 0.2794 C -0.04271 0.28241 -0.04337 0.28588 -0.0448 0.28843 C -0.04558 0.29005 -0.04649 0.29144 -0.04727 0.29306 C -0.04792 0.29445 -0.04819 0.2963 -0.04897 0.29746 C -0.05209 0.30325 -0.05157 0.3 -0.05379 0.3051 C -0.05431 0.30672 -0.0547 0.30834 -0.05535 0.30973 C -0.0586 0.3169 -0.05678 0.31181 -0.06017 0.31713 C -0.06642 0.32686 -0.05913 0.31713 -0.06512 0.32477 C -0.06968 0.33774 -0.06212 0.3176 -0.07163 0.33542 C -0.07554 0.3426 -0.07332 0.34051 -0.07723 0.34283 C -0.07944 0.35487 -0.07619 0.34098 -0.08049 0.34885 C -0.08114 0.35 -0.08088 0.35209 -0.0814 0.35348 C -0.08179 0.35463 -0.08283 0.35649 -0.08283 0.35695 L -0.08283 0.35649 L -0.08283 0.35695 " pathEditMode="relative" rAng="0" ptsTypes="AAAAAAAAAAAAAAAAAAAAAAAAAAAAAAAAAAAAAAAAAAAAAAAAAA">
                                      <p:cBhvr>
                                        <p:cTn id="46" dur="500" fill="hold"/>
                                        <p:tgtEl>
                                          <p:spTgt spid="8"/>
                                        </p:tgtEl>
                                        <p:attrNameLst>
                                          <p:attrName>ppt_x</p:attrName>
                                          <p:attrName>ppt_y</p:attrName>
                                        </p:attrNameLst>
                                      </p:cBhvr>
                                      <p:rCtr x="-3269" y="17847"/>
                                    </p:animMotion>
                                  </p:childTnLst>
                                </p:cTn>
                              </p:par>
                              <p:par>
                                <p:cTn id="47" presetID="21" presetClass="emph" presetSubtype="0" fill="hold" grpId="0" nodeType="withEffect">
                                  <p:stCondLst>
                                    <p:cond delay="0"/>
                                  </p:stCondLst>
                                  <p:iterate type="lt">
                                    <p:tmPct val="0"/>
                                  </p:iterate>
                                  <p:childTnLst>
                                    <p:animClr clrSpc="hsl" dir="cw">
                                      <p:cBhvr override="childStyle">
                                        <p:cTn id="48" dur="500" fill="hold"/>
                                        <p:tgtEl>
                                          <p:spTgt spid="9"/>
                                        </p:tgtEl>
                                        <p:attrNameLst>
                                          <p:attrName>style.color</p:attrName>
                                        </p:attrNameLst>
                                      </p:cBhvr>
                                      <p:by>
                                        <p:hsl h="7200000" s="0" l="0"/>
                                      </p:by>
                                    </p:animClr>
                                    <p:animClr clrSpc="hsl" dir="cw">
                                      <p:cBhvr>
                                        <p:cTn id="49" dur="500" fill="hold"/>
                                        <p:tgtEl>
                                          <p:spTgt spid="9"/>
                                        </p:tgtEl>
                                        <p:attrNameLst>
                                          <p:attrName>fillcolor</p:attrName>
                                        </p:attrNameLst>
                                      </p:cBhvr>
                                      <p:by>
                                        <p:hsl h="7200000" s="0" l="0"/>
                                      </p:by>
                                    </p:animClr>
                                    <p:animClr clrSpc="hsl" dir="cw">
                                      <p:cBhvr>
                                        <p:cTn id="50" dur="500" fill="hold"/>
                                        <p:tgtEl>
                                          <p:spTgt spid="9"/>
                                        </p:tgtEl>
                                        <p:attrNameLst>
                                          <p:attrName>stroke.color</p:attrName>
                                        </p:attrNameLst>
                                      </p:cBhvr>
                                      <p:by>
                                        <p:hsl h="7200000" s="0" l="0"/>
                                      </p:by>
                                    </p:animClr>
                                    <p:set>
                                      <p:cBhvr>
                                        <p:cTn id="51" dur="500" fill="hold"/>
                                        <p:tgtEl>
                                          <p:spTgt spid="9"/>
                                        </p:tgtEl>
                                        <p:attrNameLst>
                                          <p:attrName>fill.type</p:attrName>
                                        </p:attrNameLst>
                                      </p:cBhvr>
                                      <p:to>
                                        <p:strVal val="solid"/>
                                      </p:to>
                                    </p:set>
                                  </p:childTnLst>
                                </p:cTn>
                              </p:par>
                              <p:par>
                                <p:cTn id="52" presetID="34" presetClass="emph" presetSubtype="0" fill="hold" grpId="1" nodeType="withEffect">
                                  <p:stCondLst>
                                    <p:cond delay="0"/>
                                  </p:stCondLst>
                                  <p:iterate type="lt">
                                    <p:tmPct val="10000"/>
                                  </p:iterate>
                                  <p:childTnLst>
                                    <p:animMotion origin="layout" path="M 0.0 0.0 L 0.0 -0.07213" pathEditMode="relative" ptsTypes="">
                                      <p:cBhvr>
                                        <p:cTn id="53" dur="250" accel="50000" decel="50000" autoRev="1" fill="hold">
                                          <p:stCondLst>
                                            <p:cond delay="0"/>
                                          </p:stCondLst>
                                        </p:cTn>
                                        <p:tgtEl>
                                          <p:spTgt spid="9"/>
                                        </p:tgtEl>
                                        <p:attrNameLst>
                                          <p:attrName>ppt_x</p:attrName>
                                          <p:attrName>ppt_y</p:attrName>
                                        </p:attrNameLst>
                                      </p:cBhvr>
                                    </p:animMotion>
                                    <p:animRot by="1500000">
                                      <p:cBhvr>
                                        <p:cTn id="54" dur="125" fill="hold">
                                          <p:stCondLst>
                                            <p:cond delay="0"/>
                                          </p:stCondLst>
                                        </p:cTn>
                                        <p:tgtEl>
                                          <p:spTgt spid="9"/>
                                        </p:tgtEl>
                                        <p:attrNameLst>
                                          <p:attrName>r</p:attrName>
                                        </p:attrNameLst>
                                      </p:cBhvr>
                                    </p:animRot>
                                    <p:animRot by="-1500000">
                                      <p:cBhvr>
                                        <p:cTn id="55" dur="125" fill="hold">
                                          <p:stCondLst>
                                            <p:cond delay="125"/>
                                          </p:stCondLst>
                                        </p:cTn>
                                        <p:tgtEl>
                                          <p:spTgt spid="9"/>
                                        </p:tgtEl>
                                        <p:attrNameLst>
                                          <p:attrName>r</p:attrName>
                                        </p:attrNameLst>
                                      </p:cBhvr>
                                    </p:animRot>
                                    <p:animRot by="-1500000">
                                      <p:cBhvr>
                                        <p:cTn id="56" dur="125" fill="hold">
                                          <p:stCondLst>
                                            <p:cond delay="250"/>
                                          </p:stCondLst>
                                        </p:cTn>
                                        <p:tgtEl>
                                          <p:spTgt spid="9"/>
                                        </p:tgtEl>
                                        <p:attrNameLst>
                                          <p:attrName>r</p:attrName>
                                        </p:attrNameLst>
                                      </p:cBhvr>
                                    </p:animRot>
                                    <p:animRot by="1500000">
                                      <p:cBhvr>
                                        <p:cTn id="57" dur="125" fill="hold">
                                          <p:stCondLst>
                                            <p:cond delay="375"/>
                                          </p:stCondLst>
                                        </p:cTn>
                                        <p:tgtEl>
                                          <p:spTgt spid="9"/>
                                        </p:tgtEl>
                                        <p:attrNameLst>
                                          <p:attrName>r</p:attrName>
                                        </p:attrNameLst>
                                      </p:cBhvr>
                                    </p:animRot>
                                  </p:childTnLst>
                                </p:cTn>
                              </p:par>
                            </p:childTnLst>
                          </p:cTn>
                        </p:par>
                        <p:par>
                          <p:cTn id="58" fill="hold">
                            <p:stCondLst>
                              <p:cond delay="2000"/>
                            </p:stCondLst>
                            <p:childTnLst>
                              <p:par>
                                <p:cTn id="59" presetID="0" presetClass="path" presetSubtype="0" accel="50000" decel="50000" fill="hold" grpId="2" nodeType="afterEffect">
                                  <p:stCondLst>
                                    <p:cond delay="0"/>
                                  </p:stCondLst>
                                  <p:iterate type="lt">
                                    <p:tmPct val="0"/>
                                  </p:iterate>
                                  <p:childTnLst>
                                    <p:animMotion origin="layout" path="M -2.149E-6 -4.44444E-6 L -2.149E-6 0.00024 C 0.00196 0.00348 0.00378 0.00718 0.00586 0.01042 C 0.01654 0.02755 0.00183 0.00162 0.01016 0.01667 C 0.01211 0.02732 0.00925 0.01412 0.01342 0.0257 C 0.01785 0.0375 0.01081 0.02385 0.01602 0.03334 L 0.01772 0.04237 C 0.01798 0.04375 0.01837 0.04561 0.0185 0.047 C 0.01876 0.04908 0.01902 0.05116 0.01941 0.05301 C 0.01993 0.05602 0.02045 0.05903 0.0211 0.06227 L 0.02188 0.06667 C 0.02214 0.06829 0.02253 0.06968 0.02279 0.0713 C 0.02306 0.07362 0.02332 0.07639 0.02358 0.07894 C 0.02423 0.08519 0.02488 0.09561 0.02527 0.10162 C 0.02553 0.11042 0.02579 0.11899 0.02618 0.12755 C 0.02631 0.13264 0.02683 0.13774 0.02696 0.14283 C 0.02735 0.15255 0.02748 0.16204 0.02787 0.17176 C 0.02748 0.18936 0.02748 0.20718 0.02696 0.225 C 0.02683 0.23172 0.02514 0.24028 0.02449 0.2463 C 0.0241 0.24885 0.0241 0.25139 0.02358 0.25371 C 0.02188 0.26204 0.02084 0.26459 0.0185 0.27084 C 0.01772 0.27686 0.01785 0.27709 0.01602 0.28264 C 0.01498 0.28612 0.01355 0.28866 0.01264 0.2919 C 0.01211 0.29399 0.01159 0.29607 0.01094 0.29792 C 0.01055 0.29908 0.00977 0.3 0.00925 0.30116 C 0.00808 0.30394 0.00704 0.30718 0.00586 0.31019 L 0.00248 0.31945 C 0.00196 0.32084 0.00157 0.32269 0.00078 0.32385 L -0.00247 0.3301 C -0.00338 0.33149 -0.00443 0.33287 -0.00508 0.3345 C -0.0056 0.33612 -0.00599 0.33774 -0.00677 0.33912 C -0.00742 0.34028 -0.00846 0.34098 -0.00925 0.34213 C -0.01029 0.34352 -0.01146 0.34514 -0.0125 0.34676 C -0.01432 0.34954 -0.01563 0.35325 -0.01758 0.35579 C -0.02865 0.37061 -0.01485 0.35232 -0.02344 0.36343 C -0.02461 0.36505 -0.02566 0.36667 -0.02683 0.36806 C -0.02787 0.36922 -0.02917 0.36991 -0.03021 0.37107 C -0.03165 0.37246 -0.03308 0.37385 -0.03438 0.3757 C -0.03529 0.37662 -0.03607 0.37778 -0.03699 0.37871 C -0.03699 0.37894 -0.04532 0.38612 -0.04702 0.38774 C -0.04858 0.38936 -0.05027 0.39144 -0.05196 0.39237 C -0.05288 0.39283 -0.05366 0.39329 -0.05457 0.39399 C -0.06069 0.39862 -0.05509 0.39561 -0.06121 0.39838 C -0.06264 0.4 -0.06395 0.40186 -0.06551 0.40301 C -0.06681 0.40394 -0.06838 0.40371 -0.06968 0.40463 C -0.07111 0.40533 -0.07241 0.40672 -0.07398 0.40764 C -0.07502 0.40834 -0.07619 0.40857 -0.07723 0.40926 C -0.0801 0.41088 -0.08283 0.41389 -0.08557 0.41505 C -0.08674 0.41575 -0.08791 0.41598 -0.08895 0.41667 C -0.09846 0.42246 -0.08843 0.4176 -0.09651 0.4213 C -0.09768 0.42246 -0.09872 0.42362 -0.09989 0.42431 C -0.10211 0.4257 -0.10445 0.42639 -0.10667 0.42732 C -0.10784 0.42778 -0.10888 0.42848 -0.11005 0.42894 L -0.11839 0.43195 C -0.11982 0.43287 -0.12125 0.43426 -0.12256 0.43519 C -0.12438 0.43612 -0.12842 0.4375 -0.13011 0.43797 C -0.13858 0.44399 -0.1305 0.43866 -0.13766 0.4426 C -0.13936 0.44352 -0.14105 0.44491 -0.14274 0.44561 C -0.14496 0.4463 -0.1473 0.44653 -0.14952 0.447 C -0.15486 0.45209 -0.15095 0.44931 -0.15798 0.45186 C -0.16215 0.45325 -0.15994 0.45278 -0.16371 0.45487 C -0.16736 0.45672 -0.16736 0.45625 -0.17127 0.45787 C -0.17739 0.46019 -0.17192 0.45857 -0.17882 0.46088 C -0.18051 0.46135 -0.18221 0.46158 -0.1839 0.46227 C -0.18481 0.46274 -0.18559 0.46343 -0.1865 0.46389 C -0.18755 0.46459 -0.18872 0.46505 -0.18989 0.46551 C -0.19067 0.46598 -0.19145 0.46667 -0.19237 0.4669 C -0.19341 0.4676 -0.19458 0.46783 -0.19575 0.46852 C -0.19653 0.46899 -0.19731 0.46968 -0.1981 0.46991 C -0.19953 0.47061 -0.20096 0.4713 -0.20239 0.47153 C -0.20878 0.47269 -0.22167 0.47454 -0.22167 0.47477 C -0.22258 0.475 -0.22336 0.47547 -0.22428 0.47593 C -0.2261 0.47686 -0.23014 0.47848 -0.23183 0.47894 C -0.23235 0.4794 -0.233 0.47894 -0.23352 0.47894 L -0.23417 0.47894 " pathEditMode="relative" rAng="0" ptsTypes="AAAAAAAAAAAAAAAAAAAAAAAAAAAAAAAAAAAAAAAAAAAAAAAAAAAAAAAAAAAAAAAAAAAAAAAAAAA">
                                      <p:cBhvr>
                                        <p:cTn id="60" dur="500" fill="hold"/>
                                        <p:tgtEl>
                                          <p:spTgt spid="9"/>
                                        </p:tgtEl>
                                        <p:attrNameLst>
                                          <p:attrName>ppt_x</p:attrName>
                                          <p:attrName>ppt_y</p:attrName>
                                        </p:attrNameLst>
                                      </p:cBhvr>
                                      <p:rCtr x="-10315" y="23958"/>
                                    </p:animMotion>
                                  </p:childTnLst>
                                </p:cTn>
                              </p:par>
                              <p:par>
                                <p:cTn id="61" presetID="21" presetClass="emph" presetSubtype="0" fill="hold" grpId="0" nodeType="withEffect">
                                  <p:stCondLst>
                                    <p:cond delay="0"/>
                                  </p:stCondLst>
                                  <p:iterate type="lt">
                                    <p:tmPct val="0"/>
                                  </p:iterate>
                                  <p:childTnLst>
                                    <p:animClr clrSpc="hsl" dir="cw">
                                      <p:cBhvr override="childStyle">
                                        <p:cTn id="62" dur="500" fill="hold"/>
                                        <p:tgtEl>
                                          <p:spTgt spid="10"/>
                                        </p:tgtEl>
                                        <p:attrNameLst>
                                          <p:attrName>style.color</p:attrName>
                                        </p:attrNameLst>
                                      </p:cBhvr>
                                      <p:by>
                                        <p:hsl h="7200000" s="0" l="0"/>
                                      </p:by>
                                    </p:animClr>
                                    <p:animClr clrSpc="hsl" dir="cw">
                                      <p:cBhvr>
                                        <p:cTn id="63" dur="500" fill="hold"/>
                                        <p:tgtEl>
                                          <p:spTgt spid="10"/>
                                        </p:tgtEl>
                                        <p:attrNameLst>
                                          <p:attrName>fillcolor</p:attrName>
                                        </p:attrNameLst>
                                      </p:cBhvr>
                                      <p:by>
                                        <p:hsl h="7200000" s="0" l="0"/>
                                      </p:by>
                                    </p:animClr>
                                    <p:animClr clrSpc="hsl" dir="cw">
                                      <p:cBhvr>
                                        <p:cTn id="64" dur="500" fill="hold"/>
                                        <p:tgtEl>
                                          <p:spTgt spid="10"/>
                                        </p:tgtEl>
                                        <p:attrNameLst>
                                          <p:attrName>stroke.color</p:attrName>
                                        </p:attrNameLst>
                                      </p:cBhvr>
                                      <p:by>
                                        <p:hsl h="7200000" s="0" l="0"/>
                                      </p:by>
                                    </p:animClr>
                                    <p:set>
                                      <p:cBhvr>
                                        <p:cTn id="65" dur="500" fill="hold"/>
                                        <p:tgtEl>
                                          <p:spTgt spid="10"/>
                                        </p:tgtEl>
                                        <p:attrNameLst>
                                          <p:attrName>fill.type</p:attrName>
                                        </p:attrNameLst>
                                      </p:cBhvr>
                                      <p:to>
                                        <p:strVal val="solid"/>
                                      </p:to>
                                    </p:set>
                                  </p:childTnLst>
                                </p:cTn>
                              </p:par>
                              <p:par>
                                <p:cTn id="66" presetID="34" presetClass="emph" presetSubtype="0" fill="hold" grpId="1" nodeType="withEffect">
                                  <p:stCondLst>
                                    <p:cond delay="0"/>
                                  </p:stCondLst>
                                  <p:iterate type="lt">
                                    <p:tmPct val="10000"/>
                                  </p:iterate>
                                  <p:childTnLst>
                                    <p:animMotion origin="layout" path="M 0.0 0.0 L 0.0 -0.07213" pathEditMode="relative" ptsTypes="">
                                      <p:cBhvr>
                                        <p:cTn id="67" dur="250" accel="50000" decel="50000" autoRev="1" fill="hold">
                                          <p:stCondLst>
                                            <p:cond delay="0"/>
                                          </p:stCondLst>
                                        </p:cTn>
                                        <p:tgtEl>
                                          <p:spTgt spid="10"/>
                                        </p:tgtEl>
                                        <p:attrNameLst>
                                          <p:attrName>ppt_x</p:attrName>
                                          <p:attrName>ppt_y</p:attrName>
                                        </p:attrNameLst>
                                      </p:cBhvr>
                                    </p:animMotion>
                                    <p:animRot by="1500000">
                                      <p:cBhvr>
                                        <p:cTn id="68" dur="125" fill="hold">
                                          <p:stCondLst>
                                            <p:cond delay="0"/>
                                          </p:stCondLst>
                                        </p:cTn>
                                        <p:tgtEl>
                                          <p:spTgt spid="10"/>
                                        </p:tgtEl>
                                        <p:attrNameLst>
                                          <p:attrName>r</p:attrName>
                                        </p:attrNameLst>
                                      </p:cBhvr>
                                    </p:animRot>
                                    <p:animRot by="-1500000">
                                      <p:cBhvr>
                                        <p:cTn id="69" dur="125" fill="hold">
                                          <p:stCondLst>
                                            <p:cond delay="125"/>
                                          </p:stCondLst>
                                        </p:cTn>
                                        <p:tgtEl>
                                          <p:spTgt spid="10"/>
                                        </p:tgtEl>
                                        <p:attrNameLst>
                                          <p:attrName>r</p:attrName>
                                        </p:attrNameLst>
                                      </p:cBhvr>
                                    </p:animRot>
                                    <p:animRot by="-1500000">
                                      <p:cBhvr>
                                        <p:cTn id="70" dur="125" fill="hold">
                                          <p:stCondLst>
                                            <p:cond delay="250"/>
                                          </p:stCondLst>
                                        </p:cTn>
                                        <p:tgtEl>
                                          <p:spTgt spid="10"/>
                                        </p:tgtEl>
                                        <p:attrNameLst>
                                          <p:attrName>r</p:attrName>
                                        </p:attrNameLst>
                                      </p:cBhvr>
                                    </p:animRot>
                                    <p:animRot by="1500000">
                                      <p:cBhvr>
                                        <p:cTn id="71" dur="125" fill="hold">
                                          <p:stCondLst>
                                            <p:cond delay="375"/>
                                          </p:stCondLst>
                                        </p:cTn>
                                        <p:tgtEl>
                                          <p:spTgt spid="10"/>
                                        </p:tgtEl>
                                        <p:attrNameLst>
                                          <p:attrName>r</p:attrName>
                                        </p:attrNameLst>
                                      </p:cBhvr>
                                    </p:animRot>
                                  </p:childTnLst>
                                </p:cTn>
                              </p:par>
                            </p:childTnLst>
                          </p:cTn>
                        </p:par>
                        <p:par>
                          <p:cTn id="72" fill="hold">
                            <p:stCondLst>
                              <p:cond delay="2500"/>
                            </p:stCondLst>
                            <p:childTnLst>
                              <p:par>
                                <p:cTn id="73" presetID="0" presetClass="path" presetSubtype="0" accel="50000" decel="50000" fill="hold" grpId="2" nodeType="afterEffect">
                                  <p:stCondLst>
                                    <p:cond delay="0"/>
                                  </p:stCondLst>
                                  <p:iterate type="lt">
                                    <p:tmPct val="0"/>
                                  </p:iterate>
                                  <p:childTnLst>
                                    <p:animMotion origin="layout" path="M 0.00013 1.48148E-6 L 0.00013 0.00023 C 0.00039 0.0044 0.00039 0.00903 0.00091 0.01342 C 0.0013 0.01667 0.00208 0.01967 0.00261 0.02268 C 0.00378 0.02893 0.003 0.02569 0.00508 0.03171 C 0.00534 0.03379 0.00625 0.04028 0.00677 0.04259 C 0.00729 0.04444 0.00782 0.04583 0.00834 0.04722 C 0.01094 0.0662 0.00768 0.04236 0.01003 0.05787 C 0.01042 0.05995 0.01055 0.06204 0.01094 0.06389 C 0.0112 0.06551 0.01146 0.0669 0.01172 0.06852 C 0.01211 0.07037 0.01224 0.07268 0.01263 0.07477 C 0.01302 0.07731 0.01394 0.07963 0.01433 0.08241 C 0.01537 0.09074 0.01589 0.09861 0.01667 0.10694 C 0.01693 0.10926 0.01719 0.1118 0.01745 0.11435 C 0.01771 0.11667 0.0181 0.11852 0.01836 0.12083 C 0.01876 0.1243 0.01889 0.12778 0.01915 0.13148 C 0.01941 0.13403 0.0198 0.13657 0.02006 0.13912 C 0.02162 0.18079 0.02201 0.18356 0.02188 0.24491 C 0.02162 0.27847 0.02084 0.31204 0.02006 0.34583 C 0.01993 0.34907 0.01967 0.35208 0.01915 0.35486 C 0.01863 0.35879 0.01745 0.3625 0.01667 0.36597 C 0.01602 0.37315 0.01589 0.37731 0.01433 0.38403 C 0.01329 0.38796 0.01198 0.3912 0.01094 0.39491 C 0.01003 0.39768 0.00938 0.40092 0.00834 0.40417 C 0.00742 0.40741 0.00612 0.41018 0.00508 0.41319 C -6.38187E-7 0.42986 0.00456 0.42153 -0.00234 0.43171 C -0.00534 0.44028 -0.00703 0.44722 -0.0125 0.45324 C -0.01745 0.45856 -0.01693 0.45787 -0.02227 0.46528 C -0.0237 0.46736 -0.02501 0.46967 -0.02657 0.47129 C -0.03074 0.47662 -0.03464 0.47917 -0.03907 0.48379 C -0.04194 0.48657 -0.04663 0.49236 -0.04988 0.49444 C -0.05171 0.49583 -0.05366 0.49653 -0.05561 0.49745 C -0.05757 0.49954 -0.05939 0.50208 -0.06147 0.5037 C -0.07424 0.51342 -0.06929 0.50648 -0.08309 0.51574 C -0.0883 0.51944 -0.09052 0.52129 -0.0956 0.52361 C -0.09833 0.52477 -0.10107 0.52569 -0.10393 0.52662 C -0.11461 0.53518 -0.10484 0.52801 -0.11644 0.53449 C -0.11891 0.53565 -0.12139 0.5375 -0.12386 0.53889 C -0.12607 0.54004 -0.12829 0.54097 -0.1305 0.5419 C -0.13298 0.54305 -0.13558 0.54352 -0.13793 0.54514 C -0.1404 0.54629 -0.14248 0.54838 -0.1447 0.54954 C -0.1516 0.5537 -0.16788 0.56157 -0.17218 0.56366 C -0.17465 0.56458 -0.17713 0.56597 -0.17973 0.56667 C -0.1852 0.56805 -0.19067 0.56852 -0.19627 0.56967 C -0.19797 0.56991 -0.19966 0.57083 -0.20135 0.57106 C -0.20435 0.57176 -0.20735 0.57199 -0.21034 0.57268 C -0.21295 0.57292 -0.21542 0.57384 -0.21776 0.5743 C -0.21946 0.57523 -0.22128 0.57639 -0.22297 0.57731 C -0.22532 0.57847 -0.22975 0.5794 -0.23196 0.58032 C -0.23951 0.5831 -0.23092 0.58079 -0.23951 0.58333 C -0.24316 0.58426 -0.24668 0.58518 -0.25046 0.58634 C -0.25215 0.58727 -0.25358 0.58889 -0.2554 0.58958 C -0.25671 0.59004 -0.25814 0.59028 -0.25957 0.59097 C -0.26114 0.5919 -0.26283 0.59329 -0.26452 0.59398 L -0.26778 0.5956 C -0.2683 0.59653 -0.26869 0.59792 -0.26947 0.59861 C -0.27103 0.6 -0.27429 0.60162 -0.27429 0.60231 L -0.27429 0.60162 " pathEditMode="relative" rAng="0" ptsTypes="AAAAAAAAAAAAAAAAAAAAAAAAAAAAAAAAAAAAAAAAAAAAAAAAAAAAAAAAAA">
                                      <p:cBhvr>
                                        <p:cTn id="74" dur="500" fill="hold"/>
                                        <p:tgtEl>
                                          <p:spTgt spid="10"/>
                                        </p:tgtEl>
                                        <p:attrNameLst>
                                          <p:attrName>ppt_x</p:attrName>
                                          <p:attrName>ppt_y</p:attrName>
                                        </p:attrNameLst>
                                      </p:cBhvr>
                                      <p:rCtr x="-12633" y="30116"/>
                                    </p:animMotion>
                                  </p:childTnLst>
                                </p:cTn>
                              </p:par>
                              <p:par>
                                <p:cTn id="75" presetID="21" presetClass="emph" presetSubtype="0" fill="hold" grpId="0" nodeType="withEffect">
                                  <p:stCondLst>
                                    <p:cond delay="0"/>
                                  </p:stCondLst>
                                  <p:iterate type="lt">
                                    <p:tmPct val="0"/>
                                  </p:iterate>
                                  <p:childTnLst>
                                    <p:animClr clrSpc="hsl" dir="cw">
                                      <p:cBhvr override="childStyle">
                                        <p:cTn id="76" dur="500" fill="hold"/>
                                        <p:tgtEl>
                                          <p:spTgt spid="11"/>
                                        </p:tgtEl>
                                        <p:attrNameLst>
                                          <p:attrName>style.color</p:attrName>
                                        </p:attrNameLst>
                                      </p:cBhvr>
                                      <p:by>
                                        <p:hsl h="7200000" s="0" l="0"/>
                                      </p:by>
                                    </p:animClr>
                                    <p:animClr clrSpc="hsl" dir="cw">
                                      <p:cBhvr>
                                        <p:cTn id="77" dur="500" fill="hold"/>
                                        <p:tgtEl>
                                          <p:spTgt spid="11"/>
                                        </p:tgtEl>
                                        <p:attrNameLst>
                                          <p:attrName>fillcolor</p:attrName>
                                        </p:attrNameLst>
                                      </p:cBhvr>
                                      <p:by>
                                        <p:hsl h="7200000" s="0" l="0"/>
                                      </p:by>
                                    </p:animClr>
                                    <p:animClr clrSpc="hsl" dir="cw">
                                      <p:cBhvr>
                                        <p:cTn id="78" dur="500" fill="hold"/>
                                        <p:tgtEl>
                                          <p:spTgt spid="11"/>
                                        </p:tgtEl>
                                        <p:attrNameLst>
                                          <p:attrName>stroke.color</p:attrName>
                                        </p:attrNameLst>
                                      </p:cBhvr>
                                      <p:by>
                                        <p:hsl h="7200000" s="0" l="0"/>
                                      </p:by>
                                    </p:animClr>
                                    <p:set>
                                      <p:cBhvr>
                                        <p:cTn id="79" dur="500" fill="hold"/>
                                        <p:tgtEl>
                                          <p:spTgt spid="11"/>
                                        </p:tgtEl>
                                        <p:attrNameLst>
                                          <p:attrName>fill.type</p:attrName>
                                        </p:attrNameLst>
                                      </p:cBhvr>
                                      <p:to>
                                        <p:strVal val="solid"/>
                                      </p:to>
                                    </p:set>
                                  </p:childTnLst>
                                </p:cTn>
                              </p:par>
                              <p:par>
                                <p:cTn id="80" presetID="34" presetClass="emph" presetSubtype="0" fill="hold" grpId="1" nodeType="withEffect">
                                  <p:stCondLst>
                                    <p:cond delay="0"/>
                                  </p:stCondLst>
                                  <p:iterate type="lt">
                                    <p:tmPct val="10000"/>
                                  </p:iterate>
                                  <p:childTnLst>
                                    <p:animMotion origin="layout" path="M 0.0 0.0 L 0.0 -0.07213" pathEditMode="relative" ptsTypes="">
                                      <p:cBhvr>
                                        <p:cTn id="81" dur="250" accel="50000" decel="50000" autoRev="1" fill="hold">
                                          <p:stCondLst>
                                            <p:cond delay="0"/>
                                          </p:stCondLst>
                                        </p:cTn>
                                        <p:tgtEl>
                                          <p:spTgt spid="11"/>
                                        </p:tgtEl>
                                        <p:attrNameLst>
                                          <p:attrName>ppt_x</p:attrName>
                                          <p:attrName>ppt_y</p:attrName>
                                        </p:attrNameLst>
                                      </p:cBhvr>
                                    </p:animMotion>
                                    <p:animRot by="1500000">
                                      <p:cBhvr>
                                        <p:cTn id="82" dur="125" fill="hold">
                                          <p:stCondLst>
                                            <p:cond delay="0"/>
                                          </p:stCondLst>
                                        </p:cTn>
                                        <p:tgtEl>
                                          <p:spTgt spid="11"/>
                                        </p:tgtEl>
                                        <p:attrNameLst>
                                          <p:attrName>r</p:attrName>
                                        </p:attrNameLst>
                                      </p:cBhvr>
                                    </p:animRot>
                                    <p:animRot by="-1500000">
                                      <p:cBhvr>
                                        <p:cTn id="83" dur="125" fill="hold">
                                          <p:stCondLst>
                                            <p:cond delay="125"/>
                                          </p:stCondLst>
                                        </p:cTn>
                                        <p:tgtEl>
                                          <p:spTgt spid="11"/>
                                        </p:tgtEl>
                                        <p:attrNameLst>
                                          <p:attrName>r</p:attrName>
                                        </p:attrNameLst>
                                      </p:cBhvr>
                                    </p:animRot>
                                    <p:animRot by="-1500000">
                                      <p:cBhvr>
                                        <p:cTn id="84" dur="125" fill="hold">
                                          <p:stCondLst>
                                            <p:cond delay="250"/>
                                          </p:stCondLst>
                                        </p:cTn>
                                        <p:tgtEl>
                                          <p:spTgt spid="11"/>
                                        </p:tgtEl>
                                        <p:attrNameLst>
                                          <p:attrName>r</p:attrName>
                                        </p:attrNameLst>
                                      </p:cBhvr>
                                    </p:animRot>
                                    <p:animRot by="1500000">
                                      <p:cBhvr>
                                        <p:cTn id="85" dur="125" fill="hold">
                                          <p:stCondLst>
                                            <p:cond delay="375"/>
                                          </p:stCondLst>
                                        </p:cTn>
                                        <p:tgtEl>
                                          <p:spTgt spid="11"/>
                                        </p:tgtEl>
                                        <p:attrNameLst>
                                          <p:attrName>r</p:attrName>
                                        </p:attrNameLst>
                                      </p:cBhvr>
                                    </p:animRot>
                                  </p:childTnLst>
                                </p:cTn>
                              </p:par>
                            </p:childTnLst>
                          </p:cTn>
                        </p:par>
                        <p:par>
                          <p:cTn id="86" fill="hold">
                            <p:stCondLst>
                              <p:cond delay="3000"/>
                            </p:stCondLst>
                            <p:childTnLst>
                              <p:par>
                                <p:cTn id="87" presetID="0" presetClass="path" presetSubtype="0" accel="50000" decel="50000" fill="hold" grpId="2" nodeType="afterEffect">
                                  <p:stCondLst>
                                    <p:cond delay="0"/>
                                  </p:stCondLst>
                                  <p:iterate type="lt">
                                    <p:tmPct val="0"/>
                                  </p:iterate>
                                  <p:childTnLst>
                                    <p:animMotion origin="layout" path="M 1.63584E-6 -2.22222E-6 L 1.63584E-6 0.00023 C -0.00052 0.00718 -0.00104 0.01968 -0.00169 0.02755 C -0.00235 0.03519 -0.00248 0.03334 -0.00339 0.03959 C -0.00365 0.04167 -0.00456 0.05 -0.00508 0.05209 C -0.00612 0.05556 -0.0073 0.05903 -0.00834 0.0625 L -0.01003 0.06759 C -0.01055 0.06945 -0.01081 0.07222 -0.01172 0.07315 L -0.01407 0.07454 C -0.01524 0.07709 -0.01602 0.08079 -0.01745 0.08172 C -0.0185 0.08218 -0.02201 0.0838 -0.02331 0.08519 C -0.0241 0.08588 -0.02488 0.08727 -0.02566 0.08866 C -0.02631 0.08982 -0.0267 0.09144 -0.02735 0.09213 C -0.02813 0.09283 -0.02905 0.09329 -0.02983 0.09375 C -0.03373 0.10209 -0.03165 0.09977 -0.03569 0.10255 C -0.03608 0.10371 -0.03647 0.10509 -0.03725 0.10602 C -0.03803 0.10695 -0.03894 0.10695 -0.03973 0.10764 C -0.04038 0.10834 -0.0409 0.1088 -0.04142 0.10972 L -0.04207 0.10972 " pathEditMode="relative" rAng="0" ptsTypes="AAAAAAAAAAAAAAAAAAA">
                                      <p:cBhvr>
                                        <p:cTn id="88" dur="500" fill="hold"/>
                                        <p:tgtEl>
                                          <p:spTgt spid="11"/>
                                        </p:tgtEl>
                                        <p:attrNameLst>
                                          <p:attrName>ppt_x</p:attrName>
                                          <p:attrName>ppt_y</p:attrName>
                                        </p:attrNameLst>
                                      </p:cBhvr>
                                      <p:rCtr x="-2110" y="5486"/>
                                    </p:animMotion>
                                  </p:childTnLst>
                                </p:cTn>
                              </p:par>
                              <p:par>
                                <p:cTn id="89" presetID="21" presetClass="emph" presetSubtype="0" fill="hold" grpId="0" nodeType="withEffect">
                                  <p:stCondLst>
                                    <p:cond delay="0"/>
                                  </p:stCondLst>
                                  <p:iterate type="lt">
                                    <p:tmPct val="0"/>
                                  </p:iterate>
                                  <p:childTnLst>
                                    <p:animClr clrSpc="hsl" dir="cw">
                                      <p:cBhvr override="childStyle">
                                        <p:cTn id="90" dur="500" fill="hold"/>
                                        <p:tgtEl>
                                          <p:spTgt spid="12"/>
                                        </p:tgtEl>
                                        <p:attrNameLst>
                                          <p:attrName>style.color</p:attrName>
                                        </p:attrNameLst>
                                      </p:cBhvr>
                                      <p:by>
                                        <p:hsl h="7200000" s="0" l="0"/>
                                      </p:by>
                                    </p:animClr>
                                    <p:animClr clrSpc="hsl" dir="cw">
                                      <p:cBhvr>
                                        <p:cTn id="91" dur="500" fill="hold"/>
                                        <p:tgtEl>
                                          <p:spTgt spid="12"/>
                                        </p:tgtEl>
                                        <p:attrNameLst>
                                          <p:attrName>fillcolor</p:attrName>
                                        </p:attrNameLst>
                                      </p:cBhvr>
                                      <p:by>
                                        <p:hsl h="7200000" s="0" l="0"/>
                                      </p:by>
                                    </p:animClr>
                                    <p:animClr clrSpc="hsl" dir="cw">
                                      <p:cBhvr>
                                        <p:cTn id="92" dur="500" fill="hold"/>
                                        <p:tgtEl>
                                          <p:spTgt spid="12"/>
                                        </p:tgtEl>
                                        <p:attrNameLst>
                                          <p:attrName>stroke.color</p:attrName>
                                        </p:attrNameLst>
                                      </p:cBhvr>
                                      <p:by>
                                        <p:hsl h="7200000" s="0" l="0"/>
                                      </p:by>
                                    </p:animClr>
                                    <p:set>
                                      <p:cBhvr>
                                        <p:cTn id="93" dur="500" fill="hold"/>
                                        <p:tgtEl>
                                          <p:spTgt spid="12"/>
                                        </p:tgtEl>
                                        <p:attrNameLst>
                                          <p:attrName>fill.type</p:attrName>
                                        </p:attrNameLst>
                                      </p:cBhvr>
                                      <p:to>
                                        <p:strVal val="solid"/>
                                      </p:to>
                                    </p:set>
                                  </p:childTnLst>
                                </p:cTn>
                              </p:par>
                              <p:par>
                                <p:cTn id="94" presetID="34" presetClass="emph" presetSubtype="0" fill="hold" grpId="1" nodeType="withEffect">
                                  <p:stCondLst>
                                    <p:cond delay="0"/>
                                  </p:stCondLst>
                                  <p:iterate type="lt">
                                    <p:tmPct val="10000"/>
                                  </p:iterate>
                                  <p:childTnLst>
                                    <p:animMotion origin="layout" path="M 0.0 0.0 L 0.0 -0.07213" pathEditMode="relative" ptsTypes="">
                                      <p:cBhvr>
                                        <p:cTn id="95" dur="250" accel="50000" decel="50000" autoRev="1" fill="hold">
                                          <p:stCondLst>
                                            <p:cond delay="0"/>
                                          </p:stCondLst>
                                        </p:cTn>
                                        <p:tgtEl>
                                          <p:spTgt spid="12"/>
                                        </p:tgtEl>
                                        <p:attrNameLst>
                                          <p:attrName>ppt_x</p:attrName>
                                          <p:attrName>ppt_y</p:attrName>
                                        </p:attrNameLst>
                                      </p:cBhvr>
                                    </p:animMotion>
                                    <p:animRot by="1500000">
                                      <p:cBhvr>
                                        <p:cTn id="96" dur="125" fill="hold">
                                          <p:stCondLst>
                                            <p:cond delay="0"/>
                                          </p:stCondLst>
                                        </p:cTn>
                                        <p:tgtEl>
                                          <p:spTgt spid="12"/>
                                        </p:tgtEl>
                                        <p:attrNameLst>
                                          <p:attrName>r</p:attrName>
                                        </p:attrNameLst>
                                      </p:cBhvr>
                                    </p:animRot>
                                    <p:animRot by="-1500000">
                                      <p:cBhvr>
                                        <p:cTn id="97" dur="125" fill="hold">
                                          <p:stCondLst>
                                            <p:cond delay="125"/>
                                          </p:stCondLst>
                                        </p:cTn>
                                        <p:tgtEl>
                                          <p:spTgt spid="12"/>
                                        </p:tgtEl>
                                        <p:attrNameLst>
                                          <p:attrName>r</p:attrName>
                                        </p:attrNameLst>
                                      </p:cBhvr>
                                    </p:animRot>
                                    <p:animRot by="-1500000">
                                      <p:cBhvr>
                                        <p:cTn id="98" dur="125" fill="hold">
                                          <p:stCondLst>
                                            <p:cond delay="250"/>
                                          </p:stCondLst>
                                        </p:cTn>
                                        <p:tgtEl>
                                          <p:spTgt spid="12"/>
                                        </p:tgtEl>
                                        <p:attrNameLst>
                                          <p:attrName>r</p:attrName>
                                        </p:attrNameLst>
                                      </p:cBhvr>
                                    </p:animRot>
                                    <p:animRot by="1500000">
                                      <p:cBhvr>
                                        <p:cTn id="99" dur="125" fill="hold">
                                          <p:stCondLst>
                                            <p:cond delay="375"/>
                                          </p:stCondLst>
                                        </p:cTn>
                                        <p:tgtEl>
                                          <p:spTgt spid="12"/>
                                        </p:tgtEl>
                                        <p:attrNameLst>
                                          <p:attrName>r</p:attrName>
                                        </p:attrNameLst>
                                      </p:cBhvr>
                                    </p:animRot>
                                  </p:childTnLst>
                                </p:cTn>
                              </p:par>
                            </p:childTnLst>
                          </p:cTn>
                        </p:par>
                        <p:par>
                          <p:cTn id="100" fill="hold">
                            <p:stCondLst>
                              <p:cond delay="3500"/>
                            </p:stCondLst>
                            <p:childTnLst>
                              <p:par>
                                <p:cTn id="101" presetID="0" presetClass="path" presetSubtype="0" accel="50000" decel="50000" fill="hold" grpId="2" nodeType="afterEffect">
                                  <p:stCondLst>
                                    <p:cond delay="0"/>
                                  </p:stCondLst>
                                  <p:iterate type="lt">
                                    <p:tmPct val="0"/>
                                  </p:iterate>
                                  <p:childTnLst>
                                    <p:animMotion origin="layout" path="M 0.00026 -1.85185E-6 L 0.00026 -1.85185E-6 C 0.00117 0.00371 0.00247 0.00741 0.00338 0.01134 C 0.00364 0.01273 0.00416 0.01412 0.00416 0.01574 C 0.00469 0.02917 0.00469 0.04283 0.00508 0.05625 C 0.00442 0.06644 0.0039 0.07662 0.00338 0.08681 C 0.00273 0.09607 0.00221 0.10371 0.00091 0.11273 C 0.00065 0.11482 0.00052 0.11667 0.00026 0.11852 C -0.00039 0.1213 -0.00144 0.12361 -0.00222 0.12593 C -0.00248 0.12778 -0.00261 0.12986 -0.003 0.13148 C -0.00365 0.13472 -0.00625 0.14259 -0.00704 0.14468 C -0.0086 0.14861 -0.0099 0.15278 -0.01186 0.15625 C -0.01264 0.15787 -0.01355 0.15903 -0.0142 0.16065 C -0.02058 0.17431 -0.01173 0.15625 -0.01654 0.16945 C -0.0172 0.17107 -0.01824 0.17199 -0.01902 0.17361 C -0.01993 0.17546 -0.02045 0.17801 -0.02136 0.1794 C -0.02332 0.18287 -0.02566 0.18542 -0.02774 0.1882 C -0.02983 0.19097 -0.03387 0.19653 -0.03582 0.19838 L -0.03908 0.20116 C -0.04481 0.21181 -0.03673 0.19792 -0.0478 0.21134 C -0.05106 0.21528 -0.04923 0.21366 -0.05327 0.21574 C -0.05939 0.22292 -0.05171 0.21435 -0.059 0.21991 C -0.05991 0.2206 -0.06044 0.22222 -0.06135 0.22292 C -0.06643 0.22709 -0.06525 0.225 -0.07007 0.22732 C -0.07177 0.22801 -0.07333 0.22917 -0.07489 0.23033 C -0.07789 0.23218 -0.07659 0.23102 -0.0788 0.23334 L -0.0788 0.23357 " pathEditMode="relative" rAng="0" ptsTypes="AAAAAAAAAAAAAAAAAAAAAAAAAAA">
                                      <p:cBhvr>
                                        <p:cTn id="102" dur="500" fill="hold"/>
                                        <p:tgtEl>
                                          <p:spTgt spid="12"/>
                                        </p:tgtEl>
                                        <p:attrNameLst>
                                          <p:attrName>ppt_x</p:attrName>
                                          <p:attrName>ppt_y</p:attrName>
                                        </p:attrNameLst>
                                      </p:cBhvr>
                                      <p:rCtr x="-3712" y="11667"/>
                                    </p:animMotion>
                                  </p:childTnLst>
                                </p:cTn>
                              </p:par>
                              <p:par>
                                <p:cTn id="103" presetID="21" presetClass="emph" presetSubtype="0" fill="hold" grpId="0" nodeType="withEffect">
                                  <p:stCondLst>
                                    <p:cond delay="0"/>
                                  </p:stCondLst>
                                  <p:iterate type="lt">
                                    <p:tmPct val="0"/>
                                  </p:iterate>
                                  <p:childTnLst>
                                    <p:animClr clrSpc="hsl" dir="cw">
                                      <p:cBhvr override="childStyle">
                                        <p:cTn id="104" dur="500" fill="hold"/>
                                        <p:tgtEl>
                                          <p:spTgt spid="13"/>
                                        </p:tgtEl>
                                        <p:attrNameLst>
                                          <p:attrName>style.color</p:attrName>
                                        </p:attrNameLst>
                                      </p:cBhvr>
                                      <p:by>
                                        <p:hsl h="7200000" s="0" l="0"/>
                                      </p:by>
                                    </p:animClr>
                                    <p:animClr clrSpc="hsl" dir="cw">
                                      <p:cBhvr>
                                        <p:cTn id="105" dur="500" fill="hold"/>
                                        <p:tgtEl>
                                          <p:spTgt spid="13"/>
                                        </p:tgtEl>
                                        <p:attrNameLst>
                                          <p:attrName>fillcolor</p:attrName>
                                        </p:attrNameLst>
                                      </p:cBhvr>
                                      <p:by>
                                        <p:hsl h="7200000" s="0" l="0"/>
                                      </p:by>
                                    </p:animClr>
                                    <p:animClr clrSpc="hsl" dir="cw">
                                      <p:cBhvr>
                                        <p:cTn id="106" dur="500" fill="hold"/>
                                        <p:tgtEl>
                                          <p:spTgt spid="13"/>
                                        </p:tgtEl>
                                        <p:attrNameLst>
                                          <p:attrName>stroke.color</p:attrName>
                                        </p:attrNameLst>
                                      </p:cBhvr>
                                      <p:by>
                                        <p:hsl h="7200000" s="0" l="0"/>
                                      </p:by>
                                    </p:animClr>
                                    <p:set>
                                      <p:cBhvr>
                                        <p:cTn id="107" dur="500" fill="hold"/>
                                        <p:tgtEl>
                                          <p:spTgt spid="13"/>
                                        </p:tgtEl>
                                        <p:attrNameLst>
                                          <p:attrName>fill.type</p:attrName>
                                        </p:attrNameLst>
                                      </p:cBhvr>
                                      <p:to>
                                        <p:strVal val="solid"/>
                                      </p:to>
                                    </p:set>
                                  </p:childTnLst>
                                </p:cTn>
                              </p:par>
                              <p:par>
                                <p:cTn id="108" presetID="34" presetClass="emph" presetSubtype="0" fill="hold" grpId="1" nodeType="withEffect">
                                  <p:stCondLst>
                                    <p:cond delay="0"/>
                                  </p:stCondLst>
                                  <p:iterate type="lt">
                                    <p:tmPct val="10000"/>
                                  </p:iterate>
                                  <p:childTnLst>
                                    <p:animMotion origin="layout" path="M 0.0 0.0 L 0.0 -0.07213" pathEditMode="relative" ptsTypes="">
                                      <p:cBhvr>
                                        <p:cTn id="109" dur="250" accel="50000" decel="50000" autoRev="1" fill="hold">
                                          <p:stCondLst>
                                            <p:cond delay="0"/>
                                          </p:stCondLst>
                                        </p:cTn>
                                        <p:tgtEl>
                                          <p:spTgt spid="13"/>
                                        </p:tgtEl>
                                        <p:attrNameLst>
                                          <p:attrName>ppt_x</p:attrName>
                                          <p:attrName>ppt_y</p:attrName>
                                        </p:attrNameLst>
                                      </p:cBhvr>
                                    </p:animMotion>
                                    <p:animRot by="1500000">
                                      <p:cBhvr>
                                        <p:cTn id="110" dur="125" fill="hold">
                                          <p:stCondLst>
                                            <p:cond delay="0"/>
                                          </p:stCondLst>
                                        </p:cTn>
                                        <p:tgtEl>
                                          <p:spTgt spid="13"/>
                                        </p:tgtEl>
                                        <p:attrNameLst>
                                          <p:attrName>r</p:attrName>
                                        </p:attrNameLst>
                                      </p:cBhvr>
                                    </p:animRot>
                                    <p:animRot by="-1500000">
                                      <p:cBhvr>
                                        <p:cTn id="111" dur="125" fill="hold">
                                          <p:stCondLst>
                                            <p:cond delay="125"/>
                                          </p:stCondLst>
                                        </p:cTn>
                                        <p:tgtEl>
                                          <p:spTgt spid="13"/>
                                        </p:tgtEl>
                                        <p:attrNameLst>
                                          <p:attrName>r</p:attrName>
                                        </p:attrNameLst>
                                      </p:cBhvr>
                                    </p:animRot>
                                    <p:animRot by="-1500000">
                                      <p:cBhvr>
                                        <p:cTn id="112" dur="125" fill="hold">
                                          <p:stCondLst>
                                            <p:cond delay="250"/>
                                          </p:stCondLst>
                                        </p:cTn>
                                        <p:tgtEl>
                                          <p:spTgt spid="13"/>
                                        </p:tgtEl>
                                        <p:attrNameLst>
                                          <p:attrName>r</p:attrName>
                                        </p:attrNameLst>
                                      </p:cBhvr>
                                    </p:animRot>
                                    <p:animRot by="1500000">
                                      <p:cBhvr>
                                        <p:cTn id="113" dur="125" fill="hold">
                                          <p:stCondLst>
                                            <p:cond delay="375"/>
                                          </p:stCondLst>
                                        </p:cTn>
                                        <p:tgtEl>
                                          <p:spTgt spid="13"/>
                                        </p:tgtEl>
                                        <p:attrNameLst>
                                          <p:attrName>r</p:attrName>
                                        </p:attrNameLst>
                                      </p:cBhvr>
                                    </p:animRot>
                                  </p:childTnLst>
                                </p:cTn>
                              </p:par>
                            </p:childTnLst>
                          </p:cTn>
                        </p:par>
                        <p:par>
                          <p:cTn id="114" fill="hold">
                            <p:stCondLst>
                              <p:cond delay="4000"/>
                            </p:stCondLst>
                            <p:childTnLst>
                              <p:par>
                                <p:cTn id="115" presetID="0" presetClass="path" presetSubtype="0" accel="50000" decel="50000" fill="hold" grpId="2" nodeType="afterEffect">
                                  <p:stCondLst>
                                    <p:cond delay="0"/>
                                  </p:stCondLst>
                                  <p:iterate type="lt">
                                    <p:tmPct val="0"/>
                                  </p:iterate>
                                  <p:childTnLst>
                                    <p:animMotion origin="layout" path="M 0.00013 -4.44444E-6 L 0.00013 0.00024 C 0.00091 0.00579 0.00157 0.01227 0.00261 0.01829 C 0.003 0.02037 0.00391 0.02223 0.0043 0.02454 C 0.00678 0.03797 0.003 0.02686 0.00769 0.0382 C 0.00977 0.05834 0.00691 0.03357 0.01016 0.05371 C 0.01355 0.07477 0.00808 0.04815 0.01264 0.06922 C 0.01277 0.07084 0.01394 0.08403 0.01433 0.08635 C 0.01472 0.08843 0.0155 0.09028 0.01602 0.09237 C 0.01785 0.1095 0.01772 0.10579 0.01772 0.13426 C 0.01772 0.2051 0.01889 0.16204 0.01511 0.19283 C 0.01303 0.20926 0.01589 0.19514 0.01264 0.20996 C 0.01094 0.22524 0.0129 0.21019 0.01016 0.22547 C 0.00977 0.22732 0.00964 0.2294 0.00925 0.23125 C 0.00834 0.23658 0.00704 0.24167 0.00599 0.24676 C 0.00547 0.25 0.00521 0.25325 0.0043 0.25625 C 0.00326 0.25973 0.00157 0.26227 0.00013 0.26551 C -0.0026 0.27825 -0.00065 0.27107 -0.00729 0.28681 C -0.0082 0.28889 -0.01419 0.30325 -0.01484 0.30417 L -0.02396 0.31783 C -0.025 0.31968 -0.02605 0.32153 -0.02722 0.32246 C -0.02865 0.32362 -0.03008 0.32431 -0.03139 0.32547 C -0.03321 0.32755 -0.03477 0.32987 -0.03633 0.33172 C -0.03894 0.33473 -0.04675 0.34051 -0.04806 0.34098 C -0.05431 0.34399 -0.04806 0.34144 -0.05548 0.34422 L -0.0629 0.34723 C -0.06577 0.34815 -0.06863 0.34931 -0.07124 0.35047 C -0.07502 0.35209 -0.07918 0.35417 -0.08296 0.35487 C -0.08518 0.35533 -0.08739 0.35625 -0.08947 0.35649 C -0.09781 0.35695 -0.10614 0.35649 -0.11435 0.35649 L -0.11435 0.35695 " pathEditMode="relative" rAng="0" ptsTypes="AAAAAAAAAAAAAAAAAAAAAAAAAAAAAAA">
                                      <p:cBhvr>
                                        <p:cTn id="116" dur="500" fill="hold"/>
                                        <p:tgtEl>
                                          <p:spTgt spid="13"/>
                                        </p:tgtEl>
                                        <p:attrNameLst>
                                          <p:attrName>ppt_x</p:attrName>
                                          <p:attrName>ppt_y</p:attrName>
                                        </p:attrNameLst>
                                      </p:cBhvr>
                                      <p:rCtr x="-4845" y="17847"/>
                                    </p:animMotion>
                                  </p:childTnLst>
                                </p:cTn>
                              </p:par>
                              <p:par>
                                <p:cTn id="117" presetID="21" presetClass="emph" presetSubtype="0" fill="hold" grpId="0" nodeType="withEffect">
                                  <p:stCondLst>
                                    <p:cond delay="0"/>
                                  </p:stCondLst>
                                  <p:iterate type="lt">
                                    <p:tmPct val="0"/>
                                  </p:iterate>
                                  <p:childTnLst>
                                    <p:animClr clrSpc="hsl" dir="cw">
                                      <p:cBhvr override="childStyle">
                                        <p:cTn id="118" dur="500" fill="hold"/>
                                        <p:tgtEl>
                                          <p:spTgt spid="14"/>
                                        </p:tgtEl>
                                        <p:attrNameLst>
                                          <p:attrName>style.color</p:attrName>
                                        </p:attrNameLst>
                                      </p:cBhvr>
                                      <p:by>
                                        <p:hsl h="7200000" s="0" l="0"/>
                                      </p:by>
                                    </p:animClr>
                                    <p:animClr clrSpc="hsl" dir="cw">
                                      <p:cBhvr>
                                        <p:cTn id="119" dur="500" fill="hold"/>
                                        <p:tgtEl>
                                          <p:spTgt spid="14"/>
                                        </p:tgtEl>
                                        <p:attrNameLst>
                                          <p:attrName>fillcolor</p:attrName>
                                        </p:attrNameLst>
                                      </p:cBhvr>
                                      <p:by>
                                        <p:hsl h="7200000" s="0" l="0"/>
                                      </p:by>
                                    </p:animClr>
                                    <p:animClr clrSpc="hsl" dir="cw">
                                      <p:cBhvr>
                                        <p:cTn id="120" dur="500" fill="hold"/>
                                        <p:tgtEl>
                                          <p:spTgt spid="14"/>
                                        </p:tgtEl>
                                        <p:attrNameLst>
                                          <p:attrName>stroke.color</p:attrName>
                                        </p:attrNameLst>
                                      </p:cBhvr>
                                      <p:by>
                                        <p:hsl h="7200000" s="0" l="0"/>
                                      </p:by>
                                    </p:animClr>
                                    <p:set>
                                      <p:cBhvr>
                                        <p:cTn id="121" dur="500" fill="hold"/>
                                        <p:tgtEl>
                                          <p:spTgt spid="14"/>
                                        </p:tgtEl>
                                        <p:attrNameLst>
                                          <p:attrName>fill.type</p:attrName>
                                        </p:attrNameLst>
                                      </p:cBhvr>
                                      <p:to>
                                        <p:strVal val="solid"/>
                                      </p:to>
                                    </p:set>
                                  </p:childTnLst>
                                </p:cTn>
                              </p:par>
                              <p:par>
                                <p:cTn id="122" presetID="34" presetClass="emph" presetSubtype="0" fill="hold" grpId="1" nodeType="withEffect">
                                  <p:stCondLst>
                                    <p:cond delay="0"/>
                                  </p:stCondLst>
                                  <p:iterate type="lt">
                                    <p:tmPct val="10000"/>
                                  </p:iterate>
                                  <p:childTnLst>
                                    <p:animMotion origin="layout" path="M 0.0 0.0 L 0.0 -0.07213" pathEditMode="relative" ptsTypes="">
                                      <p:cBhvr>
                                        <p:cTn id="123" dur="250" accel="50000" decel="50000" autoRev="1" fill="hold">
                                          <p:stCondLst>
                                            <p:cond delay="0"/>
                                          </p:stCondLst>
                                        </p:cTn>
                                        <p:tgtEl>
                                          <p:spTgt spid="14"/>
                                        </p:tgtEl>
                                        <p:attrNameLst>
                                          <p:attrName>ppt_x</p:attrName>
                                          <p:attrName>ppt_y</p:attrName>
                                        </p:attrNameLst>
                                      </p:cBhvr>
                                    </p:animMotion>
                                    <p:animRot by="1500000">
                                      <p:cBhvr>
                                        <p:cTn id="124" dur="125" fill="hold">
                                          <p:stCondLst>
                                            <p:cond delay="0"/>
                                          </p:stCondLst>
                                        </p:cTn>
                                        <p:tgtEl>
                                          <p:spTgt spid="14"/>
                                        </p:tgtEl>
                                        <p:attrNameLst>
                                          <p:attrName>r</p:attrName>
                                        </p:attrNameLst>
                                      </p:cBhvr>
                                    </p:animRot>
                                    <p:animRot by="-1500000">
                                      <p:cBhvr>
                                        <p:cTn id="125" dur="125" fill="hold">
                                          <p:stCondLst>
                                            <p:cond delay="125"/>
                                          </p:stCondLst>
                                        </p:cTn>
                                        <p:tgtEl>
                                          <p:spTgt spid="14"/>
                                        </p:tgtEl>
                                        <p:attrNameLst>
                                          <p:attrName>r</p:attrName>
                                        </p:attrNameLst>
                                      </p:cBhvr>
                                    </p:animRot>
                                    <p:animRot by="-1500000">
                                      <p:cBhvr>
                                        <p:cTn id="126" dur="125" fill="hold">
                                          <p:stCondLst>
                                            <p:cond delay="250"/>
                                          </p:stCondLst>
                                        </p:cTn>
                                        <p:tgtEl>
                                          <p:spTgt spid="14"/>
                                        </p:tgtEl>
                                        <p:attrNameLst>
                                          <p:attrName>r</p:attrName>
                                        </p:attrNameLst>
                                      </p:cBhvr>
                                    </p:animRot>
                                    <p:animRot by="1500000">
                                      <p:cBhvr>
                                        <p:cTn id="127" dur="125" fill="hold">
                                          <p:stCondLst>
                                            <p:cond delay="375"/>
                                          </p:stCondLst>
                                        </p:cTn>
                                        <p:tgtEl>
                                          <p:spTgt spid="14"/>
                                        </p:tgtEl>
                                        <p:attrNameLst>
                                          <p:attrName>r</p:attrName>
                                        </p:attrNameLst>
                                      </p:cBhvr>
                                    </p:animRot>
                                  </p:childTnLst>
                                </p:cTn>
                              </p:par>
                            </p:childTnLst>
                          </p:cTn>
                        </p:par>
                        <p:par>
                          <p:cTn id="128" fill="hold">
                            <p:stCondLst>
                              <p:cond delay="4500"/>
                            </p:stCondLst>
                            <p:childTnLst>
                              <p:par>
                                <p:cTn id="129" presetID="0" presetClass="path" presetSubtype="0" accel="50000" decel="50000" fill="hold" grpId="2" nodeType="afterEffect">
                                  <p:stCondLst>
                                    <p:cond delay="0"/>
                                  </p:stCondLst>
                                  <p:iterate type="lt">
                                    <p:tmPct val="0"/>
                                  </p:iterate>
                                  <p:childTnLst>
                                    <p:animMotion origin="layout" path="M -0.00013 4.44444E-6 L -0.00013 0.00023 C 0.00013 0.00486 0.00013 0.01018 0.00065 0.01527 C 0.00104 0.01851 0.00208 0.02152 0.00235 0.02453 C 0.00261 0.02777 0.003 0.03078 0.00326 0.03402 C 0.0056 0.06296 0.00274 0.03009 0.00495 0.05277 C 0.00521 0.05555 0.00521 0.05902 0.00573 0.0618 C 0.00612 0.06435 0.0069 0.0662 0.00742 0.06805 C 0.00769 0.07175 0.00795 0.07546 0.00834 0.07916 C 0.00847 0.08101 0.00899 0.08333 0.00912 0.08518 C 0.00951 0.0905 0.00964 0.0956 0.01003 0.10069 C 0.01016 0.10393 0.01055 0.10694 0.01081 0.11018 C 0.01107 0.11365 0.01133 0.11736 0.01185 0.12083 C 0.01133 0.15092 0.01159 0.18125 0.01081 0.21111 C 0.01068 0.21435 0.00964 0.21713 0.00912 0.2206 C 0.00847 0.22476 0.00795 0.2287 0.00742 0.23287 C 0.00651 0.24004 0.00573 0.24745 0.00495 0.25463 C 0.00456 0.25787 0.00456 0.26088 0.00404 0.26412 C 0.00352 0.26736 0.00235 0.27013 0.00156 0.27338 C -0.00013 0.28055 -0.00143 0.28981 -0.00352 0.29675 C -0.00443 0.29976 -0.00586 0.30277 -0.0069 0.30601 C -0.0168 0.33564 -0.00443 0.30115 -0.01367 0.32453 C -0.02006 0.34074 -0.02318 0.353 -0.0323 0.36527 C -0.03425 0.36759 -0.03634 0.3699 -0.03816 0.37291 C -0.04545 0.3831 -0.04741 0.38796 -0.05431 0.39606 C -0.06121 0.40439 -0.059 0.40069 -0.06616 0.40694 C -0.0702 0.41064 -0.07398 0.41458 -0.07801 0.41805 L -0.08987 0.42708 C -0.09182 0.4287 -0.0939 0.43032 -0.09586 0.43194 C -0.09755 0.43333 -0.09924 0.43449 -0.10081 0.43657 C -0.10862 0.44606 -0.10302 0.44259 -0.11018 0.44907 C -0.11149 0.45023 -0.11292 0.45092 -0.11448 0.45208 C -0.11565 0.453 -0.1167 0.45416 -0.11787 0.45532 C -0.1206 0.4574 -0.1236 0.45879 -0.12633 0.46157 C -0.12855 0.46342 -0.13063 0.4662 -0.13298 0.46782 C -0.13389 0.46828 -0.1348 0.46851 -0.13558 0.46921 C -0.14209 0.47523 -0.13428 0.4699 -0.14066 0.47384 C -0.14118 0.475 -0.14157 0.47615 -0.14235 0.47708 C -0.1473 0.4824 -0.1434 0.47592 -0.14561 0.48009 L -0.14561 0.48055 " pathEditMode="relative" rAng="0" ptsTypes="AAAAAAAAAAAAAAAAAAAAAAAAAAAAAAAAAAAAAAAA">
                                      <p:cBhvr>
                                        <p:cTn id="130" dur="500" fill="hold"/>
                                        <p:tgtEl>
                                          <p:spTgt spid="14"/>
                                        </p:tgtEl>
                                        <p:attrNameLst>
                                          <p:attrName>ppt_x</p:attrName>
                                          <p:attrName>ppt_y</p:attrName>
                                        </p:attrNameLst>
                                      </p:cBhvr>
                                      <p:rCtr x="-6681" y="24028"/>
                                    </p:animMotion>
                                  </p:childTnLst>
                                </p:cTn>
                              </p:par>
                              <p:par>
                                <p:cTn id="131" presetID="21" presetClass="emph" presetSubtype="0" fill="hold" grpId="0" nodeType="withEffect">
                                  <p:stCondLst>
                                    <p:cond delay="0"/>
                                  </p:stCondLst>
                                  <p:iterate type="lt">
                                    <p:tmPct val="0"/>
                                  </p:iterate>
                                  <p:childTnLst>
                                    <p:animClr clrSpc="hsl" dir="cw">
                                      <p:cBhvr override="childStyle">
                                        <p:cTn id="132" dur="500" fill="hold"/>
                                        <p:tgtEl>
                                          <p:spTgt spid="15"/>
                                        </p:tgtEl>
                                        <p:attrNameLst>
                                          <p:attrName>style.color</p:attrName>
                                        </p:attrNameLst>
                                      </p:cBhvr>
                                      <p:by>
                                        <p:hsl h="7200000" s="0" l="0"/>
                                      </p:by>
                                    </p:animClr>
                                    <p:animClr clrSpc="hsl" dir="cw">
                                      <p:cBhvr>
                                        <p:cTn id="133" dur="500" fill="hold"/>
                                        <p:tgtEl>
                                          <p:spTgt spid="15"/>
                                        </p:tgtEl>
                                        <p:attrNameLst>
                                          <p:attrName>fillcolor</p:attrName>
                                        </p:attrNameLst>
                                      </p:cBhvr>
                                      <p:by>
                                        <p:hsl h="7200000" s="0" l="0"/>
                                      </p:by>
                                    </p:animClr>
                                    <p:animClr clrSpc="hsl" dir="cw">
                                      <p:cBhvr>
                                        <p:cTn id="134" dur="500" fill="hold"/>
                                        <p:tgtEl>
                                          <p:spTgt spid="15"/>
                                        </p:tgtEl>
                                        <p:attrNameLst>
                                          <p:attrName>stroke.color</p:attrName>
                                        </p:attrNameLst>
                                      </p:cBhvr>
                                      <p:by>
                                        <p:hsl h="7200000" s="0" l="0"/>
                                      </p:by>
                                    </p:animClr>
                                    <p:set>
                                      <p:cBhvr>
                                        <p:cTn id="135" dur="500" fill="hold"/>
                                        <p:tgtEl>
                                          <p:spTgt spid="15"/>
                                        </p:tgtEl>
                                        <p:attrNameLst>
                                          <p:attrName>fill.type</p:attrName>
                                        </p:attrNameLst>
                                      </p:cBhvr>
                                      <p:to>
                                        <p:strVal val="solid"/>
                                      </p:to>
                                    </p:set>
                                  </p:childTnLst>
                                </p:cTn>
                              </p:par>
                              <p:par>
                                <p:cTn id="136" presetID="34" presetClass="emph" presetSubtype="0" fill="hold" grpId="1" nodeType="withEffect">
                                  <p:stCondLst>
                                    <p:cond delay="0"/>
                                  </p:stCondLst>
                                  <p:iterate type="lt">
                                    <p:tmPct val="10000"/>
                                  </p:iterate>
                                  <p:childTnLst>
                                    <p:animMotion origin="layout" path="M 0.0 0.0 L 0.0 -0.07213" pathEditMode="relative" ptsTypes="">
                                      <p:cBhvr>
                                        <p:cTn id="137" dur="250" accel="50000" decel="50000" autoRev="1" fill="hold">
                                          <p:stCondLst>
                                            <p:cond delay="0"/>
                                          </p:stCondLst>
                                        </p:cTn>
                                        <p:tgtEl>
                                          <p:spTgt spid="15"/>
                                        </p:tgtEl>
                                        <p:attrNameLst>
                                          <p:attrName>ppt_x</p:attrName>
                                          <p:attrName>ppt_y</p:attrName>
                                        </p:attrNameLst>
                                      </p:cBhvr>
                                    </p:animMotion>
                                    <p:animRot by="1500000">
                                      <p:cBhvr>
                                        <p:cTn id="138" dur="125" fill="hold">
                                          <p:stCondLst>
                                            <p:cond delay="0"/>
                                          </p:stCondLst>
                                        </p:cTn>
                                        <p:tgtEl>
                                          <p:spTgt spid="15"/>
                                        </p:tgtEl>
                                        <p:attrNameLst>
                                          <p:attrName>r</p:attrName>
                                        </p:attrNameLst>
                                      </p:cBhvr>
                                    </p:animRot>
                                    <p:animRot by="-1500000">
                                      <p:cBhvr>
                                        <p:cTn id="139" dur="125" fill="hold">
                                          <p:stCondLst>
                                            <p:cond delay="125"/>
                                          </p:stCondLst>
                                        </p:cTn>
                                        <p:tgtEl>
                                          <p:spTgt spid="15"/>
                                        </p:tgtEl>
                                        <p:attrNameLst>
                                          <p:attrName>r</p:attrName>
                                        </p:attrNameLst>
                                      </p:cBhvr>
                                    </p:animRot>
                                    <p:animRot by="-1500000">
                                      <p:cBhvr>
                                        <p:cTn id="140" dur="125" fill="hold">
                                          <p:stCondLst>
                                            <p:cond delay="250"/>
                                          </p:stCondLst>
                                        </p:cTn>
                                        <p:tgtEl>
                                          <p:spTgt spid="15"/>
                                        </p:tgtEl>
                                        <p:attrNameLst>
                                          <p:attrName>r</p:attrName>
                                        </p:attrNameLst>
                                      </p:cBhvr>
                                    </p:animRot>
                                    <p:animRot by="1500000">
                                      <p:cBhvr>
                                        <p:cTn id="141" dur="125" fill="hold">
                                          <p:stCondLst>
                                            <p:cond delay="375"/>
                                          </p:stCondLst>
                                        </p:cTn>
                                        <p:tgtEl>
                                          <p:spTgt spid="15"/>
                                        </p:tgtEl>
                                        <p:attrNameLst>
                                          <p:attrName>r</p:attrName>
                                        </p:attrNameLst>
                                      </p:cBhvr>
                                    </p:animRot>
                                  </p:childTnLst>
                                </p:cTn>
                              </p:par>
                            </p:childTnLst>
                          </p:cTn>
                        </p:par>
                        <p:par>
                          <p:cTn id="142" fill="hold">
                            <p:stCondLst>
                              <p:cond delay="5000"/>
                            </p:stCondLst>
                            <p:childTnLst>
                              <p:par>
                                <p:cTn id="143" presetID="0" presetClass="path" presetSubtype="0" accel="50000" decel="50000" fill="hold" grpId="2" nodeType="afterEffect">
                                  <p:stCondLst>
                                    <p:cond delay="0"/>
                                  </p:stCondLst>
                                  <p:iterate type="lt">
                                    <p:tmPct val="0"/>
                                  </p:iterate>
                                  <p:childTnLst>
                                    <p:animMotion origin="layout" path="M 0.0013 -2.22222E-6 L 0.0013 0.00023 C 0.00287 0.00347 0.00469 0.00648 0.00586 0.01042 C 0.00677 0.01297 0.00651 0.0169 0.00743 0.01968 C 0.01172 0.03264 0.00651 0.01621 0.00964 0.02847 C 0.01251 0.04051 0.0099 0.02616 0.01198 0.03773 C 0.01159 0.05 0.01172 0.06204 0.01107 0.07431 C 0.01094 0.07732 0.01055 0.08079 0.00964 0.08334 L 0.00808 0.08797 C 0.00691 0.09607 0.00821 0.08959 0.00586 0.0956 C 0.00534 0.09699 0.00495 0.09884 0.0043 0.10023 L -2.25319E-6 0.10926 L -2.25319E-6 0.10972 " pathEditMode="relative" rAng="0" ptsTypes="AAAAAAAAAAAAA">
                                      <p:cBhvr>
                                        <p:cTn id="144" dur="500" fill="hold"/>
                                        <p:tgtEl>
                                          <p:spTgt spid="15"/>
                                        </p:tgtEl>
                                        <p:attrNameLst>
                                          <p:attrName>ppt_x</p:attrName>
                                          <p:attrName>ppt_y</p:attrName>
                                        </p:attrNameLst>
                                      </p:cBhvr>
                                      <p:rCtr x="469" y="5486"/>
                                    </p:animMotion>
                                  </p:childTnLst>
                                </p:cTn>
                              </p:par>
                              <p:par>
                                <p:cTn id="145" presetID="21" presetClass="emph" presetSubtype="0" fill="hold" grpId="0" nodeType="withEffect">
                                  <p:stCondLst>
                                    <p:cond delay="0"/>
                                  </p:stCondLst>
                                  <p:iterate type="lt">
                                    <p:tmPct val="0"/>
                                  </p:iterate>
                                  <p:childTnLst>
                                    <p:animClr clrSpc="hsl" dir="cw">
                                      <p:cBhvr override="childStyle">
                                        <p:cTn id="146" dur="500" fill="hold"/>
                                        <p:tgtEl>
                                          <p:spTgt spid="16"/>
                                        </p:tgtEl>
                                        <p:attrNameLst>
                                          <p:attrName>style.color</p:attrName>
                                        </p:attrNameLst>
                                      </p:cBhvr>
                                      <p:by>
                                        <p:hsl h="7200000" s="0" l="0"/>
                                      </p:by>
                                    </p:animClr>
                                    <p:animClr clrSpc="hsl" dir="cw">
                                      <p:cBhvr>
                                        <p:cTn id="147" dur="500" fill="hold"/>
                                        <p:tgtEl>
                                          <p:spTgt spid="16"/>
                                        </p:tgtEl>
                                        <p:attrNameLst>
                                          <p:attrName>fillcolor</p:attrName>
                                        </p:attrNameLst>
                                      </p:cBhvr>
                                      <p:by>
                                        <p:hsl h="7200000" s="0" l="0"/>
                                      </p:by>
                                    </p:animClr>
                                    <p:animClr clrSpc="hsl" dir="cw">
                                      <p:cBhvr>
                                        <p:cTn id="148" dur="500" fill="hold"/>
                                        <p:tgtEl>
                                          <p:spTgt spid="16"/>
                                        </p:tgtEl>
                                        <p:attrNameLst>
                                          <p:attrName>stroke.color</p:attrName>
                                        </p:attrNameLst>
                                      </p:cBhvr>
                                      <p:by>
                                        <p:hsl h="7200000" s="0" l="0"/>
                                      </p:by>
                                    </p:animClr>
                                    <p:set>
                                      <p:cBhvr>
                                        <p:cTn id="149" dur="500" fill="hold"/>
                                        <p:tgtEl>
                                          <p:spTgt spid="16"/>
                                        </p:tgtEl>
                                        <p:attrNameLst>
                                          <p:attrName>fill.type</p:attrName>
                                        </p:attrNameLst>
                                      </p:cBhvr>
                                      <p:to>
                                        <p:strVal val="solid"/>
                                      </p:to>
                                    </p:set>
                                  </p:childTnLst>
                                </p:cTn>
                              </p:par>
                              <p:par>
                                <p:cTn id="150" presetID="34" presetClass="emph" presetSubtype="0" fill="hold" grpId="1" nodeType="withEffect">
                                  <p:stCondLst>
                                    <p:cond delay="0"/>
                                  </p:stCondLst>
                                  <p:iterate type="lt">
                                    <p:tmPct val="10000"/>
                                  </p:iterate>
                                  <p:childTnLst>
                                    <p:animMotion origin="layout" path="M 0.0 0.0 L 0.0 -0.07213" pathEditMode="relative" ptsTypes="">
                                      <p:cBhvr>
                                        <p:cTn id="151" dur="250" accel="50000" decel="50000" autoRev="1" fill="hold">
                                          <p:stCondLst>
                                            <p:cond delay="0"/>
                                          </p:stCondLst>
                                        </p:cTn>
                                        <p:tgtEl>
                                          <p:spTgt spid="16"/>
                                        </p:tgtEl>
                                        <p:attrNameLst>
                                          <p:attrName>ppt_x</p:attrName>
                                          <p:attrName>ppt_y</p:attrName>
                                        </p:attrNameLst>
                                      </p:cBhvr>
                                    </p:animMotion>
                                    <p:animRot by="1500000">
                                      <p:cBhvr>
                                        <p:cTn id="152" dur="125" fill="hold">
                                          <p:stCondLst>
                                            <p:cond delay="0"/>
                                          </p:stCondLst>
                                        </p:cTn>
                                        <p:tgtEl>
                                          <p:spTgt spid="16"/>
                                        </p:tgtEl>
                                        <p:attrNameLst>
                                          <p:attrName>r</p:attrName>
                                        </p:attrNameLst>
                                      </p:cBhvr>
                                    </p:animRot>
                                    <p:animRot by="-1500000">
                                      <p:cBhvr>
                                        <p:cTn id="153" dur="125" fill="hold">
                                          <p:stCondLst>
                                            <p:cond delay="125"/>
                                          </p:stCondLst>
                                        </p:cTn>
                                        <p:tgtEl>
                                          <p:spTgt spid="16"/>
                                        </p:tgtEl>
                                        <p:attrNameLst>
                                          <p:attrName>r</p:attrName>
                                        </p:attrNameLst>
                                      </p:cBhvr>
                                    </p:animRot>
                                    <p:animRot by="-1500000">
                                      <p:cBhvr>
                                        <p:cTn id="154" dur="125" fill="hold">
                                          <p:stCondLst>
                                            <p:cond delay="250"/>
                                          </p:stCondLst>
                                        </p:cTn>
                                        <p:tgtEl>
                                          <p:spTgt spid="16"/>
                                        </p:tgtEl>
                                        <p:attrNameLst>
                                          <p:attrName>r</p:attrName>
                                        </p:attrNameLst>
                                      </p:cBhvr>
                                    </p:animRot>
                                    <p:animRot by="1500000">
                                      <p:cBhvr>
                                        <p:cTn id="155" dur="125" fill="hold">
                                          <p:stCondLst>
                                            <p:cond delay="375"/>
                                          </p:stCondLst>
                                        </p:cTn>
                                        <p:tgtEl>
                                          <p:spTgt spid="16"/>
                                        </p:tgtEl>
                                        <p:attrNameLst>
                                          <p:attrName>r</p:attrName>
                                        </p:attrNameLst>
                                      </p:cBhvr>
                                    </p:animRot>
                                  </p:childTnLst>
                                </p:cTn>
                              </p:par>
                            </p:childTnLst>
                          </p:cTn>
                        </p:par>
                        <p:par>
                          <p:cTn id="156" fill="hold">
                            <p:stCondLst>
                              <p:cond delay="5500"/>
                            </p:stCondLst>
                            <p:childTnLst>
                              <p:par>
                                <p:cTn id="157" presetID="0" presetClass="path" presetSubtype="0" accel="50000" decel="50000" fill="hold" grpId="2" nodeType="afterEffect">
                                  <p:stCondLst>
                                    <p:cond delay="0"/>
                                  </p:stCondLst>
                                  <p:iterate type="lt">
                                    <p:tmPct val="0"/>
                                  </p:iterate>
                                  <p:childTnLst>
                                    <p:animMotion origin="layout" path="M 0.00065 2.22222E-6 L 0.00065 2.22222E-6 C 0.00325 0.00069 0.0056 0.00162 0.0082 0.00254 C 0.00899 0.00301 0.0099 0.00347 0.01068 0.00416 C 0.01159 0.00486 0.01224 0.00625 0.01315 0.00717 C 0.01393 0.00787 0.01485 0.0081 0.01563 0.00856 C 0.01862 0.01088 0.01901 0.01157 0.02136 0.01435 C 0.02422 0.02199 0.02227 0.01782 0.02813 0.025 L 0.03048 0.02778 C 0.03165 0.03055 0.03243 0.03403 0.03386 0.03657 C 0.03608 0.04028 0.03556 0.03889 0.03712 0.04398 C 0.03803 0.04629 0.03894 0.04884 0.03972 0.05139 C 0.04311 0.06366 0.03998 0.05416 0.0422 0.06319 C 0.0448 0.07384 0.04324 0.06412 0.0448 0.075 C 0.04441 0.08912 0.04454 0.10324 0.04389 0.11736 C 0.04376 0.12153 0.04363 0.12616 0.0422 0.12916 C 0.03842 0.13819 0.0405 0.1331 0.03647 0.14398 C 0.03582 0.14537 0.03542 0.14722 0.03477 0.14838 C 0.02488 0.16597 0.04063 0.13842 0.02891 0.15717 C 0.02696 0.16065 0.02527 0.16481 0.02305 0.16782 C 0.01029 0.18472 0.02123 0.17106 0.01315 0.1794 C 0.01237 0.18032 0.01146 0.18125 0.01068 0.18217 C 0.00951 0.18379 0.00859 0.18565 0.00729 0.1868 C 0.00599 0.18773 0.00469 0.18773 0.00325 0.18819 C -0.00156 0.19375 0.00312 0.18912 -0.00274 0.19282 C -0.00534 0.19421 -0.00821 0.19653 -0.01081 0.19861 C -0.01224 0.19953 -0.01355 0.20116 -0.01511 0.20162 L -0.02006 0.20301 C -0.02618 0.20463 -0.02514 0.20416 -0.03087 0.20602 C -0.0323 0.20648 -0.0336 0.20671 -0.03491 0.20717 C -0.03986 0.21157 -0.03712 0.20949 -0.04324 0.21319 L -0.04572 0.21481 C -0.04663 0.21528 -0.04741 0.21597 -0.04832 0.2162 L -0.05809 0.2206 C -0.05926 0.22106 -0.06043 0.22129 -0.06148 0.22199 C -0.06473 0.22384 -0.0659 0.22477 -0.06981 0.22662 C -0.0758 0.22916 -0.07229 0.22685 -0.07893 0.22963 C -0.07984 0.22986 -0.08062 0.23078 -0.08153 0.23102 C -0.08635 0.23264 -0.08635 0.23241 -0.08961 0.23241 L -0.08961 0.23264 " pathEditMode="relative" rAng="0" ptsTypes="AAAAAAAAAAAAAAAAAAAAAAAAAAAAAAAAAAAAAAAA">
                                      <p:cBhvr>
                                        <p:cTn id="158" dur="500" fill="hold"/>
                                        <p:tgtEl>
                                          <p:spTgt spid="16"/>
                                        </p:tgtEl>
                                        <p:attrNameLst>
                                          <p:attrName>ppt_x</p:attrName>
                                          <p:attrName>ppt_y</p:attrName>
                                        </p:attrNameLst>
                                      </p:cBhvr>
                                      <p:rCtr x="-2305" y="11620"/>
                                    </p:animMotion>
                                  </p:childTnLst>
                                </p:cTn>
                              </p:par>
                            </p:childTnLst>
                          </p:cTn>
                        </p:par>
                        <p:par>
                          <p:cTn id="159" fill="hold">
                            <p:stCondLst>
                              <p:cond delay="6000"/>
                            </p:stCondLst>
                            <p:childTnLst>
                              <p:par>
                                <p:cTn id="160" presetID="22" presetClass="entr" presetSubtype="1" fill="hold" grpId="0" nodeType="afterEffect">
                                  <p:stCondLst>
                                    <p:cond delay="0"/>
                                  </p:stCondLst>
                                  <p:childTnLst>
                                    <p:set>
                                      <p:cBhvr>
                                        <p:cTn id="161" dur="1" fill="hold">
                                          <p:stCondLst>
                                            <p:cond delay="0"/>
                                          </p:stCondLst>
                                        </p:cTn>
                                        <p:tgtEl>
                                          <p:spTgt spid="2"/>
                                        </p:tgtEl>
                                        <p:attrNameLst>
                                          <p:attrName>style.visibility</p:attrName>
                                        </p:attrNameLst>
                                      </p:cBhvr>
                                      <p:to>
                                        <p:strVal val="visible"/>
                                      </p:to>
                                    </p:set>
                                    <p:animEffect transition="in" filter="wipe(up)">
                                      <p:cBhvr>
                                        <p:cTn id="162" dur="500"/>
                                        <p:tgtEl>
                                          <p:spTgt spid="2"/>
                                        </p:tgtEl>
                                      </p:cBhvr>
                                    </p:animEffect>
                                  </p:childTnLst>
                                </p:cTn>
                              </p:par>
                            </p:childTnLst>
                          </p:cTn>
                        </p:par>
                        <p:par>
                          <p:cTn id="163" fill="hold">
                            <p:stCondLst>
                              <p:cond delay="6500"/>
                            </p:stCondLst>
                            <p:childTnLst>
                              <p:par>
                                <p:cTn id="164" presetID="22" presetClass="entr" presetSubtype="8" fill="hold" grpId="0" nodeType="afterEffect">
                                  <p:stCondLst>
                                    <p:cond delay="0"/>
                                  </p:stCondLst>
                                  <p:childTnLst>
                                    <p:set>
                                      <p:cBhvr>
                                        <p:cTn id="165" dur="1" fill="hold">
                                          <p:stCondLst>
                                            <p:cond delay="0"/>
                                          </p:stCondLst>
                                        </p:cTn>
                                        <p:tgtEl>
                                          <p:spTgt spid="18"/>
                                        </p:tgtEl>
                                        <p:attrNameLst>
                                          <p:attrName>style.visibility</p:attrName>
                                        </p:attrNameLst>
                                      </p:cBhvr>
                                      <p:to>
                                        <p:strVal val="visible"/>
                                      </p:to>
                                    </p:set>
                                    <p:animEffect transition="in" filter="wipe(left)">
                                      <p:cBhvr>
                                        <p:cTn id="166" dur="500"/>
                                        <p:tgtEl>
                                          <p:spTgt spid="18"/>
                                        </p:tgtEl>
                                      </p:cBhvr>
                                    </p:animEffect>
                                  </p:childTnLst>
                                </p:cTn>
                              </p:par>
                            </p:childTnLst>
                          </p:cTn>
                        </p:par>
                        <p:par>
                          <p:cTn id="167" fill="hold">
                            <p:stCondLst>
                              <p:cond delay="7000"/>
                            </p:stCondLst>
                            <p:childTnLst>
                              <p:par>
                                <p:cTn id="168" presetID="22" presetClass="entr" presetSubtype="1" fill="hold" grpId="0" nodeType="afterEffect">
                                  <p:stCondLst>
                                    <p:cond delay="0"/>
                                  </p:stCondLst>
                                  <p:childTnLst>
                                    <p:set>
                                      <p:cBhvr>
                                        <p:cTn id="169" dur="1" fill="hold">
                                          <p:stCondLst>
                                            <p:cond delay="0"/>
                                          </p:stCondLst>
                                        </p:cTn>
                                        <p:tgtEl>
                                          <p:spTgt spid="19"/>
                                        </p:tgtEl>
                                        <p:attrNameLst>
                                          <p:attrName>style.visibility</p:attrName>
                                        </p:attrNameLst>
                                      </p:cBhvr>
                                      <p:to>
                                        <p:strVal val="visible"/>
                                      </p:to>
                                    </p:set>
                                    <p:animEffect transition="in" filter="wipe(up)">
                                      <p:cBhvr>
                                        <p:cTn id="170" dur="500"/>
                                        <p:tgtEl>
                                          <p:spTgt spid="19"/>
                                        </p:tgtEl>
                                      </p:cBhvr>
                                    </p:animEffect>
                                  </p:childTnLst>
                                </p:cTn>
                              </p:par>
                            </p:childTnLst>
                          </p:cTn>
                        </p:par>
                        <p:par>
                          <p:cTn id="171" fill="hold">
                            <p:stCondLst>
                              <p:cond delay="7500"/>
                            </p:stCondLst>
                            <p:childTnLst>
                              <p:par>
                                <p:cTn id="172" presetID="22" presetClass="entr" presetSubtype="8" fill="hold" grpId="0" nodeType="afterEffect">
                                  <p:stCondLst>
                                    <p:cond delay="0"/>
                                  </p:stCondLst>
                                  <p:childTnLst>
                                    <p:set>
                                      <p:cBhvr>
                                        <p:cTn id="173" dur="1" fill="hold">
                                          <p:stCondLst>
                                            <p:cond delay="0"/>
                                          </p:stCondLst>
                                        </p:cTn>
                                        <p:tgtEl>
                                          <p:spTgt spid="20"/>
                                        </p:tgtEl>
                                        <p:attrNameLst>
                                          <p:attrName>style.visibility</p:attrName>
                                        </p:attrNameLst>
                                      </p:cBhvr>
                                      <p:to>
                                        <p:strVal val="visible"/>
                                      </p:to>
                                    </p:set>
                                    <p:animEffect transition="in" filter="wipe(left)">
                                      <p:cBhvr>
                                        <p:cTn id="174" dur="500"/>
                                        <p:tgtEl>
                                          <p:spTgt spid="20"/>
                                        </p:tgtEl>
                                      </p:cBhvr>
                                    </p:animEffect>
                                  </p:childTnLst>
                                </p:cTn>
                              </p:par>
                            </p:childTnLst>
                          </p:cTn>
                        </p:par>
                        <p:par>
                          <p:cTn id="175" fill="hold">
                            <p:stCondLst>
                              <p:cond delay="8000"/>
                            </p:stCondLst>
                            <p:childTnLst>
                              <p:par>
                                <p:cTn id="176" presetID="22" presetClass="entr" presetSubtype="1" fill="hold" grpId="0" nodeType="afterEffect">
                                  <p:stCondLst>
                                    <p:cond delay="0"/>
                                  </p:stCondLst>
                                  <p:childTnLst>
                                    <p:set>
                                      <p:cBhvr>
                                        <p:cTn id="177" dur="1" fill="hold">
                                          <p:stCondLst>
                                            <p:cond delay="0"/>
                                          </p:stCondLst>
                                        </p:cTn>
                                        <p:tgtEl>
                                          <p:spTgt spid="21"/>
                                        </p:tgtEl>
                                        <p:attrNameLst>
                                          <p:attrName>style.visibility</p:attrName>
                                        </p:attrNameLst>
                                      </p:cBhvr>
                                      <p:to>
                                        <p:strVal val="visible"/>
                                      </p:to>
                                    </p:set>
                                    <p:animEffect transition="in" filter="wipe(up)">
                                      <p:cBhvr>
                                        <p:cTn id="178" dur="500"/>
                                        <p:tgtEl>
                                          <p:spTgt spid="21"/>
                                        </p:tgtEl>
                                      </p:cBhvr>
                                    </p:animEffect>
                                  </p:childTnLst>
                                </p:cTn>
                              </p:par>
                            </p:childTnLst>
                          </p:cTn>
                        </p:par>
                        <p:par>
                          <p:cTn id="179" fill="hold">
                            <p:stCondLst>
                              <p:cond delay="8500"/>
                            </p:stCondLst>
                            <p:childTnLst>
                              <p:par>
                                <p:cTn id="180" presetID="22" presetClass="entr" presetSubtype="8" fill="hold" grpId="0" nodeType="afterEffect">
                                  <p:stCondLst>
                                    <p:cond delay="0"/>
                                  </p:stCondLst>
                                  <p:childTnLst>
                                    <p:set>
                                      <p:cBhvr>
                                        <p:cTn id="181" dur="1" fill="hold">
                                          <p:stCondLst>
                                            <p:cond delay="0"/>
                                          </p:stCondLst>
                                        </p:cTn>
                                        <p:tgtEl>
                                          <p:spTgt spid="22"/>
                                        </p:tgtEl>
                                        <p:attrNameLst>
                                          <p:attrName>style.visibility</p:attrName>
                                        </p:attrNameLst>
                                      </p:cBhvr>
                                      <p:to>
                                        <p:strVal val="visible"/>
                                      </p:to>
                                    </p:set>
                                    <p:animEffect transition="in" filter="wipe(left)">
                                      <p:cBhvr>
                                        <p:cTn id="182" dur="500"/>
                                        <p:tgtEl>
                                          <p:spTgt spid="22"/>
                                        </p:tgtEl>
                                      </p:cBhvr>
                                    </p:animEffect>
                                  </p:childTnLst>
                                </p:cTn>
                              </p:par>
                            </p:childTnLst>
                          </p:cTn>
                        </p:par>
                        <p:par>
                          <p:cTn id="183" fill="hold">
                            <p:stCondLst>
                              <p:cond delay="9000"/>
                            </p:stCondLst>
                            <p:childTnLst>
                              <p:par>
                                <p:cTn id="184" presetID="55" presetClass="entr" presetSubtype="0" fill="hold" nodeType="afterEffect">
                                  <p:stCondLst>
                                    <p:cond delay="0"/>
                                  </p:stCondLst>
                                  <p:childTnLst>
                                    <p:set>
                                      <p:cBhvr>
                                        <p:cTn id="185" dur="1" fill="hold">
                                          <p:stCondLst>
                                            <p:cond delay="0"/>
                                          </p:stCondLst>
                                        </p:cTn>
                                        <p:tgtEl>
                                          <p:spTgt spid="24"/>
                                        </p:tgtEl>
                                        <p:attrNameLst>
                                          <p:attrName>style.visibility</p:attrName>
                                        </p:attrNameLst>
                                      </p:cBhvr>
                                      <p:to>
                                        <p:strVal val="visible"/>
                                      </p:to>
                                    </p:set>
                                    <p:anim calcmode="lin" valueType="num">
                                      <p:cBhvr>
                                        <p:cTn id="186" dur="1000" fill="hold"/>
                                        <p:tgtEl>
                                          <p:spTgt spid="24"/>
                                        </p:tgtEl>
                                        <p:attrNameLst>
                                          <p:attrName>ppt_w</p:attrName>
                                        </p:attrNameLst>
                                      </p:cBhvr>
                                      <p:tavLst>
                                        <p:tav tm="0">
                                          <p:val>
                                            <p:strVal val="#ppt_w*0.70"/>
                                          </p:val>
                                        </p:tav>
                                        <p:tav tm="100000">
                                          <p:val>
                                            <p:strVal val="#ppt_w"/>
                                          </p:val>
                                        </p:tav>
                                      </p:tavLst>
                                    </p:anim>
                                    <p:anim calcmode="lin" valueType="num">
                                      <p:cBhvr>
                                        <p:cTn id="187" dur="1000" fill="hold"/>
                                        <p:tgtEl>
                                          <p:spTgt spid="24"/>
                                        </p:tgtEl>
                                        <p:attrNameLst>
                                          <p:attrName>ppt_h</p:attrName>
                                        </p:attrNameLst>
                                      </p:cBhvr>
                                      <p:tavLst>
                                        <p:tav tm="0">
                                          <p:val>
                                            <p:strVal val="#ppt_h"/>
                                          </p:val>
                                        </p:tav>
                                        <p:tav tm="100000">
                                          <p:val>
                                            <p:strVal val="#ppt_h"/>
                                          </p:val>
                                        </p:tav>
                                      </p:tavLst>
                                    </p:anim>
                                    <p:animEffect transition="in" filter="fade">
                                      <p:cBhvr>
                                        <p:cTn id="188" dur="1000"/>
                                        <p:tgtEl>
                                          <p:spTgt spid="24"/>
                                        </p:tgtEl>
                                      </p:cBhvr>
                                    </p:animEffect>
                                  </p:childTnLst>
                                </p:cTn>
                              </p:par>
                            </p:childTnLst>
                          </p:cTn>
                        </p:par>
                        <p:par>
                          <p:cTn id="189" fill="hold">
                            <p:stCondLst>
                              <p:cond delay="10000"/>
                            </p:stCondLst>
                            <p:childTnLst>
                              <p:par>
                                <p:cTn id="190" presetID="55" presetClass="entr" presetSubtype="0" fill="hold" nodeType="afterEffect">
                                  <p:stCondLst>
                                    <p:cond delay="0"/>
                                  </p:stCondLst>
                                  <p:childTnLst>
                                    <p:set>
                                      <p:cBhvr>
                                        <p:cTn id="191" dur="1" fill="hold">
                                          <p:stCondLst>
                                            <p:cond delay="0"/>
                                          </p:stCondLst>
                                        </p:cTn>
                                        <p:tgtEl>
                                          <p:spTgt spid="25"/>
                                        </p:tgtEl>
                                        <p:attrNameLst>
                                          <p:attrName>style.visibility</p:attrName>
                                        </p:attrNameLst>
                                      </p:cBhvr>
                                      <p:to>
                                        <p:strVal val="visible"/>
                                      </p:to>
                                    </p:set>
                                    <p:anim calcmode="lin" valueType="num">
                                      <p:cBhvr>
                                        <p:cTn id="192" dur="1000" fill="hold"/>
                                        <p:tgtEl>
                                          <p:spTgt spid="25"/>
                                        </p:tgtEl>
                                        <p:attrNameLst>
                                          <p:attrName>ppt_w</p:attrName>
                                        </p:attrNameLst>
                                      </p:cBhvr>
                                      <p:tavLst>
                                        <p:tav tm="0">
                                          <p:val>
                                            <p:strVal val="#ppt_w*0.70"/>
                                          </p:val>
                                        </p:tav>
                                        <p:tav tm="100000">
                                          <p:val>
                                            <p:strVal val="#ppt_w"/>
                                          </p:val>
                                        </p:tav>
                                      </p:tavLst>
                                    </p:anim>
                                    <p:anim calcmode="lin" valueType="num">
                                      <p:cBhvr>
                                        <p:cTn id="193" dur="1000" fill="hold"/>
                                        <p:tgtEl>
                                          <p:spTgt spid="25"/>
                                        </p:tgtEl>
                                        <p:attrNameLst>
                                          <p:attrName>ppt_h</p:attrName>
                                        </p:attrNameLst>
                                      </p:cBhvr>
                                      <p:tavLst>
                                        <p:tav tm="0">
                                          <p:val>
                                            <p:strVal val="#ppt_h"/>
                                          </p:val>
                                        </p:tav>
                                        <p:tav tm="100000">
                                          <p:val>
                                            <p:strVal val="#ppt_h"/>
                                          </p:val>
                                        </p:tav>
                                      </p:tavLst>
                                    </p:anim>
                                    <p:animEffect transition="in" filter="fade">
                                      <p:cBhvr>
                                        <p:cTn id="194" dur="1000"/>
                                        <p:tgtEl>
                                          <p:spTgt spid="25"/>
                                        </p:tgtEl>
                                      </p:cBhvr>
                                    </p:animEffect>
                                  </p:childTnLst>
                                </p:cTn>
                              </p:par>
                            </p:childTnLst>
                          </p:cTn>
                        </p:par>
                        <p:par>
                          <p:cTn id="195" fill="hold">
                            <p:stCondLst>
                              <p:cond delay="11000"/>
                            </p:stCondLst>
                            <p:childTnLst>
                              <p:par>
                                <p:cTn id="196" presetID="55" presetClass="entr" presetSubtype="0" fill="hold" nodeType="afterEffect">
                                  <p:stCondLst>
                                    <p:cond delay="0"/>
                                  </p:stCondLst>
                                  <p:childTnLst>
                                    <p:set>
                                      <p:cBhvr>
                                        <p:cTn id="197" dur="1" fill="hold">
                                          <p:stCondLst>
                                            <p:cond delay="0"/>
                                          </p:stCondLst>
                                        </p:cTn>
                                        <p:tgtEl>
                                          <p:spTgt spid="26"/>
                                        </p:tgtEl>
                                        <p:attrNameLst>
                                          <p:attrName>style.visibility</p:attrName>
                                        </p:attrNameLst>
                                      </p:cBhvr>
                                      <p:to>
                                        <p:strVal val="visible"/>
                                      </p:to>
                                    </p:set>
                                    <p:anim calcmode="lin" valueType="num">
                                      <p:cBhvr>
                                        <p:cTn id="198" dur="1000" fill="hold"/>
                                        <p:tgtEl>
                                          <p:spTgt spid="26"/>
                                        </p:tgtEl>
                                        <p:attrNameLst>
                                          <p:attrName>ppt_w</p:attrName>
                                        </p:attrNameLst>
                                      </p:cBhvr>
                                      <p:tavLst>
                                        <p:tav tm="0">
                                          <p:val>
                                            <p:strVal val="#ppt_w*0.70"/>
                                          </p:val>
                                        </p:tav>
                                        <p:tav tm="100000">
                                          <p:val>
                                            <p:strVal val="#ppt_w"/>
                                          </p:val>
                                        </p:tav>
                                      </p:tavLst>
                                    </p:anim>
                                    <p:anim calcmode="lin" valueType="num">
                                      <p:cBhvr>
                                        <p:cTn id="199" dur="1000" fill="hold"/>
                                        <p:tgtEl>
                                          <p:spTgt spid="26"/>
                                        </p:tgtEl>
                                        <p:attrNameLst>
                                          <p:attrName>ppt_h</p:attrName>
                                        </p:attrNameLst>
                                      </p:cBhvr>
                                      <p:tavLst>
                                        <p:tav tm="0">
                                          <p:val>
                                            <p:strVal val="#ppt_h"/>
                                          </p:val>
                                        </p:tav>
                                        <p:tav tm="100000">
                                          <p:val>
                                            <p:strVal val="#ppt_h"/>
                                          </p:val>
                                        </p:tav>
                                      </p:tavLst>
                                    </p:anim>
                                    <p:animEffect transition="in" filter="fade">
                                      <p:cBhvr>
                                        <p:cTn id="200" dur="1000"/>
                                        <p:tgtEl>
                                          <p:spTgt spid="26"/>
                                        </p:tgtEl>
                                      </p:cBhvr>
                                    </p:animEffect>
                                  </p:childTnLst>
                                </p:cTn>
                              </p:par>
                            </p:childTnLst>
                          </p:cTn>
                        </p:par>
                        <p:par>
                          <p:cTn id="201" fill="hold">
                            <p:stCondLst>
                              <p:cond delay="12000"/>
                            </p:stCondLst>
                            <p:childTnLst>
                              <p:par>
                                <p:cTn id="202" presetID="22" presetClass="entr" presetSubtype="8" fill="hold" grpId="0" nodeType="afterEffect">
                                  <p:stCondLst>
                                    <p:cond delay="0"/>
                                  </p:stCondLst>
                                  <p:childTnLst>
                                    <p:set>
                                      <p:cBhvr>
                                        <p:cTn id="203" dur="1" fill="hold">
                                          <p:stCondLst>
                                            <p:cond delay="0"/>
                                          </p:stCondLst>
                                        </p:cTn>
                                        <p:tgtEl>
                                          <p:spTgt spid="27"/>
                                        </p:tgtEl>
                                        <p:attrNameLst>
                                          <p:attrName>style.visibility</p:attrName>
                                        </p:attrNameLst>
                                      </p:cBhvr>
                                      <p:to>
                                        <p:strVal val="visible"/>
                                      </p:to>
                                    </p:set>
                                    <p:animEffect transition="in" filter="wipe(left)">
                                      <p:cBhvr>
                                        <p:cTn id="204" dur="500"/>
                                        <p:tgtEl>
                                          <p:spTgt spid="27"/>
                                        </p:tgtEl>
                                      </p:cBhvr>
                                    </p:animEffect>
                                  </p:childTnLst>
                                </p:cTn>
                              </p:par>
                            </p:childTnLst>
                          </p:cTn>
                        </p:par>
                        <p:par>
                          <p:cTn id="205" fill="hold">
                            <p:stCondLst>
                              <p:cond delay="12500"/>
                            </p:stCondLst>
                            <p:childTnLst>
                              <p:par>
                                <p:cTn id="206" presetID="22" presetClass="entr" presetSubtype="8" fill="hold" grpId="0" nodeType="afterEffect">
                                  <p:stCondLst>
                                    <p:cond delay="0"/>
                                  </p:stCondLst>
                                  <p:childTnLst>
                                    <p:set>
                                      <p:cBhvr>
                                        <p:cTn id="207" dur="1" fill="hold">
                                          <p:stCondLst>
                                            <p:cond delay="0"/>
                                          </p:stCondLst>
                                        </p:cTn>
                                        <p:tgtEl>
                                          <p:spTgt spid="28"/>
                                        </p:tgtEl>
                                        <p:attrNameLst>
                                          <p:attrName>style.visibility</p:attrName>
                                        </p:attrNameLst>
                                      </p:cBhvr>
                                      <p:to>
                                        <p:strVal val="visible"/>
                                      </p:to>
                                    </p:set>
                                    <p:animEffect transition="in" filter="wipe(left)">
                                      <p:cBhvr>
                                        <p:cTn id="208" dur="500"/>
                                        <p:tgtEl>
                                          <p:spTgt spid="28"/>
                                        </p:tgtEl>
                                      </p:cBhvr>
                                    </p:animEffect>
                                  </p:childTnLst>
                                </p:cTn>
                              </p:par>
                            </p:childTnLst>
                          </p:cTn>
                        </p:par>
                        <p:par>
                          <p:cTn id="209" fill="hold">
                            <p:stCondLst>
                              <p:cond delay="13000"/>
                            </p:stCondLst>
                            <p:childTnLst>
                              <p:par>
                                <p:cTn id="210" presetID="22" presetClass="entr" presetSubtype="8" fill="hold" grpId="0" nodeType="afterEffect">
                                  <p:stCondLst>
                                    <p:cond delay="0"/>
                                  </p:stCondLst>
                                  <p:childTnLst>
                                    <p:set>
                                      <p:cBhvr>
                                        <p:cTn id="211" dur="1" fill="hold">
                                          <p:stCondLst>
                                            <p:cond delay="0"/>
                                          </p:stCondLst>
                                        </p:cTn>
                                        <p:tgtEl>
                                          <p:spTgt spid="29"/>
                                        </p:tgtEl>
                                        <p:attrNameLst>
                                          <p:attrName>style.visibility</p:attrName>
                                        </p:attrNameLst>
                                      </p:cBhvr>
                                      <p:to>
                                        <p:strVal val="visible"/>
                                      </p:to>
                                    </p:set>
                                    <p:animEffect transition="in" filter="wipe(left)">
                                      <p:cBhvr>
                                        <p:cTn id="212" dur="500"/>
                                        <p:tgtEl>
                                          <p:spTgt spid="29"/>
                                        </p:tgtEl>
                                      </p:cBhvr>
                                    </p:animEffect>
                                  </p:childTnLst>
                                </p:cTn>
                              </p:par>
                            </p:childTnLst>
                          </p:cTn>
                        </p:par>
                        <p:par>
                          <p:cTn id="213" fill="hold">
                            <p:stCondLst>
                              <p:cond delay="13500"/>
                            </p:stCondLst>
                            <p:childTnLst>
                              <p:par>
                                <p:cTn id="214" presetID="53" presetClass="entr" presetSubtype="16" fill="hold" grpId="0" nodeType="afterEffect">
                                  <p:stCondLst>
                                    <p:cond delay="0"/>
                                  </p:stCondLst>
                                  <p:childTnLst>
                                    <p:set>
                                      <p:cBhvr>
                                        <p:cTn id="215" dur="1" fill="hold">
                                          <p:stCondLst>
                                            <p:cond delay="0"/>
                                          </p:stCondLst>
                                        </p:cTn>
                                        <p:tgtEl>
                                          <p:spTgt spid="30"/>
                                        </p:tgtEl>
                                        <p:attrNameLst>
                                          <p:attrName>style.visibility</p:attrName>
                                        </p:attrNameLst>
                                      </p:cBhvr>
                                      <p:to>
                                        <p:strVal val="visible"/>
                                      </p:to>
                                    </p:set>
                                    <p:anim calcmode="lin" valueType="num">
                                      <p:cBhvr>
                                        <p:cTn id="216" dur="500" fill="hold"/>
                                        <p:tgtEl>
                                          <p:spTgt spid="30"/>
                                        </p:tgtEl>
                                        <p:attrNameLst>
                                          <p:attrName>ppt_w</p:attrName>
                                        </p:attrNameLst>
                                      </p:cBhvr>
                                      <p:tavLst>
                                        <p:tav tm="0">
                                          <p:val>
                                            <p:fltVal val="0"/>
                                          </p:val>
                                        </p:tav>
                                        <p:tav tm="100000">
                                          <p:val>
                                            <p:strVal val="#ppt_w"/>
                                          </p:val>
                                        </p:tav>
                                      </p:tavLst>
                                    </p:anim>
                                    <p:anim calcmode="lin" valueType="num">
                                      <p:cBhvr>
                                        <p:cTn id="217" dur="500" fill="hold"/>
                                        <p:tgtEl>
                                          <p:spTgt spid="30"/>
                                        </p:tgtEl>
                                        <p:attrNameLst>
                                          <p:attrName>ppt_h</p:attrName>
                                        </p:attrNameLst>
                                      </p:cBhvr>
                                      <p:tavLst>
                                        <p:tav tm="0">
                                          <p:val>
                                            <p:fltVal val="0"/>
                                          </p:val>
                                        </p:tav>
                                        <p:tav tm="100000">
                                          <p:val>
                                            <p:strVal val="#ppt_h"/>
                                          </p:val>
                                        </p:tav>
                                      </p:tavLst>
                                    </p:anim>
                                    <p:animEffect transition="in" filter="fade">
                                      <p:cBhvr>
                                        <p:cTn id="218" dur="500"/>
                                        <p:tgtEl>
                                          <p:spTgt spid="30"/>
                                        </p:tgtEl>
                                      </p:cBhvr>
                                    </p:animEffect>
                                  </p:childTnLst>
                                </p:cTn>
                              </p:par>
                            </p:childTnLst>
                          </p:cTn>
                        </p:par>
                        <p:par>
                          <p:cTn id="219" fill="hold">
                            <p:stCondLst>
                              <p:cond delay="14000"/>
                            </p:stCondLst>
                            <p:childTnLst>
                              <p:par>
                                <p:cTn id="220" presetID="53" presetClass="entr" presetSubtype="16" fill="hold" grpId="0" nodeType="afterEffect">
                                  <p:stCondLst>
                                    <p:cond delay="0"/>
                                  </p:stCondLst>
                                  <p:childTnLst>
                                    <p:set>
                                      <p:cBhvr>
                                        <p:cTn id="221" dur="1" fill="hold">
                                          <p:stCondLst>
                                            <p:cond delay="0"/>
                                          </p:stCondLst>
                                        </p:cTn>
                                        <p:tgtEl>
                                          <p:spTgt spid="31"/>
                                        </p:tgtEl>
                                        <p:attrNameLst>
                                          <p:attrName>style.visibility</p:attrName>
                                        </p:attrNameLst>
                                      </p:cBhvr>
                                      <p:to>
                                        <p:strVal val="visible"/>
                                      </p:to>
                                    </p:set>
                                    <p:anim calcmode="lin" valueType="num">
                                      <p:cBhvr>
                                        <p:cTn id="222" dur="500" fill="hold"/>
                                        <p:tgtEl>
                                          <p:spTgt spid="31"/>
                                        </p:tgtEl>
                                        <p:attrNameLst>
                                          <p:attrName>ppt_w</p:attrName>
                                        </p:attrNameLst>
                                      </p:cBhvr>
                                      <p:tavLst>
                                        <p:tav tm="0">
                                          <p:val>
                                            <p:fltVal val="0"/>
                                          </p:val>
                                        </p:tav>
                                        <p:tav tm="100000">
                                          <p:val>
                                            <p:strVal val="#ppt_w"/>
                                          </p:val>
                                        </p:tav>
                                      </p:tavLst>
                                    </p:anim>
                                    <p:anim calcmode="lin" valueType="num">
                                      <p:cBhvr>
                                        <p:cTn id="223" dur="500" fill="hold"/>
                                        <p:tgtEl>
                                          <p:spTgt spid="31"/>
                                        </p:tgtEl>
                                        <p:attrNameLst>
                                          <p:attrName>ppt_h</p:attrName>
                                        </p:attrNameLst>
                                      </p:cBhvr>
                                      <p:tavLst>
                                        <p:tav tm="0">
                                          <p:val>
                                            <p:fltVal val="0"/>
                                          </p:val>
                                        </p:tav>
                                        <p:tav tm="100000">
                                          <p:val>
                                            <p:strVal val="#ppt_h"/>
                                          </p:val>
                                        </p:tav>
                                      </p:tavLst>
                                    </p:anim>
                                    <p:animEffect transition="in" filter="fade">
                                      <p:cBhvr>
                                        <p:cTn id="2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8" grpId="0"/>
      <p:bldP spid="19" grpId="0"/>
      <p:bldP spid="20" grpId="0"/>
      <p:bldP spid="21" grpId="0"/>
      <p:bldP spid="22" grpId="0"/>
      <p:bldP spid="27" grpId="0"/>
      <p:bldP spid="28" grpId="0"/>
      <p:bldP spid="29" grpId="0"/>
      <p:bldP spid="30" grpId="0"/>
      <p:bldP spid="3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152400"/>
            <a:ext cx="9144001" cy="6172200"/>
          </a:xfrm>
        </p:spPr>
        <p:txBody>
          <a:bodyPr>
            <a:noAutofit/>
          </a:bodyPr>
          <a:lstStyle/>
          <a:p>
            <a:pPr algn="ctr"/>
            <a:r>
              <a:rPr lang="en-US" sz="41300" b="1"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666</a:t>
            </a:r>
            <a:endParaRPr lang="en-US" sz="41300" b="1"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Title 1"/>
          <p:cNvSpPr txBox="1">
            <a:spLocks/>
          </p:cNvSpPr>
          <p:nvPr/>
        </p:nvSpPr>
        <p:spPr>
          <a:xfrm>
            <a:off x="1531841" y="152400"/>
            <a:ext cx="9144001" cy="6172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Calibri" panose="020F0502020204030204" pitchFamily="34" charset="0"/>
                <a:ea typeface="+mj-ea"/>
                <a:cs typeface="+mj-cs"/>
              </a:defRPr>
            </a:lvl1pPr>
          </a:lstStyle>
          <a:p>
            <a:pPr algn="ctr"/>
            <a:r>
              <a:rPr lang="en-US" sz="41300" b="1"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666</a:t>
            </a:r>
            <a:endParaRPr lang="en-US" sz="41300" b="1"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TextBox 3"/>
          <p:cNvSpPr txBox="1"/>
          <p:nvPr/>
        </p:nvSpPr>
        <p:spPr>
          <a:xfrm>
            <a:off x="9428" y="3657600"/>
            <a:ext cx="12188825" cy="1332031"/>
          </a:xfrm>
          <a:prstGeom prst="rect">
            <a:avLst/>
          </a:prstGeom>
          <a:noFill/>
        </p:spPr>
        <p:txBody>
          <a:bodyPr wrap="square" rtlCol="0">
            <a:spAutoFit/>
          </a:bodyPr>
          <a:lstStyle/>
          <a:p>
            <a:pPr algn="ctr">
              <a:lnSpc>
                <a:spcPts val="4800"/>
              </a:lnSpc>
            </a:pPr>
            <a:r>
              <a:rPr lang="en-US" sz="4800" b="1" i="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rPr>
              <a:t>…and </a:t>
            </a:r>
            <a:r>
              <a:rPr lang="en-US" sz="4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rPr>
              <a:t>his number is Six </a:t>
            </a:r>
            <a:r>
              <a:rPr lang="en-US" sz="4800" b="1" i="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rPr>
              <a:t>hundred</a:t>
            </a:r>
          </a:p>
          <a:p>
            <a:pPr algn="ctr">
              <a:lnSpc>
                <a:spcPts val="4800"/>
              </a:lnSpc>
            </a:pPr>
            <a:r>
              <a:rPr lang="en-US" sz="4800" b="1" i="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rPr>
              <a:t>threescore </a:t>
            </a:r>
            <a:r>
              <a:rPr lang="en-US" sz="4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rPr>
              <a:t>and six</a:t>
            </a:r>
          </a:p>
        </p:txBody>
      </p:sp>
      <p:sp>
        <p:nvSpPr>
          <p:cNvPr id="5" name="TextBox 4"/>
          <p:cNvSpPr txBox="1"/>
          <p:nvPr/>
        </p:nvSpPr>
        <p:spPr>
          <a:xfrm>
            <a:off x="5332412" y="4779953"/>
            <a:ext cx="3121025" cy="584775"/>
          </a:xfrm>
          <a:prstGeom prst="rect">
            <a:avLst/>
          </a:prstGeom>
          <a:noFill/>
        </p:spPr>
        <p:txBody>
          <a:bodyPr wrap="square" rtlCol="0">
            <a:spAutoFit/>
          </a:bodyPr>
          <a:lstStyle/>
          <a:p>
            <a:pPr algn="r"/>
            <a:r>
              <a:rPr lang="en-US" sz="32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rPr>
              <a:t>Revelation 13:18</a:t>
            </a:r>
            <a:endParaRPr lang="en-US" sz="3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Tree>
    <p:extLst>
      <p:ext uri="{BB962C8B-B14F-4D97-AF65-F5344CB8AC3E}">
        <p14:creationId xmlns:p14="http://schemas.microsoft.com/office/powerpoint/2010/main" val="49079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mph" presetSubtype="0" repeatCount="5000" fill="hold" grpId="1" nodeType="afterEffect">
                                  <p:stCondLst>
                                    <p:cond delay="1000"/>
                                  </p:stCondLst>
                                  <p:iterate type="lt">
                                    <p:tmPct val="0"/>
                                  </p:iterate>
                                  <p:childTnLst>
                                    <p:animClr clrSpc="hsl" dir="cw">
                                      <p:cBhvr override="childStyle">
                                        <p:cTn id="12" dur="1000" fill="hold"/>
                                        <p:tgtEl>
                                          <p:spTgt spid="2"/>
                                        </p:tgtEl>
                                        <p:attrNameLst>
                                          <p:attrName>style.color</p:attrName>
                                        </p:attrNameLst>
                                      </p:cBhvr>
                                      <p:by>
                                        <p:hsl h="-7200000" s="0" l="0"/>
                                      </p:by>
                                    </p:animClr>
                                    <p:animClr clrSpc="hsl" dir="cw">
                                      <p:cBhvr>
                                        <p:cTn id="13" dur="1000" fill="hold"/>
                                        <p:tgtEl>
                                          <p:spTgt spid="2"/>
                                        </p:tgtEl>
                                        <p:attrNameLst>
                                          <p:attrName>fillcolor</p:attrName>
                                        </p:attrNameLst>
                                      </p:cBhvr>
                                      <p:by>
                                        <p:hsl h="-7200000" s="0" l="0"/>
                                      </p:by>
                                    </p:animClr>
                                    <p:animClr clrSpc="hsl" dir="cw">
                                      <p:cBhvr>
                                        <p:cTn id="14" dur="1000" fill="hold"/>
                                        <p:tgtEl>
                                          <p:spTgt spid="2"/>
                                        </p:tgtEl>
                                        <p:attrNameLst>
                                          <p:attrName>stroke.color</p:attrName>
                                        </p:attrNameLst>
                                      </p:cBhvr>
                                      <p:by>
                                        <p:hsl h="-7200000" s="0" l="0"/>
                                      </p:by>
                                    </p:animClr>
                                    <p:set>
                                      <p:cBhvr>
                                        <p:cTn id="15" dur="1000" fill="hold"/>
                                        <p:tgtEl>
                                          <p:spTgt spid="2"/>
                                        </p:tgtEl>
                                        <p:attrNameLst>
                                          <p:attrName>fill.type</p:attrName>
                                        </p:attrNameLst>
                                      </p:cBhvr>
                                      <p:to>
                                        <p:strVal val="solid"/>
                                      </p:to>
                                    </p:set>
                                  </p:childTnLst>
                                </p:cTn>
                              </p:par>
                            </p:childTnLst>
                          </p:cTn>
                        </p:par>
                        <p:par>
                          <p:cTn id="16" fill="hold">
                            <p:stCondLst>
                              <p:cond delay="6500"/>
                            </p:stCondLst>
                            <p:childTnLst>
                              <p:par>
                                <p:cTn id="17" presetID="34" presetClass="emph" presetSubtype="0" repeatCount="3000" fill="hold" grpId="2" nodeType="after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2"/>
                                        </p:tgtEl>
                                        <p:attrNameLst>
                                          <p:attrName>ppt_x</p:attrName>
                                          <p:attrName>ppt_y</p:attrName>
                                        </p:attrNameLst>
                                      </p:cBhvr>
                                    </p:animMotion>
                                    <p:animRot by="1500000">
                                      <p:cBhvr>
                                        <p:cTn id="19" dur="125" fill="hold">
                                          <p:stCondLst>
                                            <p:cond delay="0"/>
                                          </p:stCondLst>
                                        </p:cTn>
                                        <p:tgtEl>
                                          <p:spTgt spid="2"/>
                                        </p:tgtEl>
                                        <p:attrNameLst>
                                          <p:attrName>r</p:attrName>
                                        </p:attrNameLst>
                                      </p:cBhvr>
                                    </p:animRot>
                                    <p:animRot by="-1500000">
                                      <p:cBhvr>
                                        <p:cTn id="20" dur="125" fill="hold">
                                          <p:stCondLst>
                                            <p:cond delay="125"/>
                                          </p:stCondLst>
                                        </p:cTn>
                                        <p:tgtEl>
                                          <p:spTgt spid="2"/>
                                        </p:tgtEl>
                                        <p:attrNameLst>
                                          <p:attrName>r</p:attrName>
                                        </p:attrNameLst>
                                      </p:cBhvr>
                                    </p:animRot>
                                    <p:animRot by="-1500000">
                                      <p:cBhvr>
                                        <p:cTn id="21" dur="125" fill="hold">
                                          <p:stCondLst>
                                            <p:cond delay="250"/>
                                          </p:stCondLst>
                                        </p:cTn>
                                        <p:tgtEl>
                                          <p:spTgt spid="2"/>
                                        </p:tgtEl>
                                        <p:attrNameLst>
                                          <p:attrName>r</p:attrName>
                                        </p:attrNameLst>
                                      </p:cBhvr>
                                    </p:animRot>
                                    <p:animRot by="1500000">
                                      <p:cBhvr>
                                        <p:cTn id="22" dur="125" fill="hold">
                                          <p:stCondLst>
                                            <p:cond delay="375"/>
                                          </p:stCondLst>
                                        </p:cTn>
                                        <p:tgtEl>
                                          <p:spTgt spid="2"/>
                                        </p:tgtEl>
                                        <p:attrNameLst>
                                          <p:attrName>r</p:attrName>
                                        </p:attrNameLst>
                                      </p:cBhvr>
                                    </p:animRot>
                                  </p:childTnLst>
                                </p:cTn>
                              </p:par>
                            </p:childTnLst>
                          </p:cTn>
                        </p:par>
                        <p:par>
                          <p:cTn id="23" fill="hold">
                            <p:stCondLst>
                              <p:cond delay="8300"/>
                            </p:stCondLst>
                            <p:childTnLst>
                              <p:par>
                                <p:cTn id="24" presetID="27" presetClass="emph" presetSubtype="0" fill="remove" grpId="3" nodeType="afterEffect">
                                  <p:stCondLst>
                                    <p:cond delay="0"/>
                                  </p:stCondLst>
                                  <p:iterate type="lt">
                                    <p:tmPct val="0"/>
                                  </p:iterate>
                                  <p:childTnLst>
                                    <p:animClr clrSpc="rgb" dir="cw">
                                      <p:cBhvr override="childStyle">
                                        <p:cTn id="25" dur="250" autoRev="1" fill="remove"/>
                                        <p:tgtEl>
                                          <p:spTgt spid="2"/>
                                        </p:tgtEl>
                                        <p:attrNameLst>
                                          <p:attrName>style.color</p:attrName>
                                        </p:attrNameLst>
                                      </p:cBhvr>
                                      <p:to>
                                        <a:schemeClr val="bg1"/>
                                      </p:to>
                                    </p:animClr>
                                    <p:animClr clrSpc="rgb" dir="cw">
                                      <p:cBhvr>
                                        <p:cTn id="26" dur="250" autoRev="1" fill="remove"/>
                                        <p:tgtEl>
                                          <p:spTgt spid="2"/>
                                        </p:tgtEl>
                                        <p:attrNameLst>
                                          <p:attrName>fillcolor</p:attrName>
                                        </p:attrNameLst>
                                      </p:cBhvr>
                                      <p:to>
                                        <a:schemeClr val="bg1"/>
                                      </p:to>
                                    </p:animClr>
                                    <p:set>
                                      <p:cBhvr>
                                        <p:cTn id="27" dur="250" autoRev="1" fill="remove"/>
                                        <p:tgtEl>
                                          <p:spTgt spid="2"/>
                                        </p:tgtEl>
                                        <p:attrNameLst>
                                          <p:attrName>fill.type</p:attrName>
                                        </p:attrNameLst>
                                      </p:cBhvr>
                                      <p:to>
                                        <p:strVal val="solid"/>
                                      </p:to>
                                    </p:set>
                                    <p:set>
                                      <p:cBhvr>
                                        <p:cTn id="28" dur="250" autoRev="1" fill="remove"/>
                                        <p:tgtEl>
                                          <p:spTgt spid="2"/>
                                        </p:tgtEl>
                                        <p:attrNameLst>
                                          <p:attrName>fill.on</p:attrName>
                                        </p:attrNameLst>
                                      </p:cBhvr>
                                      <p:to>
                                        <p:strVal val="true"/>
                                      </p:to>
                                    </p:set>
                                  </p:childTnLst>
                                </p:cTn>
                              </p:par>
                            </p:childTnLst>
                          </p:cTn>
                        </p:par>
                        <p:par>
                          <p:cTn id="29" fill="hold">
                            <p:stCondLst>
                              <p:cond delay="8800"/>
                            </p:stCondLst>
                            <p:childTnLst>
                              <p:par>
                                <p:cTn id="30" presetID="22" presetClass="emph" presetSubtype="0" fill="hold" grpId="4" nodeType="afterEffect">
                                  <p:stCondLst>
                                    <p:cond delay="0"/>
                                  </p:stCondLst>
                                  <p:iterate type="lt">
                                    <p:tmPct val="0"/>
                                  </p:iterate>
                                  <p:childTnLst>
                                    <p:animClr clrSpc="hsl" dir="cw">
                                      <p:cBhvr override="childStyle">
                                        <p:cTn id="31" dur="500" fill="hold"/>
                                        <p:tgtEl>
                                          <p:spTgt spid="2"/>
                                        </p:tgtEl>
                                        <p:attrNameLst>
                                          <p:attrName>style.color</p:attrName>
                                        </p:attrNameLst>
                                      </p:cBhvr>
                                      <p:by>
                                        <p:hsl h="-7200000" s="0" l="0"/>
                                      </p:by>
                                    </p:animClr>
                                    <p:animClr clrSpc="hsl" dir="cw">
                                      <p:cBhvr>
                                        <p:cTn id="32" dur="500" fill="hold"/>
                                        <p:tgtEl>
                                          <p:spTgt spid="2"/>
                                        </p:tgtEl>
                                        <p:attrNameLst>
                                          <p:attrName>fillcolor</p:attrName>
                                        </p:attrNameLst>
                                      </p:cBhvr>
                                      <p:by>
                                        <p:hsl h="-7200000" s="0" l="0"/>
                                      </p:by>
                                    </p:animClr>
                                    <p:animClr clrSpc="hsl" dir="cw">
                                      <p:cBhvr>
                                        <p:cTn id="33" dur="500" fill="hold"/>
                                        <p:tgtEl>
                                          <p:spTgt spid="2"/>
                                        </p:tgtEl>
                                        <p:attrNameLst>
                                          <p:attrName>stroke.color</p:attrName>
                                        </p:attrNameLst>
                                      </p:cBhvr>
                                      <p:by>
                                        <p:hsl h="-7200000" s="0" l="0"/>
                                      </p:by>
                                    </p:animClr>
                                    <p:set>
                                      <p:cBhvr>
                                        <p:cTn id="34" dur="500" fill="hold"/>
                                        <p:tgtEl>
                                          <p:spTgt spid="2"/>
                                        </p:tgtEl>
                                        <p:attrNameLst>
                                          <p:attrName>fill.type</p:attrName>
                                        </p:attrNameLst>
                                      </p:cBhvr>
                                      <p:to>
                                        <p:strVal val="solid"/>
                                      </p:to>
                                    </p:set>
                                  </p:childTnLst>
                                </p:cTn>
                              </p:par>
                            </p:childTnLst>
                          </p:cTn>
                        </p:par>
                        <p:par>
                          <p:cTn id="35" fill="hold">
                            <p:stCondLst>
                              <p:cond delay="9300"/>
                            </p:stCondLst>
                            <p:childTnLst>
                              <p:par>
                                <p:cTn id="36" presetID="1" presetClass="exit" presetSubtype="0" fill="hold" grpId="5" nodeType="afterEffect">
                                  <p:stCondLst>
                                    <p:cond delay="0"/>
                                  </p:stCondLst>
                                  <p:iterate type="lt">
                                    <p:tmAbs val="0"/>
                                  </p:iterate>
                                  <p:childTnLst>
                                    <p:set>
                                      <p:cBhvr>
                                        <p:cTn id="37" dur="1" fill="hold">
                                          <p:stCondLst>
                                            <p:cond delay="0"/>
                                          </p:stCondLst>
                                        </p:cTn>
                                        <p:tgtEl>
                                          <p:spTgt spid="2"/>
                                        </p:tgtEl>
                                        <p:attrNameLst>
                                          <p:attrName>style.visibility</p:attrName>
                                        </p:attrNameLst>
                                      </p:cBhvr>
                                      <p:to>
                                        <p:strVal val="hidden"/>
                                      </p:to>
                                    </p:set>
                                  </p:childTnLst>
                                </p:cTn>
                              </p:par>
                            </p:childTnLst>
                          </p:cTn>
                        </p:par>
                        <p:par>
                          <p:cTn id="38" fill="hold">
                            <p:stCondLst>
                              <p:cond delay="9300"/>
                            </p:stCondLst>
                            <p:childTnLst>
                              <p:par>
                                <p:cTn id="39" presetID="1"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par>
                          <p:cTn id="41" fill="hold">
                            <p:stCondLst>
                              <p:cond delay="9300"/>
                            </p:stCondLst>
                            <p:childTnLst>
                              <p:par>
                                <p:cTn id="42" presetID="6" presetClass="emph" presetSubtype="0" accel="25000" decel="25000" fill="hold" grpId="1" nodeType="afterEffect">
                                  <p:stCondLst>
                                    <p:cond delay="0"/>
                                  </p:stCondLst>
                                  <p:childTnLst>
                                    <p:animScale>
                                      <p:cBhvr>
                                        <p:cTn id="43" dur="2000" fill="hold"/>
                                        <p:tgtEl>
                                          <p:spTgt spid="3"/>
                                        </p:tgtEl>
                                      </p:cBhvr>
                                      <p:by x="75000" y="75000"/>
                                    </p:animScale>
                                  </p:childTnLst>
                                </p:cTn>
                              </p:par>
                              <p:par>
                                <p:cTn id="44" presetID="42" presetClass="path" presetSubtype="0" accel="50000" decel="50000" fill="hold" grpId="2" nodeType="withEffect">
                                  <p:stCondLst>
                                    <p:cond delay="0"/>
                                  </p:stCondLst>
                                  <p:childTnLst>
                                    <p:animMotion origin="layout" path="M -1.4535E-6 -2.22222E-6 L -0.00078 -0.18333 " pathEditMode="relative" rAng="0" ptsTypes="AA">
                                      <p:cBhvr>
                                        <p:cTn id="45" dur="2000" fill="hold"/>
                                        <p:tgtEl>
                                          <p:spTgt spid="3"/>
                                        </p:tgtEl>
                                        <p:attrNameLst>
                                          <p:attrName>ppt_x</p:attrName>
                                          <p:attrName>ppt_y</p:attrName>
                                        </p:attrNameLst>
                                      </p:cBhvr>
                                      <p:rCtr x="-39" y="-9167"/>
                                    </p:animMotion>
                                  </p:childTnLst>
                                </p:cTn>
                              </p:par>
                              <p:par>
                                <p:cTn id="46" presetID="42" presetClass="entr" presetSubtype="0" fill="hold" grpId="0" nodeType="withEffect">
                                  <p:stCondLst>
                                    <p:cond delay="100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2" grpId="4"/>
      <p:bldP spid="2" grpId="5"/>
      <p:bldP spid="3" grpId="0"/>
      <p:bldP spid="3" grpId="1"/>
      <p:bldP spid="3" grpId="2"/>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
            <a:ext cx="12188825" cy="6852497"/>
          </a:xfrm>
          <a:prstGeom prst="rect">
            <a:avLst/>
          </a:prstGeom>
        </p:spPr>
      </p:pic>
      <p:sp>
        <p:nvSpPr>
          <p:cNvPr id="6" name="Rectangle 5"/>
          <p:cNvSpPr/>
          <p:nvPr/>
        </p:nvSpPr>
        <p:spPr>
          <a:xfrm>
            <a:off x="0" y="-231352"/>
            <a:ext cx="10514012" cy="70866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2"/>
          <p:cNvSpPr txBox="1">
            <a:spLocks/>
          </p:cNvSpPr>
          <p:nvPr/>
        </p:nvSpPr>
        <p:spPr>
          <a:xfrm>
            <a:off x="989013" y="533401"/>
            <a:ext cx="10175308" cy="106679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800" b="0" kern="1200" cap="none" spc="100" baseline="0">
                <a:solidFill>
                  <a:schemeClr val="tx1"/>
                </a:solidFill>
                <a:latin typeface="Calibri" panose="020F0502020204030204" pitchFamily="34" charset="0"/>
                <a:ea typeface="+mj-ea"/>
                <a:cs typeface="+mj-cs"/>
              </a:defRPr>
            </a:lvl1pPr>
          </a:lstStyle>
          <a:p>
            <a:r>
              <a:rPr lang="en-US" sz="6000" spc="0" dirty="0">
                <a:ln w="0"/>
                <a:solidFill>
                  <a:schemeClr val="accent1"/>
                </a:solidFill>
                <a:effectLst>
                  <a:outerShdw blurRad="38100" dist="25400" dir="5400000" algn="ctr" rotWithShape="0">
                    <a:srgbClr val="6E747A">
                      <a:alpha val="43000"/>
                    </a:srgbClr>
                  </a:outerShdw>
                </a:effectLst>
              </a:rPr>
              <a:t>Revelation 1:1-6</a:t>
            </a:r>
          </a:p>
        </p:txBody>
      </p:sp>
      <p:sp>
        <p:nvSpPr>
          <p:cNvPr id="5" name="Content Placeholder 13"/>
          <p:cNvSpPr txBox="1">
            <a:spLocks/>
          </p:cNvSpPr>
          <p:nvPr/>
        </p:nvSpPr>
        <p:spPr>
          <a:xfrm>
            <a:off x="989012" y="1219199"/>
            <a:ext cx="10175309" cy="57150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lnSpc>
                <a:spcPts val="4400"/>
              </a:lnSpc>
            </a:pPr>
            <a:r>
              <a:rPr lang="en-US" sz="4400" cap="none" spc="0" baseline="30000" dirty="0" smtClean="0">
                <a:solidFill>
                  <a:schemeClr val="tx1"/>
                </a:solidFill>
                <a:effectLst>
                  <a:outerShdw blurRad="38100" dist="38100" dir="2700000" algn="tl">
                    <a:srgbClr val="000000">
                      <a:alpha val="43137"/>
                    </a:srgbClr>
                  </a:outerShdw>
                </a:effectLst>
                <a:latin typeface="Calibri" panose="020F0502020204030204" pitchFamily="34" charset="0"/>
              </a:rPr>
              <a:t>3</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Blessed </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[is] he that </a:t>
            </a:r>
            <a:r>
              <a:rPr lang="en-US" sz="4400" cap="none" spc="0" dirty="0" err="1">
                <a:solidFill>
                  <a:schemeClr val="tx1"/>
                </a:solidFill>
                <a:effectLst>
                  <a:outerShdw blurRad="38100" dist="38100" dir="2700000" algn="tl">
                    <a:srgbClr val="000000">
                      <a:alpha val="43137"/>
                    </a:srgbClr>
                  </a:outerShdw>
                </a:effectLst>
                <a:latin typeface="Calibri" panose="020F0502020204030204" pitchFamily="34" charset="0"/>
              </a:rPr>
              <a:t>readeth</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4400" b="1" cap="none" spc="0" dirty="0">
                <a:solidFill>
                  <a:schemeClr val="accent5"/>
                </a:solidFill>
                <a:effectLst>
                  <a:outerShdw blurRad="38100" dist="38100" dir="2700000" algn="tl">
                    <a:srgbClr val="000000">
                      <a:alpha val="43137"/>
                    </a:srgbClr>
                  </a:outerShdw>
                </a:effectLst>
                <a:latin typeface="Calibri" panose="020F0502020204030204" pitchFamily="34" charset="0"/>
              </a:rPr>
              <a:t>and they that hear the words of this prophecy</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 and keep those things which are written therein: for the time [is] at hand</a:t>
            </a:r>
            <a:r>
              <a:rPr lang="en-US" sz="4400" cap="none" spc="0" dirty="0" smtClean="0">
                <a:solidFill>
                  <a:schemeClr val="tx1"/>
                </a:solidFill>
                <a:effectLst>
                  <a:outerShdw blurRad="38100" dist="38100" dir="2700000" algn="tl">
                    <a:srgbClr val="000000">
                      <a:alpha val="43137"/>
                    </a:srgbClr>
                  </a:outerShdw>
                </a:effectLst>
                <a:latin typeface="Calibri" panose="020F0502020204030204" pitchFamily="34" charset="0"/>
              </a:rPr>
              <a:t>.</a:t>
            </a:r>
            <a:endPar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endParaRPr>
          </a:p>
          <a:p>
            <a:pPr>
              <a:lnSpc>
                <a:spcPts val="4400"/>
              </a:lnSpc>
            </a:pPr>
            <a:r>
              <a:rPr lang="en-US" sz="4400" cap="none" spc="0" baseline="30000" dirty="0">
                <a:solidFill>
                  <a:schemeClr val="tx1"/>
                </a:solidFill>
                <a:effectLst>
                  <a:outerShdw blurRad="38100" dist="38100" dir="2700000" algn="tl">
                    <a:srgbClr val="000000">
                      <a:alpha val="43137"/>
                    </a:srgbClr>
                  </a:outerShdw>
                </a:effectLst>
                <a:latin typeface="Calibri" panose="020F0502020204030204" pitchFamily="34" charset="0"/>
              </a:rPr>
              <a:t>4</a:t>
            </a:r>
            <a:r>
              <a:rPr lang="en-US" sz="4400" cap="none" spc="0" dirty="0">
                <a:solidFill>
                  <a:schemeClr val="tx1"/>
                </a:solidFill>
                <a:effectLst>
                  <a:outerShdw blurRad="38100" dist="38100" dir="2700000" algn="tl">
                    <a:srgbClr val="000000">
                      <a:alpha val="43137"/>
                    </a:srgbClr>
                  </a:outerShdw>
                </a:effectLst>
                <a:latin typeface="Calibri" panose="020F0502020204030204" pitchFamily="34" charset="0"/>
              </a:rPr>
              <a:t>John to the seven churches which are in Asia: Grace [be] unto you, and peace, from him which is, and which was, and which is to come; and from the seven Spirits which are before his throne;</a:t>
            </a:r>
          </a:p>
        </p:txBody>
      </p:sp>
    </p:spTree>
    <p:extLst>
      <p:ext uri="{BB962C8B-B14F-4D97-AF65-F5344CB8AC3E}">
        <p14:creationId xmlns:p14="http://schemas.microsoft.com/office/powerpoint/2010/main" val="223178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1524000"/>
            <a:ext cx="12188825" cy="144780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6600" kern="1200" spc="100" baseline="0">
                <a:solidFill>
                  <a:schemeClr val="tx1"/>
                </a:solidFill>
                <a:latin typeface="Calibri" panose="020F0502020204030204" pitchFamily="34" charset="0"/>
                <a:ea typeface="+mj-ea"/>
                <a:cs typeface="+mj-cs"/>
              </a:defRPr>
            </a:lvl1pPr>
          </a:lstStyle>
          <a:p>
            <a:pPr algn="ctr"/>
            <a:r>
              <a:rPr lang="en-US" sz="6000" spc="-150" dirty="0" smtClean="0">
                <a:effectLst>
                  <a:outerShdw blurRad="38100" dist="38100" dir="2700000" algn="tl">
                    <a:srgbClr val="000000">
                      <a:alpha val="43137"/>
                    </a:srgbClr>
                  </a:outerShdw>
                </a:effectLst>
              </a:rPr>
              <a:t>www.bcfellowship.org</a:t>
            </a:r>
            <a:r>
              <a:rPr lang="en-US" sz="5400" spc="-150" dirty="0" smtClean="0">
                <a:effectLst>
                  <a:outerShdw blurRad="38100" dist="38100" dir="2700000" algn="tl">
                    <a:srgbClr val="000000">
                      <a:alpha val="43137"/>
                    </a:srgbClr>
                  </a:outerShdw>
                </a:effectLst>
              </a:rPr>
              <a:t/>
            </a:r>
            <a:br>
              <a:rPr lang="en-US" sz="5400" spc="-150" dirty="0" smtClean="0">
                <a:effectLst>
                  <a:outerShdw blurRad="38100" dist="38100" dir="2700000" algn="tl">
                    <a:srgbClr val="000000">
                      <a:alpha val="43137"/>
                    </a:srgbClr>
                  </a:outerShdw>
                </a:effectLst>
              </a:rPr>
            </a:br>
            <a:r>
              <a:rPr lang="en-US" sz="4400" spc="-150" dirty="0" smtClean="0">
                <a:solidFill>
                  <a:schemeClr val="accent1"/>
                </a:solidFill>
                <a:effectLst>
                  <a:outerShdw blurRad="38100" dist="38100" dir="2700000" algn="tl">
                    <a:srgbClr val="000000">
                      <a:alpha val="43137"/>
                    </a:srgbClr>
                  </a:outerShdw>
                </a:effectLst>
              </a:rPr>
              <a:t>teaching@bcfellowship.org</a:t>
            </a:r>
            <a:endParaRPr lang="en-US" sz="3200" i="1" spc="-150"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2839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0</TotalTime>
  <Words>6476</Words>
  <Application>Microsoft Office PowerPoint</Application>
  <PresentationFormat>Custom</PresentationFormat>
  <Paragraphs>401</Paragraphs>
  <Slides>90</Slides>
  <Notes>0</Notes>
  <HiddenSlides>1</HiddenSlides>
  <MMClips>0</MMClips>
  <ScaleCrop>false</ScaleCrop>
  <HeadingPairs>
    <vt:vector size="4" baseType="variant">
      <vt:variant>
        <vt:lpstr>Theme</vt:lpstr>
      </vt:variant>
      <vt:variant>
        <vt:i4>2</vt:i4>
      </vt:variant>
      <vt:variant>
        <vt:lpstr>Slide Titles</vt:lpstr>
      </vt:variant>
      <vt:variant>
        <vt:i4>90</vt:i4>
      </vt:variant>
    </vt:vector>
  </HeadingPairs>
  <TitlesOfParts>
    <vt:vector size="92" baseType="lpstr">
      <vt:lpstr>Digital Blue Tunnel 16x9</vt:lpstr>
      <vt:lpstr>1_Digital Blue Tunnel 16x9</vt:lpstr>
      <vt:lpstr>The Mark of the Beast Part 2</vt:lpstr>
      <vt:lpstr>The Mark of the Beast</vt:lpstr>
      <vt:lpstr>The Mark of the Beast</vt:lpstr>
      <vt:lpstr>The Mark of the Beast</vt:lpstr>
      <vt:lpstr>The Mark of the Beast</vt:lpstr>
      <vt:lpstr>The Mark of the Beast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Revelation 13:1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Mystery of the Woman and the Beast</vt:lpstr>
      <vt:lpstr>Mystery of the Woman and the Beast</vt:lpstr>
      <vt:lpstr>PowerPoint Presentation</vt:lpstr>
      <vt:lpstr>PowerPoint Presentation</vt:lpstr>
      <vt:lpstr>Mystery of the Woman and the Beast</vt:lpstr>
      <vt:lpstr>Mystery of the Woman and the Beast</vt:lpstr>
      <vt:lpstr>Mystery of the Woman and the Beast</vt:lpstr>
      <vt:lpstr>Mystery of the Woman and the Beast</vt:lpstr>
      <vt:lpstr>Mystery of the Woman and the Beast</vt:lpstr>
      <vt:lpstr>PowerPoint Presentation</vt:lpstr>
      <vt:lpstr>Revelation 17:1-6</vt:lpstr>
      <vt:lpstr>Revelation 17:1</vt:lpstr>
      <vt:lpstr>World Economy</vt:lpstr>
      <vt:lpstr>World Economy</vt:lpstr>
      <vt:lpstr>PowerPoint Presentation</vt:lpstr>
      <vt:lpstr>PowerPoint Presentation</vt:lpstr>
      <vt:lpstr>PowerPoint Presentation</vt:lpstr>
      <vt:lpstr>PowerPoint Presentation</vt:lpstr>
      <vt:lpstr>2nd Beast comes out of the Earth</vt:lpstr>
      <vt:lpstr>2nd Beast comes out of the Earth</vt:lpstr>
      <vt:lpstr>2nd Beast comes out of the Earth</vt:lpstr>
      <vt:lpstr>2nd Beast comes out of the Earth</vt:lpstr>
      <vt:lpstr>PowerPoint Presentation</vt:lpstr>
      <vt:lpstr>Brother Branham </vt:lpstr>
      <vt:lpstr>Brother Branham </vt:lpstr>
      <vt:lpstr>Brother Branham </vt:lpstr>
      <vt:lpstr>Brother Branham </vt:lpstr>
      <vt:lpstr>America in the Bible</vt:lpstr>
      <vt:lpstr>Brother Branham </vt:lpstr>
      <vt:lpstr>Iraq Faces Massive U.S. Missile Barrage</vt:lpstr>
      <vt:lpstr>Iraq Faces Massive U.S. Missile Barrage</vt:lpstr>
      <vt:lpstr>Amendments to the Constitution of the United States of America</vt:lpstr>
      <vt:lpstr>Amendments to the Constitution of the United States of America</vt:lpstr>
      <vt:lpstr>History of Harvard – the First University in the USA</vt:lpstr>
      <vt:lpstr>History of Harvard – the First University in the USA</vt:lpstr>
      <vt:lpstr>History of Harvard – the First University in the USA</vt:lpstr>
      <vt:lpstr>History of Yale</vt:lpstr>
      <vt:lpstr>History of Yale</vt:lpstr>
      <vt:lpstr>History of Yale</vt:lpstr>
      <vt:lpstr>The Image of the Beast</vt:lpstr>
      <vt:lpstr>The Image of the Beast</vt:lpstr>
      <vt:lpstr>The Image of the Beast</vt:lpstr>
      <vt:lpstr>The Image of the Beast</vt:lpstr>
      <vt:lpstr>Brother Branham </vt:lpstr>
      <vt:lpstr>Brother Branham </vt:lpstr>
      <vt:lpstr>Brother Branham </vt:lpstr>
      <vt:lpstr>Brother Branham </vt:lpstr>
      <vt:lpstr>Brother Branham </vt:lpstr>
      <vt:lpstr>Brother Branham </vt:lpstr>
      <vt:lpstr>Brother Branham </vt:lpstr>
      <vt:lpstr>Brother Branham </vt:lpstr>
      <vt:lpstr>Brother Branham </vt:lpstr>
      <vt:lpstr>PowerPoint Presentation</vt:lpstr>
      <vt:lpstr>PowerPoint Presentation</vt:lpstr>
      <vt:lpstr>Brother Branham </vt:lpstr>
      <vt:lpstr>Brother Branham </vt:lpstr>
      <vt:lpstr>Brother Branham </vt:lpstr>
      <vt:lpstr>Brother Branham </vt:lpstr>
      <vt:lpstr>PowerPoint Presentation</vt:lpstr>
      <vt:lpstr>PowerPoint Presentation</vt:lpstr>
      <vt:lpstr>PowerPoint Presentation</vt:lpstr>
      <vt:lpstr>PowerPoint Presentation</vt:lpstr>
      <vt:lpstr>PowerPoint Presentation</vt:lpstr>
      <vt:lpstr>= = = = =</vt:lpstr>
      <vt:lpstr>666</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2016-07-12T17:31:32Z</dcterms:created>
  <dcterms:modified xsi:type="dcterms:W3CDTF">2016-08-14T01:57:03Z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